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9"/>
  </p:normalViewPr>
  <p:slideViewPr>
    <p:cSldViewPr snapToGrid="0" snapToObjects="1">
      <p:cViewPr varScale="1">
        <p:scale>
          <a:sx n="84" d="100"/>
          <a:sy n="84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24C3-DD41-0046-9DA0-493284B8A6C2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1B7A8-0B9E-B849-AB51-EBA1431A80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1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91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0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3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0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58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02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5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5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91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66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9337-D120-0A4B-8321-4BE176167433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7B59-A1F7-CA43-B0EB-484BDA20B0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petit prince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Voc</a:t>
            </a:r>
            <a:r>
              <a:rPr lang="fr-FR" dirty="0" smtClean="0"/>
              <a:t> . Partie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7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796413"/>
            <a:ext cx="11621729" cy="5722374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457200" y="3170903"/>
            <a:ext cx="2020529" cy="3307263"/>
          </a:xfrm>
          <a:custGeom>
            <a:avLst/>
            <a:gdLst>
              <a:gd name="connsiteX0" fmla="*/ 1519084 w 2020529"/>
              <a:gd name="connsiteY0" fmla="*/ 0 h 3307263"/>
              <a:gd name="connsiteX1" fmla="*/ 1401097 w 2020529"/>
              <a:gd name="connsiteY1" fmla="*/ 44245 h 3307263"/>
              <a:gd name="connsiteX2" fmla="*/ 1224116 w 2020529"/>
              <a:gd name="connsiteY2" fmla="*/ 147484 h 3307263"/>
              <a:gd name="connsiteX3" fmla="*/ 1165123 w 2020529"/>
              <a:gd name="connsiteY3" fmla="*/ 191729 h 3307263"/>
              <a:gd name="connsiteX4" fmla="*/ 1076632 w 2020529"/>
              <a:gd name="connsiteY4" fmla="*/ 280220 h 3307263"/>
              <a:gd name="connsiteX5" fmla="*/ 1032387 w 2020529"/>
              <a:gd name="connsiteY5" fmla="*/ 324465 h 3307263"/>
              <a:gd name="connsiteX6" fmla="*/ 988142 w 2020529"/>
              <a:gd name="connsiteY6" fmla="*/ 353962 h 3307263"/>
              <a:gd name="connsiteX7" fmla="*/ 973394 w 2020529"/>
              <a:gd name="connsiteY7" fmla="*/ 294968 h 3307263"/>
              <a:gd name="connsiteX8" fmla="*/ 899652 w 2020529"/>
              <a:gd name="connsiteY8" fmla="*/ 309716 h 3307263"/>
              <a:gd name="connsiteX9" fmla="*/ 781665 w 2020529"/>
              <a:gd name="connsiteY9" fmla="*/ 412955 h 3307263"/>
              <a:gd name="connsiteX10" fmla="*/ 678426 w 2020529"/>
              <a:gd name="connsiteY10" fmla="*/ 486697 h 3307263"/>
              <a:gd name="connsiteX11" fmla="*/ 604684 w 2020529"/>
              <a:gd name="connsiteY11" fmla="*/ 560439 h 3307263"/>
              <a:gd name="connsiteX12" fmla="*/ 486697 w 2020529"/>
              <a:gd name="connsiteY12" fmla="*/ 663678 h 3307263"/>
              <a:gd name="connsiteX13" fmla="*/ 457200 w 2020529"/>
              <a:gd name="connsiteY13" fmla="*/ 707923 h 3307263"/>
              <a:gd name="connsiteX14" fmla="*/ 368710 w 2020529"/>
              <a:gd name="connsiteY14" fmla="*/ 825910 h 3307263"/>
              <a:gd name="connsiteX15" fmla="*/ 339213 w 2020529"/>
              <a:gd name="connsiteY15" fmla="*/ 884903 h 3307263"/>
              <a:gd name="connsiteX16" fmla="*/ 294968 w 2020529"/>
              <a:gd name="connsiteY16" fmla="*/ 943897 h 3307263"/>
              <a:gd name="connsiteX17" fmla="*/ 250723 w 2020529"/>
              <a:gd name="connsiteY17" fmla="*/ 1017639 h 3307263"/>
              <a:gd name="connsiteX18" fmla="*/ 221226 w 2020529"/>
              <a:gd name="connsiteY18" fmla="*/ 1061884 h 3307263"/>
              <a:gd name="connsiteX19" fmla="*/ 191729 w 2020529"/>
              <a:gd name="connsiteY19" fmla="*/ 1120878 h 3307263"/>
              <a:gd name="connsiteX20" fmla="*/ 132735 w 2020529"/>
              <a:gd name="connsiteY20" fmla="*/ 1224116 h 3307263"/>
              <a:gd name="connsiteX21" fmla="*/ 103239 w 2020529"/>
              <a:gd name="connsiteY21" fmla="*/ 1342103 h 3307263"/>
              <a:gd name="connsiteX22" fmla="*/ 73742 w 2020529"/>
              <a:gd name="connsiteY22" fmla="*/ 1445342 h 3307263"/>
              <a:gd name="connsiteX23" fmla="*/ 58994 w 2020529"/>
              <a:gd name="connsiteY23" fmla="*/ 1548581 h 3307263"/>
              <a:gd name="connsiteX24" fmla="*/ 44245 w 2020529"/>
              <a:gd name="connsiteY24" fmla="*/ 1592826 h 3307263"/>
              <a:gd name="connsiteX25" fmla="*/ 29497 w 2020529"/>
              <a:gd name="connsiteY25" fmla="*/ 1666568 h 3307263"/>
              <a:gd name="connsiteX26" fmla="*/ 0 w 2020529"/>
              <a:gd name="connsiteY26" fmla="*/ 1784555 h 3307263"/>
              <a:gd name="connsiteX27" fmla="*/ 14748 w 2020529"/>
              <a:gd name="connsiteY27" fmla="*/ 2212258 h 3307263"/>
              <a:gd name="connsiteX28" fmla="*/ 29497 w 2020529"/>
              <a:gd name="connsiteY28" fmla="*/ 2286000 h 3307263"/>
              <a:gd name="connsiteX29" fmla="*/ 73742 w 2020529"/>
              <a:gd name="connsiteY29" fmla="*/ 2905432 h 3307263"/>
              <a:gd name="connsiteX30" fmla="*/ 88490 w 2020529"/>
              <a:gd name="connsiteY30" fmla="*/ 2949678 h 3307263"/>
              <a:gd name="connsiteX31" fmla="*/ 147484 w 2020529"/>
              <a:gd name="connsiteY31" fmla="*/ 3038168 h 3307263"/>
              <a:gd name="connsiteX32" fmla="*/ 265471 w 2020529"/>
              <a:gd name="connsiteY32" fmla="*/ 3141407 h 3307263"/>
              <a:gd name="connsiteX33" fmla="*/ 368710 w 2020529"/>
              <a:gd name="connsiteY33" fmla="*/ 3156155 h 3307263"/>
              <a:gd name="connsiteX34" fmla="*/ 575187 w 2020529"/>
              <a:gd name="connsiteY34" fmla="*/ 3215149 h 3307263"/>
              <a:gd name="connsiteX35" fmla="*/ 766916 w 2020529"/>
              <a:gd name="connsiteY35" fmla="*/ 3259394 h 3307263"/>
              <a:gd name="connsiteX36" fmla="*/ 840658 w 2020529"/>
              <a:gd name="connsiteY36" fmla="*/ 3288891 h 3307263"/>
              <a:gd name="connsiteX37" fmla="*/ 1238865 w 2020529"/>
              <a:gd name="connsiteY37" fmla="*/ 3288891 h 3307263"/>
              <a:gd name="connsiteX38" fmla="*/ 1283110 w 2020529"/>
              <a:gd name="connsiteY38" fmla="*/ 3274142 h 3307263"/>
              <a:gd name="connsiteX39" fmla="*/ 1342103 w 2020529"/>
              <a:gd name="connsiteY39" fmla="*/ 3244645 h 3307263"/>
              <a:gd name="connsiteX40" fmla="*/ 1401097 w 2020529"/>
              <a:gd name="connsiteY40" fmla="*/ 3229897 h 3307263"/>
              <a:gd name="connsiteX41" fmla="*/ 1445342 w 2020529"/>
              <a:gd name="connsiteY41" fmla="*/ 3200400 h 3307263"/>
              <a:gd name="connsiteX42" fmla="*/ 1533832 w 2020529"/>
              <a:gd name="connsiteY42" fmla="*/ 3156155 h 3307263"/>
              <a:gd name="connsiteX43" fmla="*/ 1578077 w 2020529"/>
              <a:gd name="connsiteY43" fmla="*/ 3111910 h 3307263"/>
              <a:gd name="connsiteX44" fmla="*/ 1607574 w 2020529"/>
              <a:gd name="connsiteY44" fmla="*/ 3067665 h 3307263"/>
              <a:gd name="connsiteX45" fmla="*/ 1651819 w 2020529"/>
              <a:gd name="connsiteY45" fmla="*/ 3052916 h 3307263"/>
              <a:gd name="connsiteX46" fmla="*/ 1681316 w 2020529"/>
              <a:gd name="connsiteY46" fmla="*/ 3008671 h 3307263"/>
              <a:gd name="connsiteX47" fmla="*/ 1814052 w 2020529"/>
              <a:gd name="connsiteY47" fmla="*/ 2890684 h 3307263"/>
              <a:gd name="connsiteX48" fmla="*/ 1887794 w 2020529"/>
              <a:gd name="connsiteY48" fmla="*/ 2802194 h 3307263"/>
              <a:gd name="connsiteX49" fmla="*/ 1946787 w 2020529"/>
              <a:gd name="connsiteY49" fmla="*/ 2713703 h 3307263"/>
              <a:gd name="connsiteX50" fmla="*/ 1976284 w 2020529"/>
              <a:gd name="connsiteY50" fmla="*/ 2625213 h 3307263"/>
              <a:gd name="connsiteX51" fmla="*/ 1991032 w 2020529"/>
              <a:gd name="connsiteY51" fmla="*/ 2580968 h 3307263"/>
              <a:gd name="connsiteX52" fmla="*/ 2005781 w 2020529"/>
              <a:gd name="connsiteY52" fmla="*/ 2123768 h 3307263"/>
              <a:gd name="connsiteX53" fmla="*/ 1991032 w 2020529"/>
              <a:gd name="connsiteY53" fmla="*/ 1902542 h 3307263"/>
              <a:gd name="connsiteX54" fmla="*/ 2020529 w 2020529"/>
              <a:gd name="connsiteY54" fmla="*/ 1150374 h 3307263"/>
              <a:gd name="connsiteX55" fmla="*/ 2005781 w 2020529"/>
              <a:gd name="connsiteY55" fmla="*/ 678426 h 3307263"/>
              <a:gd name="connsiteX56" fmla="*/ 1991032 w 2020529"/>
              <a:gd name="connsiteY56" fmla="*/ 634181 h 3307263"/>
              <a:gd name="connsiteX57" fmla="*/ 1976284 w 2020529"/>
              <a:gd name="connsiteY57" fmla="*/ 383458 h 330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20529" h="3307263">
                <a:moveTo>
                  <a:pt x="1519084" y="0"/>
                </a:moveTo>
                <a:cubicBezTo>
                  <a:pt x="1311266" y="103909"/>
                  <a:pt x="1601912" y="-36081"/>
                  <a:pt x="1401097" y="44245"/>
                </a:cubicBezTo>
                <a:cubicBezTo>
                  <a:pt x="1340922" y="68315"/>
                  <a:pt x="1275524" y="108928"/>
                  <a:pt x="1224116" y="147484"/>
                </a:cubicBezTo>
                <a:cubicBezTo>
                  <a:pt x="1204452" y="162232"/>
                  <a:pt x="1183393" y="175286"/>
                  <a:pt x="1165123" y="191729"/>
                </a:cubicBezTo>
                <a:cubicBezTo>
                  <a:pt x="1134116" y="219635"/>
                  <a:pt x="1106129" y="250723"/>
                  <a:pt x="1076632" y="280220"/>
                </a:cubicBezTo>
                <a:cubicBezTo>
                  <a:pt x="1061884" y="294968"/>
                  <a:pt x="1049741" y="312895"/>
                  <a:pt x="1032387" y="324465"/>
                </a:cubicBezTo>
                <a:lnTo>
                  <a:pt x="988142" y="353962"/>
                </a:lnTo>
                <a:cubicBezTo>
                  <a:pt x="983226" y="334297"/>
                  <a:pt x="991524" y="304033"/>
                  <a:pt x="973394" y="294968"/>
                </a:cubicBezTo>
                <a:cubicBezTo>
                  <a:pt x="950973" y="283757"/>
                  <a:pt x="922073" y="298506"/>
                  <a:pt x="899652" y="309716"/>
                </a:cubicBezTo>
                <a:cubicBezTo>
                  <a:pt x="840464" y="339310"/>
                  <a:pt x="827734" y="374564"/>
                  <a:pt x="781665" y="412955"/>
                </a:cubicBezTo>
                <a:cubicBezTo>
                  <a:pt x="654796" y="518679"/>
                  <a:pt x="837813" y="345019"/>
                  <a:pt x="678426" y="486697"/>
                </a:cubicBezTo>
                <a:cubicBezTo>
                  <a:pt x="652444" y="509792"/>
                  <a:pt x="630666" y="537344"/>
                  <a:pt x="604684" y="560439"/>
                </a:cubicBezTo>
                <a:cubicBezTo>
                  <a:pt x="523321" y="632761"/>
                  <a:pt x="563208" y="574415"/>
                  <a:pt x="486697" y="663678"/>
                </a:cubicBezTo>
                <a:cubicBezTo>
                  <a:pt x="475162" y="677136"/>
                  <a:pt x="467835" y="693743"/>
                  <a:pt x="457200" y="707923"/>
                </a:cubicBezTo>
                <a:cubicBezTo>
                  <a:pt x="423148" y="753325"/>
                  <a:pt x="395387" y="779225"/>
                  <a:pt x="368710" y="825910"/>
                </a:cubicBezTo>
                <a:cubicBezTo>
                  <a:pt x="357802" y="844999"/>
                  <a:pt x="350865" y="866259"/>
                  <a:pt x="339213" y="884903"/>
                </a:cubicBezTo>
                <a:cubicBezTo>
                  <a:pt x="326185" y="905747"/>
                  <a:pt x="308603" y="923445"/>
                  <a:pt x="294968" y="943897"/>
                </a:cubicBezTo>
                <a:cubicBezTo>
                  <a:pt x="279067" y="967748"/>
                  <a:pt x="265916" y="993331"/>
                  <a:pt x="250723" y="1017639"/>
                </a:cubicBezTo>
                <a:cubicBezTo>
                  <a:pt x="241329" y="1032670"/>
                  <a:pt x="230020" y="1046494"/>
                  <a:pt x="221226" y="1061884"/>
                </a:cubicBezTo>
                <a:cubicBezTo>
                  <a:pt x="210318" y="1080973"/>
                  <a:pt x="202637" y="1101789"/>
                  <a:pt x="191729" y="1120878"/>
                </a:cubicBezTo>
                <a:cubicBezTo>
                  <a:pt x="108338" y="1266811"/>
                  <a:pt x="221879" y="1045831"/>
                  <a:pt x="132735" y="1224116"/>
                </a:cubicBezTo>
                <a:cubicBezTo>
                  <a:pt x="122903" y="1263445"/>
                  <a:pt x="116059" y="1303644"/>
                  <a:pt x="103239" y="1342103"/>
                </a:cubicBezTo>
                <a:cubicBezTo>
                  <a:pt x="90602" y="1380013"/>
                  <a:pt x="81150" y="1404598"/>
                  <a:pt x="73742" y="1445342"/>
                </a:cubicBezTo>
                <a:cubicBezTo>
                  <a:pt x="67524" y="1479544"/>
                  <a:pt x="65812" y="1514494"/>
                  <a:pt x="58994" y="1548581"/>
                </a:cubicBezTo>
                <a:cubicBezTo>
                  <a:pt x="55945" y="1563825"/>
                  <a:pt x="48016" y="1577744"/>
                  <a:pt x="44245" y="1592826"/>
                </a:cubicBezTo>
                <a:cubicBezTo>
                  <a:pt x="38165" y="1617145"/>
                  <a:pt x="35134" y="1642143"/>
                  <a:pt x="29497" y="1666568"/>
                </a:cubicBezTo>
                <a:cubicBezTo>
                  <a:pt x="20381" y="1706069"/>
                  <a:pt x="0" y="1784555"/>
                  <a:pt x="0" y="1784555"/>
                </a:cubicBezTo>
                <a:cubicBezTo>
                  <a:pt x="4916" y="1927123"/>
                  <a:pt x="6371" y="2069852"/>
                  <a:pt x="14748" y="2212258"/>
                </a:cubicBezTo>
                <a:cubicBezTo>
                  <a:pt x="16220" y="2237282"/>
                  <a:pt x="28213" y="2260965"/>
                  <a:pt x="29497" y="2286000"/>
                </a:cubicBezTo>
                <a:cubicBezTo>
                  <a:pt x="41935" y="2528545"/>
                  <a:pt x="4537" y="2697806"/>
                  <a:pt x="73742" y="2905432"/>
                </a:cubicBezTo>
                <a:cubicBezTo>
                  <a:pt x="78658" y="2920181"/>
                  <a:pt x="80940" y="2936088"/>
                  <a:pt x="88490" y="2949678"/>
                </a:cubicBezTo>
                <a:cubicBezTo>
                  <a:pt x="105706" y="2980668"/>
                  <a:pt x="127819" y="3008671"/>
                  <a:pt x="147484" y="3038168"/>
                </a:cubicBezTo>
                <a:cubicBezTo>
                  <a:pt x="176722" y="3082024"/>
                  <a:pt x="202080" y="3132351"/>
                  <a:pt x="265471" y="3141407"/>
                </a:cubicBezTo>
                <a:lnTo>
                  <a:pt x="368710" y="3156155"/>
                </a:lnTo>
                <a:cubicBezTo>
                  <a:pt x="580858" y="3226872"/>
                  <a:pt x="315950" y="3141082"/>
                  <a:pt x="575187" y="3215149"/>
                </a:cubicBezTo>
                <a:cubicBezTo>
                  <a:pt x="737143" y="3261422"/>
                  <a:pt x="587631" y="3233781"/>
                  <a:pt x="766916" y="3259394"/>
                </a:cubicBezTo>
                <a:cubicBezTo>
                  <a:pt x="791497" y="3269226"/>
                  <a:pt x="815300" y="3281284"/>
                  <a:pt x="840658" y="3288891"/>
                </a:cubicBezTo>
                <a:cubicBezTo>
                  <a:pt x="968484" y="3327239"/>
                  <a:pt x="1114296" y="3294553"/>
                  <a:pt x="1238865" y="3288891"/>
                </a:cubicBezTo>
                <a:cubicBezTo>
                  <a:pt x="1253613" y="3283975"/>
                  <a:pt x="1268821" y="3280266"/>
                  <a:pt x="1283110" y="3274142"/>
                </a:cubicBezTo>
                <a:cubicBezTo>
                  <a:pt x="1303318" y="3265481"/>
                  <a:pt x="1321517" y="3252365"/>
                  <a:pt x="1342103" y="3244645"/>
                </a:cubicBezTo>
                <a:cubicBezTo>
                  <a:pt x="1361082" y="3237528"/>
                  <a:pt x="1381432" y="3234813"/>
                  <a:pt x="1401097" y="3229897"/>
                </a:cubicBezTo>
                <a:cubicBezTo>
                  <a:pt x="1415845" y="3220065"/>
                  <a:pt x="1429488" y="3208327"/>
                  <a:pt x="1445342" y="3200400"/>
                </a:cubicBezTo>
                <a:cubicBezTo>
                  <a:pt x="1511860" y="3167141"/>
                  <a:pt x="1470430" y="3208991"/>
                  <a:pt x="1533832" y="3156155"/>
                </a:cubicBezTo>
                <a:cubicBezTo>
                  <a:pt x="1549855" y="3142802"/>
                  <a:pt x="1564724" y="3127933"/>
                  <a:pt x="1578077" y="3111910"/>
                </a:cubicBezTo>
                <a:cubicBezTo>
                  <a:pt x="1589425" y="3098293"/>
                  <a:pt x="1593733" y="3078738"/>
                  <a:pt x="1607574" y="3067665"/>
                </a:cubicBezTo>
                <a:cubicBezTo>
                  <a:pt x="1619713" y="3057953"/>
                  <a:pt x="1637071" y="3057832"/>
                  <a:pt x="1651819" y="3052916"/>
                </a:cubicBezTo>
                <a:cubicBezTo>
                  <a:pt x="1661651" y="3038168"/>
                  <a:pt x="1669540" y="3021919"/>
                  <a:pt x="1681316" y="3008671"/>
                </a:cubicBezTo>
                <a:cubicBezTo>
                  <a:pt x="1754789" y="2926014"/>
                  <a:pt x="1746804" y="2935515"/>
                  <a:pt x="1814052" y="2890684"/>
                </a:cubicBezTo>
                <a:cubicBezTo>
                  <a:pt x="1919450" y="2732584"/>
                  <a:pt x="1755313" y="2972527"/>
                  <a:pt x="1887794" y="2802194"/>
                </a:cubicBezTo>
                <a:cubicBezTo>
                  <a:pt x="1909559" y="2774211"/>
                  <a:pt x="1946787" y="2713703"/>
                  <a:pt x="1946787" y="2713703"/>
                </a:cubicBezTo>
                <a:lnTo>
                  <a:pt x="1976284" y="2625213"/>
                </a:lnTo>
                <a:lnTo>
                  <a:pt x="1991032" y="2580968"/>
                </a:lnTo>
                <a:cubicBezTo>
                  <a:pt x="1995948" y="2428568"/>
                  <a:pt x="2005781" y="2276247"/>
                  <a:pt x="2005781" y="2123768"/>
                </a:cubicBezTo>
                <a:cubicBezTo>
                  <a:pt x="2005781" y="2049862"/>
                  <a:pt x="1991032" y="1976448"/>
                  <a:pt x="1991032" y="1902542"/>
                </a:cubicBezTo>
                <a:cubicBezTo>
                  <a:pt x="1991032" y="1845217"/>
                  <a:pt x="2017250" y="1229069"/>
                  <a:pt x="2020529" y="1150374"/>
                </a:cubicBezTo>
                <a:cubicBezTo>
                  <a:pt x="2015613" y="993058"/>
                  <a:pt x="2014760" y="835562"/>
                  <a:pt x="2005781" y="678426"/>
                </a:cubicBezTo>
                <a:cubicBezTo>
                  <a:pt x="2004894" y="662905"/>
                  <a:pt x="1993231" y="649571"/>
                  <a:pt x="1991032" y="634181"/>
                </a:cubicBezTo>
                <a:cubicBezTo>
                  <a:pt x="1973614" y="512253"/>
                  <a:pt x="1976284" y="488398"/>
                  <a:pt x="1976284" y="383458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4483510" y="3923071"/>
            <a:ext cx="1815835" cy="2359742"/>
          </a:xfrm>
          <a:custGeom>
            <a:avLst/>
            <a:gdLst>
              <a:gd name="connsiteX0" fmla="*/ 1356851 w 1815835"/>
              <a:gd name="connsiteY0" fmla="*/ 0 h 2359742"/>
              <a:gd name="connsiteX1" fmla="*/ 1253613 w 1815835"/>
              <a:gd name="connsiteY1" fmla="*/ 14748 h 2359742"/>
              <a:gd name="connsiteX2" fmla="*/ 899651 w 1815835"/>
              <a:gd name="connsiteY2" fmla="*/ 29497 h 2359742"/>
              <a:gd name="connsiteX3" fmla="*/ 752167 w 1815835"/>
              <a:gd name="connsiteY3" fmla="*/ 88490 h 2359742"/>
              <a:gd name="connsiteX4" fmla="*/ 663677 w 1815835"/>
              <a:gd name="connsiteY4" fmla="*/ 117987 h 2359742"/>
              <a:gd name="connsiteX5" fmla="*/ 619432 w 1815835"/>
              <a:gd name="connsiteY5" fmla="*/ 132735 h 2359742"/>
              <a:gd name="connsiteX6" fmla="*/ 516193 w 1815835"/>
              <a:gd name="connsiteY6" fmla="*/ 162232 h 2359742"/>
              <a:gd name="connsiteX7" fmla="*/ 412955 w 1815835"/>
              <a:gd name="connsiteY7" fmla="*/ 235974 h 2359742"/>
              <a:gd name="connsiteX8" fmla="*/ 280219 w 1815835"/>
              <a:gd name="connsiteY8" fmla="*/ 368710 h 2359742"/>
              <a:gd name="connsiteX9" fmla="*/ 235974 w 1815835"/>
              <a:gd name="connsiteY9" fmla="*/ 412955 h 2359742"/>
              <a:gd name="connsiteX10" fmla="*/ 191729 w 1815835"/>
              <a:gd name="connsiteY10" fmla="*/ 457200 h 2359742"/>
              <a:gd name="connsiteX11" fmla="*/ 147484 w 1815835"/>
              <a:gd name="connsiteY11" fmla="*/ 545690 h 2359742"/>
              <a:gd name="connsiteX12" fmla="*/ 117987 w 1815835"/>
              <a:gd name="connsiteY12" fmla="*/ 634181 h 2359742"/>
              <a:gd name="connsiteX13" fmla="*/ 103238 w 1815835"/>
              <a:gd name="connsiteY13" fmla="*/ 678426 h 2359742"/>
              <a:gd name="connsiteX14" fmla="*/ 88490 w 1815835"/>
              <a:gd name="connsiteY14" fmla="*/ 752168 h 2359742"/>
              <a:gd name="connsiteX15" fmla="*/ 58993 w 1815835"/>
              <a:gd name="connsiteY15" fmla="*/ 796413 h 2359742"/>
              <a:gd name="connsiteX16" fmla="*/ 29496 w 1815835"/>
              <a:gd name="connsiteY16" fmla="*/ 914400 h 2359742"/>
              <a:gd name="connsiteX17" fmla="*/ 0 w 1815835"/>
              <a:gd name="connsiteY17" fmla="*/ 1430594 h 2359742"/>
              <a:gd name="connsiteX18" fmla="*/ 44245 w 1815835"/>
              <a:gd name="connsiteY18" fmla="*/ 1946787 h 2359742"/>
              <a:gd name="connsiteX19" fmla="*/ 58993 w 1815835"/>
              <a:gd name="connsiteY19" fmla="*/ 1991032 h 2359742"/>
              <a:gd name="connsiteX20" fmla="*/ 88490 w 1815835"/>
              <a:gd name="connsiteY20" fmla="*/ 2035277 h 2359742"/>
              <a:gd name="connsiteX21" fmla="*/ 147484 w 1815835"/>
              <a:gd name="connsiteY21" fmla="*/ 2123768 h 2359742"/>
              <a:gd name="connsiteX22" fmla="*/ 176980 w 1815835"/>
              <a:gd name="connsiteY22" fmla="*/ 2168013 h 2359742"/>
              <a:gd name="connsiteX23" fmla="*/ 221225 w 1815835"/>
              <a:gd name="connsiteY23" fmla="*/ 2182761 h 2359742"/>
              <a:gd name="connsiteX24" fmla="*/ 309716 w 1815835"/>
              <a:gd name="connsiteY24" fmla="*/ 2227006 h 2359742"/>
              <a:gd name="connsiteX25" fmla="*/ 353961 w 1815835"/>
              <a:gd name="connsiteY25" fmla="*/ 2256503 h 2359742"/>
              <a:gd name="connsiteX26" fmla="*/ 412955 w 1815835"/>
              <a:gd name="connsiteY26" fmla="*/ 2271252 h 2359742"/>
              <a:gd name="connsiteX27" fmla="*/ 501445 w 1815835"/>
              <a:gd name="connsiteY27" fmla="*/ 2300748 h 2359742"/>
              <a:gd name="connsiteX28" fmla="*/ 752167 w 1815835"/>
              <a:gd name="connsiteY28" fmla="*/ 2344994 h 2359742"/>
              <a:gd name="connsiteX29" fmla="*/ 899651 w 1815835"/>
              <a:gd name="connsiteY29" fmla="*/ 2359742 h 2359742"/>
              <a:gd name="connsiteX30" fmla="*/ 1238864 w 1815835"/>
              <a:gd name="connsiteY30" fmla="*/ 2330245 h 2359742"/>
              <a:gd name="connsiteX31" fmla="*/ 1327355 w 1815835"/>
              <a:gd name="connsiteY31" fmla="*/ 2300748 h 2359742"/>
              <a:gd name="connsiteX32" fmla="*/ 1371600 w 1815835"/>
              <a:gd name="connsiteY32" fmla="*/ 2286000 h 2359742"/>
              <a:gd name="connsiteX33" fmla="*/ 1460090 w 1815835"/>
              <a:gd name="connsiteY33" fmla="*/ 2212258 h 2359742"/>
              <a:gd name="connsiteX34" fmla="*/ 1548580 w 1815835"/>
              <a:gd name="connsiteY34" fmla="*/ 2138516 h 2359742"/>
              <a:gd name="connsiteX35" fmla="*/ 1622322 w 1815835"/>
              <a:gd name="connsiteY35" fmla="*/ 2050026 h 2359742"/>
              <a:gd name="connsiteX36" fmla="*/ 1681316 w 1815835"/>
              <a:gd name="connsiteY36" fmla="*/ 1961535 h 2359742"/>
              <a:gd name="connsiteX37" fmla="*/ 1710813 w 1815835"/>
              <a:gd name="connsiteY37" fmla="*/ 1769806 h 2359742"/>
              <a:gd name="connsiteX38" fmla="*/ 1755058 w 1815835"/>
              <a:gd name="connsiteY38" fmla="*/ 1592826 h 2359742"/>
              <a:gd name="connsiteX39" fmla="*/ 1769806 w 1815835"/>
              <a:gd name="connsiteY39" fmla="*/ 1533832 h 2359742"/>
              <a:gd name="connsiteX40" fmla="*/ 1784555 w 1815835"/>
              <a:gd name="connsiteY40" fmla="*/ 1415845 h 2359742"/>
              <a:gd name="connsiteX41" fmla="*/ 1799303 w 1815835"/>
              <a:gd name="connsiteY41" fmla="*/ 1165123 h 2359742"/>
              <a:gd name="connsiteX42" fmla="*/ 1814051 w 1815835"/>
              <a:gd name="connsiteY42" fmla="*/ 973394 h 2359742"/>
              <a:gd name="connsiteX43" fmla="*/ 1814051 w 1815835"/>
              <a:gd name="connsiteY43" fmla="*/ 117987 h 235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15835" h="2359742">
                <a:moveTo>
                  <a:pt x="1356851" y="0"/>
                </a:moveTo>
                <a:cubicBezTo>
                  <a:pt x="1322438" y="4916"/>
                  <a:pt x="1288303" y="12510"/>
                  <a:pt x="1253613" y="14748"/>
                </a:cubicBezTo>
                <a:cubicBezTo>
                  <a:pt x="1135768" y="22351"/>
                  <a:pt x="1017155" y="17746"/>
                  <a:pt x="899651" y="29497"/>
                </a:cubicBezTo>
                <a:cubicBezTo>
                  <a:pt x="834439" y="36018"/>
                  <a:pt x="807763" y="66252"/>
                  <a:pt x="752167" y="88490"/>
                </a:cubicBezTo>
                <a:cubicBezTo>
                  <a:pt x="723299" y="100037"/>
                  <a:pt x="693174" y="108155"/>
                  <a:pt x="663677" y="117987"/>
                </a:cubicBezTo>
                <a:cubicBezTo>
                  <a:pt x="648929" y="122903"/>
                  <a:pt x="634514" y="128964"/>
                  <a:pt x="619432" y="132735"/>
                </a:cubicBezTo>
                <a:cubicBezTo>
                  <a:pt x="545356" y="151255"/>
                  <a:pt x="579668" y="141074"/>
                  <a:pt x="516193" y="162232"/>
                </a:cubicBezTo>
                <a:cubicBezTo>
                  <a:pt x="485417" y="182750"/>
                  <a:pt x="439089" y="212454"/>
                  <a:pt x="412955" y="235974"/>
                </a:cubicBezTo>
                <a:cubicBezTo>
                  <a:pt x="412915" y="236010"/>
                  <a:pt x="302360" y="346568"/>
                  <a:pt x="280219" y="368710"/>
                </a:cubicBezTo>
                <a:lnTo>
                  <a:pt x="235974" y="412955"/>
                </a:lnTo>
                <a:lnTo>
                  <a:pt x="191729" y="457200"/>
                </a:lnTo>
                <a:cubicBezTo>
                  <a:pt x="137934" y="618577"/>
                  <a:pt x="223731" y="374132"/>
                  <a:pt x="147484" y="545690"/>
                </a:cubicBezTo>
                <a:cubicBezTo>
                  <a:pt x="134856" y="574103"/>
                  <a:pt x="127819" y="604684"/>
                  <a:pt x="117987" y="634181"/>
                </a:cubicBezTo>
                <a:cubicBezTo>
                  <a:pt x="113071" y="648929"/>
                  <a:pt x="106287" y="663182"/>
                  <a:pt x="103238" y="678426"/>
                </a:cubicBezTo>
                <a:cubicBezTo>
                  <a:pt x="98322" y="703007"/>
                  <a:pt x="97292" y="728697"/>
                  <a:pt x="88490" y="752168"/>
                </a:cubicBezTo>
                <a:cubicBezTo>
                  <a:pt x="82266" y="768765"/>
                  <a:pt x="68825" y="781665"/>
                  <a:pt x="58993" y="796413"/>
                </a:cubicBezTo>
                <a:cubicBezTo>
                  <a:pt x="49161" y="835742"/>
                  <a:pt x="30847" y="873883"/>
                  <a:pt x="29496" y="914400"/>
                </a:cubicBezTo>
                <a:cubicBezTo>
                  <a:pt x="13913" y="1381906"/>
                  <a:pt x="43687" y="1212152"/>
                  <a:pt x="0" y="1430594"/>
                </a:cubicBezTo>
                <a:cubicBezTo>
                  <a:pt x="15820" y="1889384"/>
                  <a:pt x="-30363" y="1722962"/>
                  <a:pt x="44245" y="1946787"/>
                </a:cubicBezTo>
                <a:cubicBezTo>
                  <a:pt x="49161" y="1961535"/>
                  <a:pt x="50370" y="1978097"/>
                  <a:pt x="58993" y="1991032"/>
                </a:cubicBezTo>
                <a:lnTo>
                  <a:pt x="88490" y="2035277"/>
                </a:lnTo>
                <a:cubicBezTo>
                  <a:pt x="114408" y="2113035"/>
                  <a:pt x="86107" y="2050116"/>
                  <a:pt x="147484" y="2123768"/>
                </a:cubicBezTo>
                <a:cubicBezTo>
                  <a:pt x="158831" y="2137385"/>
                  <a:pt x="163139" y="2156940"/>
                  <a:pt x="176980" y="2168013"/>
                </a:cubicBezTo>
                <a:cubicBezTo>
                  <a:pt x="189119" y="2177725"/>
                  <a:pt x="206477" y="2177845"/>
                  <a:pt x="221225" y="2182761"/>
                </a:cubicBezTo>
                <a:cubicBezTo>
                  <a:pt x="348034" y="2267300"/>
                  <a:pt x="187588" y="2165942"/>
                  <a:pt x="309716" y="2227006"/>
                </a:cubicBezTo>
                <a:cubicBezTo>
                  <a:pt x="325570" y="2234933"/>
                  <a:pt x="337669" y="2249521"/>
                  <a:pt x="353961" y="2256503"/>
                </a:cubicBezTo>
                <a:cubicBezTo>
                  <a:pt x="372592" y="2264488"/>
                  <a:pt x="393540" y="2265428"/>
                  <a:pt x="412955" y="2271252"/>
                </a:cubicBezTo>
                <a:cubicBezTo>
                  <a:pt x="442736" y="2280186"/>
                  <a:pt x="470957" y="2294650"/>
                  <a:pt x="501445" y="2300748"/>
                </a:cubicBezTo>
                <a:cubicBezTo>
                  <a:pt x="577473" y="2315954"/>
                  <a:pt x="684926" y="2338270"/>
                  <a:pt x="752167" y="2344994"/>
                </a:cubicBezTo>
                <a:lnTo>
                  <a:pt x="899651" y="2359742"/>
                </a:lnTo>
                <a:cubicBezTo>
                  <a:pt x="999962" y="2354169"/>
                  <a:pt x="1132010" y="2359387"/>
                  <a:pt x="1238864" y="2330245"/>
                </a:cubicBezTo>
                <a:cubicBezTo>
                  <a:pt x="1268861" y="2322064"/>
                  <a:pt x="1297858" y="2310580"/>
                  <a:pt x="1327355" y="2300748"/>
                </a:cubicBezTo>
                <a:lnTo>
                  <a:pt x="1371600" y="2286000"/>
                </a:lnTo>
                <a:cubicBezTo>
                  <a:pt x="1500862" y="2156738"/>
                  <a:pt x="1336891" y="2314924"/>
                  <a:pt x="1460090" y="2212258"/>
                </a:cubicBezTo>
                <a:cubicBezTo>
                  <a:pt x="1573647" y="2117626"/>
                  <a:pt x="1438728" y="2211752"/>
                  <a:pt x="1548580" y="2138516"/>
                </a:cubicBezTo>
                <a:cubicBezTo>
                  <a:pt x="1653990" y="1980404"/>
                  <a:pt x="1489831" y="2220371"/>
                  <a:pt x="1622322" y="2050026"/>
                </a:cubicBezTo>
                <a:cubicBezTo>
                  <a:pt x="1644087" y="2022043"/>
                  <a:pt x="1681316" y="1961535"/>
                  <a:pt x="1681316" y="1961535"/>
                </a:cubicBezTo>
                <a:cubicBezTo>
                  <a:pt x="1718524" y="1849910"/>
                  <a:pt x="1672791" y="1997938"/>
                  <a:pt x="1710813" y="1769806"/>
                </a:cubicBezTo>
                <a:cubicBezTo>
                  <a:pt x="1710819" y="1769767"/>
                  <a:pt x="1747679" y="1622342"/>
                  <a:pt x="1755058" y="1592826"/>
                </a:cubicBezTo>
                <a:cubicBezTo>
                  <a:pt x="1759974" y="1573161"/>
                  <a:pt x="1767292" y="1553945"/>
                  <a:pt x="1769806" y="1533832"/>
                </a:cubicBezTo>
                <a:lnTo>
                  <a:pt x="1784555" y="1415845"/>
                </a:lnTo>
                <a:cubicBezTo>
                  <a:pt x="1789471" y="1332271"/>
                  <a:pt x="1793734" y="1248656"/>
                  <a:pt x="1799303" y="1165123"/>
                </a:cubicBezTo>
                <a:cubicBezTo>
                  <a:pt x="1803567" y="1101167"/>
                  <a:pt x="1813148" y="1037486"/>
                  <a:pt x="1814051" y="973394"/>
                </a:cubicBezTo>
                <a:cubicBezTo>
                  <a:pt x="1818066" y="688287"/>
                  <a:pt x="1814051" y="403123"/>
                  <a:pt x="1814051" y="117987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8244348" y="4144297"/>
            <a:ext cx="1579526" cy="2035277"/>
          </a:xfrm>
          <a:custGeom>
            <a:avLst/>
            <a:gdLst>
              <a:gd name="connsiteX0" fmla="*/ 1445342 w 1579526"/>
              <a:gd name="connsiteY0" fmla="*/ 412955 h 2035277"/>
              <a:gd name="connsiteX1" fmla="*/ 1401097 w 1579526"/>
              <a:gd name="connsiteY1" fmla="*/ 147484 h 2035277"/>
              <a:gd name="connsiteX2" fmla="*/ 1386349 w 1579526"/>
              <a:gd name="connsiteY2" fmla="*/ 103238 h 2035277"/>
              <a:gd name="connsiteX3" fmla="*/ 1253613 w 1579526"/>
              <a:gd name="connsiteY3" fmla="*/ 29497 h 2035277"/>
              <a:gd name="connsiteX4" fmla="*/ 1106129 w 1579526"/>
              <a:gd name="connsiteY4" fmla="*/ 0 h 2035277"/>
              <a:gd name="connsiteX5" fmla="*/ 707923 w 1579526"/>
              <a:gd name="connsiteY5" fmla="*/ 14748 h 2035277"/>
              <a:gd name="connsiteX6" fmla="*/ 604684 w 1579526"/>
              <a:gd name="connsiteY6" fmla="*/ 58993 h 2035277"/>
              <a:gd name="connsiteX7" fmla="*/ 516194 w 1579526"/>
              <a:gd name="connsiteY7" fmla="*/ 88490 h 2035277"/>
              <a:gd name="connsiteX8" fmla="*/ 471949 w 1579526"/>
              <a:gd name="connsiteY8" fmla="*/ 103238 h 2035277"/>
              <a:gd name="connsiteX9" fmla="*/ 427704 w 1579526"/>
              <a:gd name="connsiteY9" fmla="*/ 132735 h 2035277"/>
              <a:gd name="connsiteX10" fmla="*/ 339213 w 1579526"/>
              <a:gd name="connsiteY10" fmla="*/ 176980 h 2035277"/>
              <a:gd name="connsiteX11" fmla="*/ 235975 w 1579526"/>
              <a:gd name="connsiteY11" fmla="*/ 309716 h 2035277"/>
              <a:gd name="connsiteX12" fmla="*/ 221226 w 1579526"/>
              <a:gd name="connsiteY12" fmla="*/ 353961 h 2035277"/>
              <a:gd name="connsiteX13" fmla="*/ 162233 w 1579526"/>
              <a:gd name="connsiteY13" fmla="*/ 442451 h 2035277"/>
              <a:gd name="connsiteX14" fmla="*/ 103239 w 1579526"/>
              <a:gd name="connsiteY14" fmla="*/ 575187 h 2035277"/>
              <a:gd name="connsiteX15" fmla="*/ 73742 w 1579526"/>
              <a:gd name="connsiteY15" fmla="*/ 737419 h 2035277"/>
              <a:gd name="connsiteX16" fmla="*/ 58994 w 1579526"/>
              <a:gd name="connsiteY16" fmla="*/ 1179871 h 2035277"/>
              <a:gd name="connsiteX17" fmla="*/ 73742 w 1579526"/>
              <a:gd name="connsiteY17" fmla="*/ 1445342 h 2035277"/>
              <a:gd name="connsiteX18" fmla="*/ 29497 w 1579526"/>
              <a:gd name="connsiteY18" fmla="*/ 1430593 h 2035277"/>
              <a:gd name="connsiteX19" fmla="*/ 0 w 1579526"/>
              <a:gd name="connsiteY19" fmla="*/ 1386348 h 2035277"/>
              <a:gd name="connsiteX20" fmla="*/ 29497 w 1579526"/>
              <a:gd name="connsiteY20" fmla="*/ 1489587 h 2035277"/>
              <a:gd name="connsiteX21" fmla="*/ 44246 w 1579526"/>
              <a:gd name="connsiteY21" fmla="*/ 1548580 h 2035277"/>
              <a:gd name="connsiteX22" fmla="*/ 88491 w 1579526"/>
              <a:gd name="connsiteY22" fmla="*/ 1681316 h 2035277"/>
              <a:gd name="connsiteX23" fmla="*/ 103239 w 1579526"/>
              <a:gd name="connsiteY23" fmla="*/ 1725561 h 2035277"/>
              <a:gd name="connsiteX24" fmla="*/ 147484 w 1579526"/>
              <a:gd name="connsiteY24" fmla="*/ 1814051 h 2035277"/>
              <a:gd name="connsiteX25" fmla="*/ 191729 w 1579526"/>
              <a:gd name="connsiteY25" fmla="*/ 1843548 h 2035277"/>
              <a:gd name="connsiteX26" fmla="*/ 235975 w 1579526"/>
              <a:gd name="connsiteY26" fmla="*/ 1887793 h 2035277"/>
              <a:gd name="connsiteX27" fmla="*/ 280220 w 1579526"/>
              <a:gd name="connsiteY27" fmla="*/ 1902542 h 2035277"/>
              <a:gd name="connsiteX28" fmla="*/ 427704 w 1579526"/>
              <a:gd name="connsiteY28" fmla="*/ 1991032 h 2035277"/>
              <a:gd name="connsiteX29" fmla="*/ 678426 w 1579526"/>
              <a:gd name="connsiteY29" fmla="*/ 2035277 h 2035277"/>
              <a:gd name="connsiteX30" fmla="*/ 943897 w 1579526"/>
              <a:gd name="connsiteY30" fmla="*/ 2020529 h 2035277"/>
              <a:gd name="connsiteX31" fmla="*/ 988142 w 1579526"/>
              <a:gd name="connsiteY31" fmla="*/ 2005780 h 2035277"/>
              <a:gd name="connsiteX32" fmla="*/ 1091381 w 1579526"/>
              <a:gd name="connsiteY32" fmla="*/ 1946787 h 2035277"/>
              <a:gd name="connsiteX33" fmla="*/ 1224117 w 1579526"/>
              <a:gd name="connsiteY33" fmla="*/ 1814051 h 2035277"/>
              <a:gd name="connsiteX34" fmla="*/ 1297858 w 1579526"/>
              <a:gd name="connsiteY34" fmla="*/ 1725561 h 2035277"/>
              <a:gd name="connsiteX35" fmla="*/ 1356852 w 1579526"/>
              <a:gd name="connsiteY35" fmla="*/ 1637071 h 2035277"/>
              <a:gd name="connsiteX36" fmla="*/ 1415846 w 1579526"/>
              <a:gd name="connsiteY36" fmla="*/ 1548580 h 2035277"/>
              <a:gd name="connsiteX37" fmla="*/ 1460091 w 1579526"/>
              <a:gd name="connsiteY37" fmla="*/ 1460090 h 2035277"/>
              <a:gd name="connsiteX38" fmla="*/ 1489587 w 1579526"/>
              <a:gd name="connsiteY38" fmla="*/ 1386348 h 2035277"/>
              <a:gd name="connsiteX39" fmla="*/ 1504336 w 1579526"/>
              <a:gd name="connsiteY39" fmla="*/ 1297858 h 2035277"/>
              <a:gd name="connsiteX40" fmla="*/ 1519084 w 1579526"/>
              <a:gd name="connsiteY40" fmla="*/ 1238864 h 2035277"/>
              <a:gd name="connsiteX41" fmla="*/ 1533833 w 1579526"/>
              <a:gd name="connsiteY41" fmla="*/ 1150374 h 2035277"/>
              <a:gd name="connsiteX42" fmla="*/ 1548581 w 1579526"/>
              <a:gd name="connsiteY42" fmla="*/ 1106129 h 2035277"/>
              <a:gd name="connsiteX43" fmla="*/ 1563329 w 1579526"/>
              <a:gd name="connsiteY43" fmla="*/ 1032387 h 2035277"/>
              <a:gd name="connsiteX44" fmla="*/ 1578078 w 1579526"/>
              <a:gd name="connsiteY44" fmla="*/ 988142 h 2035277"/>
              <a:gd name="connsiteX45" fmla="*/ 1578078 w 1579526"/>
              <a:gd name="connsiteY45" fmla="*/ 899651 h 20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79526" h="2035277">
                <a:moveTo>
                  <a:pt x="1445342" y="412955"/>
                </a:moveTo>
                <a:cubicBezTo>
                  <a:pt x="1423615" y="108766"/>
                  <a:pt x="1463177" y="292339"/>
                  <a:pt x="1401097" y="147484"/>
                </a:cubicBezTo>
                <a:cubicBezTo>
                  <a:pt x="1394973" y="133195"/>
                  <a:pt x="1397342" y="114231"/>
                  <a:pt x="1386349" y="103238"/>
                </a:cubicBezTo>
                <a:cubicBezTo>
                  <a:pt x="1352552" y="69441"/>
                  <a:pt x="1301832" y="40625"/>
                  <a:pt x="1253613" y="29497"/>
                </a:cubicBezTo>
                <a:cubicBezTo>
                  <a:pt x="1204762" y="18224"/>
                  <a:pt x="1106129" y="0"/>
                  <a:pt x="1106129" y="0"/>
                </a:cubicBezTo>
                <a:cubicBezTo>
                  <a:pt x="973394" y="4916"/>
                  <a:pt x="840455" y="5912"/>
                  <a:pt x="707923" y="14748"/>
                </a:cubicBezTo>
                <a:cubicBezTo>
                  <a:pt x="679444" y="16647"/>
                  <a:pt x="625790" y="50551"/>
                  <a:pt x="604684" y="58993"/>
                </a:cubicBezTo>
                <a:cubicBezTo>
                  <a:pt x="575816" y="70540"/>
                  <a:pt x="545691" y="78658"/>
                  <a:pt x="516194" y="88490"/>
                </a:cubicBezTo>
                <a:lnTo>
                  <a:pt x="471949" y="103238"/>
                </a:lnTo>
                <a:cubicBezTo>
                  <a:pt x="457201" y="113070"/>
                  <a:pt x="443558" y="124808"/>
                  <a:pt x="427704" y="132735"/>
                </a:cubicBezTo>
                <a:cubicBezTo>
                  <a:pt x="305574" y="193801"/>
                  <a:pt x="466020" y="92444"/>
                  <a:pt x="339213" y="176980"/>
                </a:cubicBezTo>
                <a:cubicBezTo>
                  <a:pt x="268651" y="282825"/>
                  <a:pt x="305287" y="240404"/>
                  <a:pt x="235975" y="309716"/>
                </a:cubicBezTo>
                <a:cubicBezTo>
                  <a:pt x="231059" y="324464"/>
                  <a:pt x="228776" y="340371"/>
                  <a:pt x="221226" y="353961"/>
                </a:cubicBezTo>
                <a:cubicBezTo>
                  <a:pt x="204010" y="384950"/>
                  <a:pt x="173443" y="408820"/>
                  <a:pt x="162233" y="442451"/>
                </a:cubicBezTo>
                <a:cubicBezTo>
                  <a:pt x="127131" y="547758"/>
                  <a:pt x="149983" y="505072"/>
                  <a:pt x="103239" y="575187"/>
                </a:cubicBezTo>
                <a:cubicBezTo>
                  <a:pt x="80455" y="643541"/>
                  <a:pt x="78953" y="638405"/>
                  <a:pt x="73742" y="737419"/>
                </a:cubicBezTo>
                <a:cubicBezTo>
                  <a:pt x="65986" y="884781"/>
                  <a:pt x="63910" y="1032387"/>
                  <a:pt x="58994" y="1179871"/>
                </a:cubicBezTo>
                <a:cubicBezTo>
                  <a:pt x="63910" y="1268361"/>
                  <a:pt x="84097" y="1357322"/>
                  <a:pt x="73742" y="1445342"/>
                </a:cubicBezTo>
                <a:cubicBezTo>
                  <a:pt x="71926" y="1460782"/>
                  <a:pt x="41636" y="1440305"/>
                  <a:pt x="29497" y="1430593"/>
                </a:cubicBezTo>
                <a:cubicBezTo>
                  <a:pt x="15656" y="1419520"/>
                  <a:pt x="9832" y="1401096"/>
                  <a:pt x="0" y="1386348"/>
                </a:cubicBezTo>
                <a:cubicBezTo>
                  <a:pt x="46105" y="1570760"/>
                  <a:pt x="-12817" y="1341490"/>
                  <a:pt x="29497" y="1489587"/>
                </a:cubicBezTo>
                <a:cubicBezTo>
                  <a:pt x="35066" y="1509077"/>
                  <a:pt x="38422" y="1529165"/>
                  <a:pt x="44246" y="1548580"/>
                </a:cubicBezTo>
                <a:cubicBezTo>
                  <a:pt x="44275" y="1548677"/>
                  <a:pt x="81101" y="1659145"/>
                  <a:pt x="88491" y="1681316"/>
                </a:cubicBezTo>
                <a:lnTo>
                  <a:pt x="103239" y="1725561"/>
                </a:lnTo>
                <a:cubicBezTo>
                  <a:pt x="115234" y="1761548"/>
                  <a:pt x="118893" y="1785460"/>
                  <a:pt x="147484" y="1814051"/>
                </a:cubicBezTo>
                <a:cubicBezTo>
                  <a:pt x="160018" y="1826585"/>
                  <a:pt x="178112" y="1832201"/>
                  <a:pt x="191729" y="1843548"/>
                </a:cubicBezTo>
                <a:cubicBezTo>
                  <a:pt x="207752" y="1856901"/>
                  <a:pt x="218620" y="1876223"/>
                  <a:pt x="235975" y="1887793"/>
                </a:cubicBezTo>
                <a:cubicBezTo>
                  <a:pt x="248910" y="1896416"/>
                  <a:pt x="266630" y="1894992"/>
                  <a:pt x="280220" y="1902542"/>
                </a:cubicBezTo>
                <a:cubicBezTo>
                  <a:pt x="330705" y="1930590"/>
                  <a:pt x="371917" y="1972436"/>
                  <a:pt x="427704" y="1991032"/>
                </a:cubicBezTo>
                <a:cubicBezTo>
                  <a:pt x="528440" y="2024611"/>
                  <a:pt x="571769" y="2023427"/>
                  <a:pt x="678426" y="2035277"/>
                </a:cubicBezTo>
                <a:cubicBezTo>
                  <a:pt x="766916" y="2030361"/>
                  <a:pt x="855669" y="2028932"/>
                  <a:pt x="943897" y="2020529"/>
                </a:cubicBezTo>
                <a:cubicBezTo>
                  <a:pt x="959373" y="2019055"/>
                  <a:pt x="973853" y="2011904"/>
                  <a:pt x="988142" y="2005780"/>
                </a:cubicBezTo>
                <a:cubicBezTo>
                  <a:pt x="1012310" y="1995422"/>
                  <a:pt x="1069703" y="1966659"/>
                  <a:pt x="1091381" y="1946787"/>
                </a:cubicBezTo>
                <a:cubicBezTo>
                  <a:pt x="1137506" y="1904505"/>
                  <a:pt x="1189409" y="1866115"/>
                  <a:pt x="1224117" y="1814051"/>
                </a:cubicBezTo>
                <a:cubicBezTo>
                  <a:pt x="1329504" y="1655967"/>
                  <a:pt x="1165392" y="1895874"/>
                  <a:pt x="1297858" y="1725561"/>
                </a:cubicBezTo>
                <a:cubicBezTo>
                  <a:pt x="1319623" y="1697578"/>
                  <a:pt x="1337187" y="1666568"/>
                  <a:pt x="1356852" y="1637071"/>
                </a:cubicBezTo>
                <a:lnTo>
                  <a:pt x="1415846" y="1548580"/>
                </a:lnTo>
                <a:cubicBezTo>
                  <a:pt x="1452916" y="1437367"/>
                  <a:pt x="1402910" y="1574453"/>
                  <a:pt x="1460091" y="1460090"/>
                </a:cubicBezTo>
                <a:cubicBezTo>
                  <a:pt x="1471930" y="1436411"/>
                  <a:pt x="1479755" y="1410929"/>
                  <a:pt x="1489587" y="1386348"/>
                </a:cubicBezTo>
                <a:cubicBezTo>
                  <a:pt x="1494503" y="1356851"/>
                  <a:pt x="1498471" y="1327181"/>
                  <a:pt x="1504336" y="1297858"/>
                </a:cubicBezTo>
                <a:cubicBezTo>
                  <a:pt x="1508311" y="1277982"/>
                  <a:pt x="1515109" y="1258740"/>
                  <a:pt x="1519084" y="1238864"/>
                </a:cubicBezTo>
                <a:cubicBezTo>
                  <a:pt x="1524949" y="1209541"/>
                  <a:pt x="1527346" y="1179565"/>
                  <a:pt x="1533833" y="1150374"/>
                </a:cubicBezTo>
                <a:cubicBezTo>
                  <a:pt x="1537205" y="1135198"/>
                  <a:pt x="1544811" y="1121211"/>
                  <a:pt x="1548581" y="1106129"/>
                </a:cubicBezTo>
                <a:cubicBezTo>
                  <a:pt x="1554661" y="1081810"/>
                  <a:pt x="1557249" y="1056706"/>
                  <a:pt x="1563329" y="1032387"/>
                </a:cubicBezTo>
                <a:cubicBezTo>
                  <a:pt x="1567100" y="1017305"/>
                  <a:pt x="1576361" y="1003593"/>
                  <a:pt x="1578078" y="988142"/>
                </a:cubicBezTo>
                <a:cubicBezTo>
                  <a:pt x="1581336" y="958825"/>
                  <a:pt x="1578078" y="929148"/>
                  <a:pt x="1578078" y="89965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06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796413"/>
            <a:ext cx="11621729" cy="57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235974"/>
            <a:ext cx="11326761" cy="6430297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1828800" y="1755058"/>
            <a:ext cx="6710516" cy="4011561"/>
          </a:xfrm>
          <a:custGeom>
            <a:avLst/>
            <a:gdLst>
              <a:gd name="connsiteX0" fmla="*/ 6710516 w 6710516"/>
              <a:gd name="connsiteY0" fmla="*/ 1342103 h 4011561"/>
              <a:gd name="connsiteX1" fmla="*/ 6504039 w 6710516"/>
              <a:gd name="connsiteY1" fmla="*/ 722671 h 4011561"/>
              <a:gd name="connsiteX2" fmla="*/ 6371303 w 6710516"/>
              <a:gd name="connsiteY2" fmla="*/ 486697 h 4011561"/>
              <a:gd name="connsiteX3" fmla="*/ 6341806 w 6710516"/>
              <a:gd name="connsiteY3" fmla="*/ 442452 h 4011561"/>
              <a:gd name="connsiteX4" fmla="*/ 6253316 w 6710516"/>
              <a:gd name="connsiteY4" fmla="*/ 383458 h 4011561"/>
              <a:gd name="connsiteX5" fmla="*/ 6091084 w 6710516"/>
              <a:gd name="connsiteY5" fmla="*/ 309716 h 4011561"/>
              <a:gd name="connsiteX6" fmla="*/ 6046839 w 6710516"/>
              <a:gd name="connsiteY6" fmla="*/ 280219 h 4011561"/>
              <a:gd name="connsiteX7" fmla="*/ 5987845 w 6710516"/>
              <a:gd name="connsiteY7" fmla="*/ 235974 h 4011561"/>
              <a:gd name="connsiteX8" fmla="*/ 5943600 w 6710516"/>
              <a:gd name="connsiteY8" fmla="*/ 221226 h 4011561"/>
              <a:gd name="connsiteX9" fmla="*/ 5884606 w 6710516"/>
              <a:gd name="connsiteY9" fmla="*/ 176981 h 4011561"/>
              <a:gd name="connsiteX10" fmla="*/ 5751871 w 6710516"/>
              <a:gd name="connsiteY10" fmla="*/ 132736 h 4011561"/>
              <a:gd name="connsiteX11" fmla="*/ 5663381 w 6710516"/>
              <a:gd name="connsiteY11" fmla="*/ 103239 h 4011561"/>
              <a:gd name="connsiteX12" fmla="*/ 5545394 w 6710516"/>
              <a:gd name="connsiteY12" fmla="*/ 73742 h 4011561"/>
              <a:gd name="connsiteX13" fmla="*/ 5456903 w 6710516"/>
              <a:gd name="connsiteY13" fmla="*/ 44245 h 4011561"/>
              <a:gd name="connsiteX14" fmla="*/ 5397910 w 6710516"/>
              <a:gd name="connsiteY14" fmla="*/ 29497 h 4011561"/>
              <a:gd name="connsiteX15" fmla="*/ 5324168 w 6710516"/>
              <a:gd name="connsiteY15" fmla="*/ 0 h 4011561"/>
              <a:gd name="connsiteX16" fmla="*/ 4984955 w 6710516"/>
              <a:gd name="connsiteY16" fmla="*/ 14748 h 4011561"/>
              <a:gd name="connsiteX17" fmla="*/ 4881716 w 6710516"/>
              <a:gd name="connsiteY17" fmla="*/ 29497 h 4011561"/>
              <a:gd name="connsiteX18" fmla="*/ 4675239 w 6710516"/>
              <a:gd name="connsiteY18" fmla="*/ 73742 h 4011561"/>
              <a:gd name="connsiteX19" fmla="*/ 4483510 w 6710516"/>
              <a:gd name="connsiteY19" fmla="*/ 103239 h 4011561"/>
              <a:gd name="connsiteX20" fmla="*/ 4365523 w 6710516"/>
              <a:gd name="connsiteY20" fmla="*/ 132736 h 4011561"/>
              <a:gd name="connsiteX21" fmla="*/ 4306529 w 6710516"/>
              <a:gd name="connsiteY21" fmla="*/ 147484 h 4011561"/>
              <a:gd name="connsiteX22" fmla="*/ 4232787 w 6710516"/>
              <a:gd name="connsiteY22" fmla="*/ 162232 h 4011561"/>
              <a:gd name="connsiteX23" fmla="*/ 4173794 w 6710516"/>
              <a:gd name="connsiteY23" fmla="*/ 176981 h 4011561"/>
              <a:gd name="connsiteX24" fmla="*/ 3996813 w 6710516"/>
              <a:gd name="connsiteY24" fmla="*/ 206477 h 4011561"/>
              <a:gd name="connsiteX25" fmla="*/ 3878826 w 6710516"/>
              <a:gd name="connsiteY25" fmla="*/ 235974 h 4011561"/>
              <a:gd name="connsiteX26" fmla="*/ 3819832 w 6710516"/>
              <a:gd name="connsiteY26" fmla="*/ 250723 h 4011561"/>
              <a:gd name="connsiteX27" fmla="*/ 3790335 w 6710516"/>
              <a:gd name="connsiteY27" fmla="*/ 206477 h 4011561"/>
              <a:gd name="connsiteX28" fmla="*/ 3746090 w 6710516"/>
              <a:gd name="connsiteY28" fmla="*/ 235974 h 4011561"/>
              <a:gd name="connsiteX29" fmla="*/ 3642852 w 6710516"/>
              <a:gd name="connsiteY29" fmla="*/ 294968 h 4011561"/>
              <a:gd name="connsiteX30" fmla="*/ 3598606 w 6710516"/>
              <a:gd name="connsiteY30" fmla="*/ 309716 h 4011561"/>
              <a:gd name="connsiteX31" fmla="*/ 3392129 w 6710516"/>
              <a:gd name="connsiteY31" fmla="*/ 383458 h 4011561"/>
              <a:gd name="connsiteX32" fmla="*/ 3229897 w 6710516"/>
              <a:gd name="connsiteY32" fmla="*/ 412955 h 4011561"/>
              <a:gd name="connsiteX33" fmla="*/ 3097161 w 6710516"/>
              <a:gd name="connsiteY33" fmla="*/ 442452 h 4011561"/>
              <a:gd name="connsiteX34" fmla="*/ 2875935 w 6710516"/>
              <a:gd name="connsiteY34" fmla="*/ 457200 h 4011561"/>
              <a:gd name="connsiteX35" fmla="*/ 1607574 w 6710516"/>
              <a:gd name="connsiteY35" fmla="*/ 471948 h 4011561"/>
              <a:gd name="connsiteX36" fmla="*/ 1460090 w 6710516"/>
              <a:gd name="connsiteY36" fmla="*/ 516194 h 4011561"/>
              <a:gd name="connsiteX37" fmla="*/ 1297858 w 6710516"/>
              <a:gd name="connsiteY37" fmla="*/ 575187 h 4011561"/>
              <a:gd name="connsiteX38" fmla="*/ 1209368 w 6710516"/>
              <a:gd name="connsiteY38" fmla="*/ 619432 h 4011561"/>
              <a:gd name="connsiteX39" fmla="*/ 958645 w 6710516"/>
              <a:gd name="connsiteY39" fmla="*/ 722671 h 4011561"/>
              <a:gd name="connsiteX40" fmla="*/ 663677 w 6710516"/>
              <a:gd name="connsiteY40" fmla="*/ 855407 h 4011561"/>
              <a:gd name="connsiteX41" fmla="*/ 560439 w 6710516"/>
              <a:gd name="connsiteY41" fmla="*/ 899652 h 4011561"/>
              <a:gd name="connsiteX42" fmla="*/ 383458 w 6710516"/>
              <a:gd name="connsiteY42" fmla="*/ 958645 h 4011561"/>
              <a:gd name="connsiteX43" fmla="*/ 294968 w 6710516"/>
              <a:gd name="connsiteY43" fmla="*/ 988142 h 4011561"/>
              <a:gd name="connsiteX44" fmla="*/ 250723 w 6710516"/>
              <a:gd name="connsiteY44" fmla="*/ 1002890 h 4011561"/>
              <a:gd name="connsiteX45" fmla="*/ 206477 w 6710516"/>
              <a:gd name="connsiteY45" fmla="*/ 1061884 h 4011561"/>
              <a:gd name="connsiteX46" fmla="*/ 191729 w 6710516"/>
              <a:gd name="connsiteY46" fmla="*/ 1120877 h 4011561"/>
              <a:gd name="connsiteX47" fmla="*/ 176981 w 6710516"/>
              <a:gd name="connsiteY47" fmla="*/ 1165123 h 4011561"/>
              <a:gd name="connsiteX48" fmla="*/ 162232 w 6710516"/>
              <a:gd name="connsiteY48" fmla="*/ 1224116 h 4011561"/>
              <a:gd name="connsiteX49" fmla="*/ 147484 w 6710516"/>
              <a:gd name="connsiteY49" fmla="*/ 1268361 h 4011561"/>
              <a:gd name="connsiteX50" fmla="*/ 103239 w 6710516"/>
              <a:gd name="connsiteY50" fmla="*/ 1415845 h 4011561"/>
              <a:gd name="connsiteX51" fmla="*/ 73742 w 6710516"/>
              <a:gd name="connsiteY51" fmla="*/ 1563329 h 4011561"/>
              <a:gd name="connsiteX52" fmla="*/ 58994 w 6710516"/>
              <a:gd name="connsiteY52" fmla="*/ 1637071 h 4011561"/>
              <a:gd name="connsiteX53" fmla="*/ 29497 w 6710516"/>
              <a:gd name="connsiteY53" fmla="*/ 1784555 h 4011561"/>
              <a:gd name="connsiteX54" fmla="*/ 29497 w 6710516"/>
              <a:gd name="connsiteY54" fmla="*/ 2831690 h 4011561"/>
              <a:gd name="connsiteX55" fmla="*/ 14748 w 6710516"/>
              <a:gd name="connsiteY55" fmla="*/ 2934929 h 4011561"/>
              <a:gd name="connsiteX56" fmla="*/ 0 w 6710516"/>
              <a:gd name="connsiteY56" fmla="*/ 3141407 h 4011561"/>
              <a:gd name="connsiteX57" fmla="*/ 14748 w 6710516"/>
              <a:gd name="connsiteY57" fmla="*/ 3598607 h 4011561"/>
              <a:gd name="connsiteX58" fmla="*/ 58994 w 6710516"/>
              <a:gd name="connsiteY58" fmla="*/ 3760839 h 4011561"/>
              <a:gd name="connsiteX59" fmla="*/ 73742 w 6710516"/>
              <a:gd name="connsiteY59" fmla="*/ 3805084 h 4011561"/>
              <a:gd name="connsiteX60" fmla="*/ 117987 w 6710516"/>
              <a:gd name="connsiteY60" fmla="*/ 3849329 h 4011561"/>
              <a:gd name="connsiteX61" fmla="*/ 147484 w 6710516"/>
              <a:gd name="connsiteY61" fmla="*/ 3893574 h 4011561"/>
              <a:gd name="connsiteX62" fmla="*/ 280219 w 6710516"/>
              <a:gd name="connsiteY62" fmla="*/ 3996813 h 4011561"/>
              <a:gd name="connsiteX63" fmla="*/ 339213 w 6710516"/>
              <a:gd name="connsiteY63" fmla="*/ 4011561 h 4011561"/>
              <a:gd name="connsiteX64" fmla="*/ 663677 w 6710516"/>
              <a:gd name="connsiteY64" fmla="*/ 3996813 h 4011561"/>
              <a:gd name="connsiteX65" fmla="*/ 737419 w 6710516"/>
              <a:gd name="connsiteY65" fmla="*/ 3937819 h 4011561"/>
              <a:gd name="connsiteX66" fmla="*/ 855406 w 6710516"/>
              <a:gd name="connsiteY66" fmla="*/ 3923071 h 4011561"/>
              <a:gd name="connsiteX67" fmla="*/ 929148 w 6710516"/>
              <a:gd name="connsiteY67" fmla="*/ 3908323 h 4011561"/>
              <a:gd name="connsiteX68" fmla="*/ 1106129 w 6710516"/>
              <a:gd name="connsiteY68" fmla="*/ 3893574 h 4011561"/>
              <a:gd name="connsiteX69" fmla="*/ 1401097 w 6710516"/>
              <a:gd name="connsiteY69" fmla="*/ 3864077 h 4011561"/>
              <a:gd name="connsiteX70" fmla="*/ 1769806 w 6710516"/>
              <a:gd name="connsiteY70" fmla="*/ 3819832 h 4011561"/>
              <a:gd name="connsiteX71" fmla="*/ 3377381 w 6710516"/>
              <a:gd name="connsiteY71" fmla="*/ 3849329 h 4011561"/>
              <a:gd name="connsiteX72" fmla="*/ 3746090 w 6710516"/>
              <a:gd name="connsiteY72" fmla="*/ 3878826 h 4011561"/>
              <a:gd name="connsiteX73" fmla="*/ 5250426 w 6710516"/>
              <a:gd name="connsiteY73" fmla="*/ 3908323 h 4011561"/>
              <a:gd name="connsiteX74" fmla="*/ 5530645 w 6710516"/>
              <a:gd name="connsiteY74" fmla="*/ 3923071 h 4011561"/>
              <a:gd name="connsiteX75" fmla="*/ 5604387 w 6710516"/>
              <a:gd name="connsiteY75" fmla="*/ 3937819 h 4011561"/>
              <a:gd name="connsiteX76" fmla="*/ 5810865 w 6710516"/>
              <a:gd name="connsiteY76" fmla="*/ 3967316 h 4011561"/>
              <a:gd name="connsiteX77" fmla="*/ 6032090 w 6710516"/>
              <a:gd name="connsiteY77" fmla="*/ 3996813 h 4011561"/>
              <a:gd name="connsiteX78" fmla="*/ 6282813 w 6710516"/>
              <a:gd name="connsiteY78" fmla="*/ 3982065 h 4011561"/>
              <a:gd name="connsiteX79" fmla="*/ 6327058 w 6710516"/>
              <a:gd name="connsiteY79" fmla="*/ 3952568 h 4011561"/>
              <a:gd name="connsiteX80" fmla="*/ 6445045 w 6710516"/>
              <a:gd name="connsiteY80" fmla="*/ 3819832 h 4011561"/>
              <a:gd name="connsiteX81" fmla="*/ 6459794 w 6710516"/>
              <a:gd name="connsiteY81" fmla="*/ 3775587 h 4011561"/>
              <a:gd name="connsiteX82" fmla="*/ 6504039 w 6710516"/>
              <a:gd name="connsiteY82" fmla="*/ 3583858 h 4011561"/>
              <a:gd name="connsiteX83" fmla="*/ 6518787 w 6710516"/>
              <a:gd name="connsiteY83" fmla="*/ 2831690 h 4011561"/>
              <a:gd name="connsiteX84" fmla="*/ 6548284 w 6710516"/>
              <a:gd name="connsiteY84" fmla="*/ 2595716 h 4011561"/>
              <a:gd name="connsiteX85" fmla="*/ 6533535 w 6710516"/>
              <a:gd name="connsiteY85" fmla="*/ 2256503 h 4011561"/>
              <a:gd name="connsiteX86" fmla="*/ 6548284 w 6710516"/>
              <a:gd name="connsiteY86" fmla="*/ 1932039 h 4011561"/>
              <a:gd name="connsiteX87" fmla="*/ 6563032 w 6710516"/>
              <a:gd name="connsiteY87" fmla="*/ 1873045 h 401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710516" h="4011561">
                <a:moveTo>
                  <a:pt x="6710516" y="1342103"/>
                </a:moveTo>
                <a:cubicBezTo>
                  <a:pt x="6641690" y="1135626"/>
                  <a:pt x="6578734" y="927098"/>
                  <a:pt x="6504039" y="722671"/>
                </a:cubicBezTo>
                <a:cubicBezTo>
                  <a:pt x="6467819" y="623542"/>
                  <a:pt x="6426360" y="569281"/>
                  <a:pt x="6371303" y="486697"/>
                </a:cubicBezTo>
                <a:cubicBezTo>
                  <a:pt x="6361471" y="471949"/>
                  <a:pt x="6356554" y="452284"/>
                  <a:pt x="6341806" y="442452"/>
                </a:cubicBezTo>
                <a:cubicBezTo>
                  <a:pt x="6312309" y="422787"/>
                  <a:pt x="6286947" y="394669"/>
                  <a:pt x="6253316" y="383458"/>
                </a:cubicBezTo>
                <a:cubicBezTo>
                  <a:pt x="6146967" y="348008"/>
                  <a:pt x="6182880" y="367089"/>
                  <a:pt x="6091084" y="309716"/>
                </a:cubicBezTo>
                <a:cubicBezTo>
                  <a:pt x="6076053" y="300322"/>
                  <a:pt x="6061263" y="290522"/>
                  <a:pt x="6046839" y="280219"/>
                </a:cubicBezTo>
                <a:cubicBezTo>
                  <a:pt x="6026837" y="265932"/>
                  <a:pt x="6009187" y="248169"/>
                  <a:pt x="5987845" y="235974"/>
                </a:cubicBezTo>
                <a:cubicBezTo>
                  <a:pt x="5974347" y="228261"/>
                  <a:pt x="5958348" y="226142"/>
                  <a:pt x="5943600" y="221226"/>
                </a:cubicBezTo>
                <a:cubicBezTo>
                  <a:pt x="5923935" y="206478"/>
                  <a:pt x="5906592" y="187974"/>
                  <a:pt x="5884606" y="176981"/>
                </a:cubicBezTo>
                <a:cubicBezTo>
                  <a:pt x="5884596" y="176976"/>
                  <a:pt x="5773999" y="140112"/>
                  <a:pt x="5751871" y="132736"/>
                </a:cubicBezTo>
                <a:lnTo>
                  <a:pt x="5663381" y="103239"/>
                </a:lnTo>
                <a:cubicBezTo>
                  <a:pt x="5624052" y="93407"/>
                  <a:pt x="5583853" y="86562"/>
                  <a:pt x="5545394" y="73742"/>
                </a:cubicBezTo>
                <a:cubicBezTo>
                  <a:pt x="5515897" y="63910"/>
                  <a:pt x="5487067" y="51786"/>
                  <a:pt x="5456903" y="44245"/>
                </a:cubicBezTo>
                <a:cubicBezTo>
                  <a:pt x="5437239" y="39329"/>
                  <a:pt x="5417139" y="35907"/>
                  <a:pt x="5397910" y="29497"/>
                </a:cubicBezTo>
                <a:cubicBezTo>
                  <a:pt x="5372794" y="21125"/>
                  <a:pt x="5348749" y="9832"/>
                  <a:pt x="5324168" y="0"/>
                </a:cubicBezTo>
                <a:cubicBezTo>
                  <a:pt x="5211097" y="4916"/>
                  <a:pt x="5097882" y="7219"/>
                  <a:pt x="4984955" y="14748"/>
                </a:cubicBezTo>
                <a:cubicBezTo>
                  <a:pt x="4950270" y="17060"/>
                  <a:pt x="4915918" y="23278"/>
                  <a:pt x="4881716" y="29497"/>
                </a:cubicBezTo>
                <a:cubicBezTo>
                  <a:pt x="4734263" y="56307"/>
                  <a:pt x="4941094" y="40511"/>
                  <a:pt x="4675239" y="73742"/>
                </a:cubicBezTo>
                <a:cubicBezTo>
                  <a:pt x="4584164" y="85126"/>
                  <a:pt x="4563365" y="84811"/>
                  <a:pt x="4483510" y="103239"/>
                </a:cubicBezTo>
                <a:cubicBezTo>
                  <a:pt x="4444009" y="112355"/>
                  <a:pt x="4404852" y="122904"/>
                  <a:pt x="4365523" y="132736"/>
                </a:cubicBezTo>
                <a:cubicBezTo>
                  <a:pt x="4345858" y="137652"/>
                  <a:pt x="4326405" y="143509"/>
                  <a:pt x="4306529" y="147484"/>
                </a:cubicBezTo>
                <a:cubicBezTo>
                  <a:pt x="4281948" y="152400"/>
                  <a:pt x="4257257" y="156794"/>
                  <a:pt x="4232787" y="162232"/>
                </a:cubicBezTo>
                <a:cubicBezTo>
                  <a:pt x="4213000" y="166629"/>
                  <a:pt x="4193737" y="173355"/>
                  <a:pt x="4173794" y="176981"/>
                </a:cubicBezTo>
                <a:cubicBezTo>
                  <a:pt x="4037809" y="201706"/>
                  <a:pt x="4110361" y="180274"/>
                  <a:pt x="3996813" y="206477"/>
                </a:cubicBezTo>
                <a:cubicBezTo>
                  <a:pt x="3957312" y="215593"/>
                  <a:pt x="3918155" y="226142"/>
                  <a:pt x="3878826" y="235974"/>
                </a:cubicBezTo>
                <a:lnTo>
                  <a:pt x="3819832" y="250723"/>
                </a:lnTo>
                <a:cubicBezTo>
                  <a:pt x="3810000" y="235974"/>
                  <a:pt x="3807716" y="209953"/>
                  <a:pt x="3790335" y="206477"/>
                </a:cubicBezTo>
                <a:cubicBezTo>
                  <a:pt x="3772954" y="203001"/>
                  <a:pt x="3761289" y="226854"/>
                  <a:pt x="3746090" y="235974"/>
                </a:cubicBezTo>
                <a:cubicBezTo>
                  <a:pt x="3712103" y="256366"/>
                  <a:pt x="3678303" y="277243"/>
                  <a:pt x="3642852" y="294968"/>
                </a:cubicBezTo>
                <a:cubicBezTo>
                  <a:pt x="3628947" y="301921"/>
                  <a:pt x="3613163" y="304257"/>
                  <a:pt x="3598606" y="309716"/>
                </a:cubicBezTo>
                <a:cubicBezTo>
                  <a:pt x="3517878" y="339989"/>
                  <a:pt x="3486003" y="359990"/>
                  <a:pt x="3392129" y="383458"/>
                </a:cubicBezTo>
                <a:cubicBezTo>
                  <a:pt x="3338806" y="396789"/>
                  <a:pt x="3283794" y="402176"/>
                  <a:pt x="3229897" y="412955"/>
                </a:cubicBezTo>
                <a:cubicBezTo>
                  <a:pt x="3185453" y="421844"/>
                  <a:pt x="3142136" y="436830"/>
                  <a:pt x="3097161" y="442452"/>
                </a:cubicBezTo>
                <a:cubicBezTo>
                  <a:pt x="3023826" y="451619"/>
                  <a:pt x="2949826" y="455737"/>
                  <a:pt x="2875935" y="457200"/>
                </a:cubicBezTo>
                <a:lnTo>
                  <a:pt x="1607574" y="471948"/>
                </a:lnTo>
                <a:cubicBezTo>
                  <a:pt x="1518414" y="494239"/>
                  <a:pt x="1567815" y="480286"/>
                  <a:pt x="1460090" y="516194"/>
                </a:cubicBezTo>
                <a:cubicBezTo>
                  <a:pt x="1400706" y="535988"/>
                  <a:pt x="1354300" y="549532"/>
                  <a:pt x="1297858" y="575187"/>
                </a:cubicBezTo>
                <a:cubicBezTo>
                  <a:pt x="1267836" y="588834"/>
                  <a:pt x="1239581" y="606214"/>
                  <a:pt x="1209368" y="619432"/>
                </a:cubicBezTo>
                <a:cubicBezTo>
                  <a:pt x="1163319" y="639579"/>
                  <a:pt x="1014246" y="694870"/>
                  <a:pt x="958645" y="722671"/>
                </a:cubicBezTo>
                <a:cubicBezTo>
                  <a:pt x="825591" y="789199"/>
                  <a:pt x="909126" y="748690"/>
                  <a:pt x="663677" y="855407"/>
                </a:cubicBezTo>
                <a:cubicBezTo>
                  <a:pt x="629342" y="870335"/>
                  <a:pt x="595958" y="887813"/>
                  <a:pt x="560439" y="899652"/>
                </a:cubicBezTo>
                <a:lnTo>
                  <a:pt x="383458" y="958645"/>
                </a:lnTo>
                <a:lnTo>
                  <a:pt x="294968" y="988142"/>
                </a:lnTo>
                <a:lnTo>
                  <a:pt x="250723" y="1002890"/>
                </a:lnTo>
                <a:cubicBezTo>
                  <a:pt x="235974" y="1022555"/>
                  <a:pt x="217470" y="1039898"/>
                  <a:pt x="206477" y="1061884"/>
                </a:cubicBezTo>
                <a:cubicBezTo>
                  <a:pt x="197412" y="1080014"/>
                  <a:pt x="197297" y="1101387"/>
                  <a:pt x="191729" y="1120877"/>
                </a:cubicBezTo>
                <a:cubicBezTo>
                  <a:pt x="187458" y="1135825"/>
                  <a:pt x="181252" y="1150175"/>
                  <a:pt x="176981" y="1165123"/>
                </a:cubicBezTo>
                <a:cubicBezTo>
                  <a:pt x="171412" y="1184613"/>
                  <a:pt x="167801" y="1204626"/>
                  <a:pt x="162232" y="1224116"/>
                </a:cubicBezTo>
                <a:cubicBezTo>
                  <a:pt x="157961" y="1239064"/>
                  <a:pt x="150856" y="1253185"/>
                  <a:pt x="147484" y="1268361"/>
                </a:cubicBezTo>
                <a:cubicBezTo>
                  <a:pt x="118104" y="1400572"/>
                  <a:pt x="154208" y="1313905"/>
                  <a:pt x="103239" y="1415845"/>
                </a:cubicBezTo>
                <a:lnTo>
                  <a:pt x="73742" y="1563329"/>
                </a:lnTo>
                <a:cubicBezTo>
                  <a:pt x="68826" y="1587910"/>
                  <a:pt x="65074" y="1612752"/>
                  <a:pt x="58994" y="1637071"/>
                </a:cubicBezTo>
                <a:cubicBezTo>
                  <a:pt x="36992" y="1725076"/>
                  <a:pt x="47577" y="1676071"/>
                  <a:pt x="29497" y="1784555"/>
                </a:cubicBezTo>
                <a:cubicBezTo>
                  <a:pt x="40568" y="2293816"/>
                  <a:pt x="56739" y="2395826"/>
                  <a:pt x="29497" y="2831690"/>
                </a:cubicBezTo>
                <a:cubicBezTo>
                  <a:pt x="27329" y="2866385"/>
                  <a:pt x="19664" y="2900516"/>
                  <a:pt x="14748" y="2934929"/>
                </a:cubicBezTo>
                <a:cubicBezTo>
                  <a:pt x="9832" y="3003755"/>
                  <a:pt x="0" y="3072406"/>
                  <a:pt x="0" y="3141407"/>
                </a:cubicBezTo>
                <a:cubicBezTo>
                  <a:pt x="0" y="3293886"/>
                  <a:pt x="6290" y="3446363"/>
                  <a:pt x="14748" y="3598607"/>
                </a:cubicBezTo>
                <a:cubicBezTo>
                  <a:pt x="17527" y="3648634"/>
                  <a:pt x="43981" y="3715799"/>
                  <a:pt x="58994" y="3760839"/>
                </a:cubicBezTo>
                <a:cubicBezTo>
                  <a:pt x="63910" y="3775587"/>
                  <a:pt x="62749" y="3794091"/>
                  <a:pt x="73742" y="3805084"/>
                </a:cubicBezTo>
                <a:cubicBezTo>
                  <a:pt x="88490" y="3819832"/>
                  <a:pt x="104634" y="3833306"/>
                  <a:pt x="117987" y="3849329"/>
                </a:cubicBezTo>
                <a:cubicBezTo>
                  <a:pt x="129335" y="3862946"/>
                  <a:pt x="136136" y="3879957"/>
                  <a:pt x="147484" y="3893574"/>
                </a:cubicBezTo>
                <a:cubicBezTo>
                  <a:pt x="174891" y="3926462"/>
                  <a:pt x="245600" y="3988159"/>
                  <a:pt x="280219" y="3996813"/>
                </a:cubicBezTo>
                <a:lnTo>
                  <a:pt x="339213" y="4011561"/>
                </a:lnTo>
                <a:cubicBezTo>
                  <a:pt x="447368" y="4006645"/>
                  <a:pt x="555755" y="4005446"/>
                  <a:pt x="663677" y="3996813"/>
                </a:cubicBezTo>
                <a:cubicBezTo>
                  <a:pt x="791332" y="3986601"/>
                  <a:pt x="623372" y="3983438"/>
                  <a:pt x="737419" y="3937819"/>
                </a:cubicBezTo>
                <a:cubicBezTo>
                  <a:pt x="774219" y="3923099"/>
                  <a:pt x="816232" y="3929098"/>
                  <a:pt x="855406" y="3923071"/>
                </a:cubicBezTo>
                <a:cubicBezTo>
                  <a:pt x="880182" y="3919259"/>
                  <a:pt x="904252" y="3911252"/>
                  <a:pt x="929148" y="3908323"/>
                </a:cubicBezTo>
                <a:cubicBezTo>
                  <a:pt x="987941" y="3901406"/>
                  <a:pt x="1047189" y="3899100"/>
                  <a:pt x="1106129" y="3893574"/>
                </a:cubicBezTo>
                <a:lnTo>
                  <a:pt x="1401097" y="3864077"/>
                </a:lnTo>
                <a:lnTo>
                  <a:pt x="1769806" y="3819832"/>
                </a:lnTo>
                <a:lnTo>
                  <a:pt x="3377381" y="3849329"/>
                </a:lnTo>
                <a:cubicBezTo>
                  <a:pt x="4220921" y="3869737"/>
                  <a:pt x="3141999" y="3855136"/>
                  <a:pt x="3746090" y="3878826"/>
                </a:cubicBezTo>
                <a:cubicBezTo>
                  <a:pt x="4062982" y="3891253"/>
                  <a:pt x="5023312" y="3904600"/>
                  <a:pt x="5250426" y="3908323"/>
                </a:cubicBezTo>
                <a:cubicBezTo>
                  <a:pt x="5343832" y="3913239"/>
                  <a:pt x="5437432" y="3915303"/>
                  <a:pt x="5530645" y="3923071"/>
                </a:cubicBezTo>
                <a:cubicBezTo>
                  <a:pt x="5555626" y="3925153"/>
                  <a:pt x="5579626" y="3933909"/>
                  <a:pt x="5604387" y="3937819"/>
                </a:cubicBezTo>
                <a:cubicBezTo>
                  <a:pt x="5673061" y="3948662"/>
                  <a:pt x="5742286" y="3955886"/>
                  <a:pt x="5810865" y="3967316"/>
                </a:cubicBezTo>
                <a:cubicBezTo>
                  <a:pt x="5943267" y="3989384"/>
                  <a:pt x="5869634" y="3978763"/>
                  <a:pt x="6032090" y="3996813"/>
                </a:cubicBezTo>
                <a:cubicBezTo>
                  <a:pt x="6115664" y="3991897"/>
                  <a:pt x="6200020" y="3994484"/>
                  <a:pt x="6282813" y="3982065"/>
                </a:cubicBezTo>
                <a:cubicBezTo>
                  <a:pt x="6300342" y="3979436"/>
                  <a:pt x="6313810" y="3964344"/>
                  <a:pt x="6327058" y="3952568"/>
                </a:cubicBezTo>
                <a:cubicBezTo>
                  <a:pt x="6362236" y="3921299"/>
                  <a:pt x="6420388" y="3869145"/>
                  <a:pt x="6445045" y="3819832"/>
                </a:cubicBezTo>
                <a:cubicBezTo>
                  <a:pt x="6451998" y="3805927"/>
                  <a:pt x="6455704" y="3790585"/>
                  <a:pt x="6459794" y="3775587"/>
                </a:cubicBezTo>
                <a:cubicBezTo>
                  <a:pt x="6486472" y="3677768"/>
                  <a:pt x="6486841" y="3669843"/>
                  <a:pt x="6504039" y="3583858"/>
                </a:cubicBezTo>
                <a:cubicBezTo>
                  <a:pt x="6508955" y="3333135"/>
                  <a:pt x="6507570" y="3082210"/>
                  <a:pt x="6518787" y="2831690"/>
                </a:cubicBezTo>
                <a:cubicBezTo>
                  <a:pt x="6522333" y="2752499"/>
                  <a:pt x="6548284" y="2595716"/>
                  <a:pt x="6548284" y="2595716"/>
                </a:cubicBezTo>
                <a:cubicBezTo>
                  <a:pt x="6543368" y="2482645"/>
                  <a:pt x="6533535" y="2369681"/>
                  <a:pt x="6533535" y="2256503"/>
                </a:cubicBezTo>
                <a:cubicBezTo>
                  <a:pt x="6533535" y="2148237"/>
                  <a:pt x="6539980" y="2039986"/>
                  <a:pt x="6548284" y="1932039"/>
                </a:cubicBezTo>
                <a:cubicBezTo>
                  <a:pt x="6549839" y="1911829"/>
                  <a:pt x="6563032" y="1873045"/>
                  <a:pt x="6563032" y="1873045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14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235974"/>
            <a:ext cx="11326761" cy="64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5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766917"/>
            <a:ext cx="9674941" cy="5501148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6268065" y="3333135"/>
            <a:ext cx="5081214" cy="3170916"/>
          </a:xfrm>
          <a:custGeom>
            <a:avLst/>
            <a:gdLst>
              <a:gd name="connsiteX0" fmla="*/ 176980 w 5081214"/>
              <a:gd name="connsiteY0" fmla="*/ 2757949 h 3170916"/>
              <a:gd name="connsiteX1" fmla="*/ 162232 w 5081214"/>
              <a:gd name="connsiteY1" fmla="*/ 2610465 h 3170916"/>
              <a:gd name="connsiteX2" fmla="*/ 147483 w 5081214"/>
              <a:gd name="connsiteY2" fmla="*/ 2551471 h 3170916"/>
              <a:gd name="connsiteX3" fmla="*/ 132735 w 5081214"/>
              <a:gd name="connsiteY3" fmla="*/ 2448233 h 3170916"/>
              <a:gd name="connsiteX4" fmla="*/ 117987 w 5081214"/>
              <a:gd name="connsiteY4" fmla="*/ 2094271 h 3170916"/>
              <a:gd name="connsiteX5" fmla="*/ 88490 w 5081214"/>
              <a:gd name="connsiteY5" fmla="*/ 1991033 h 3170916"/>
              <a:gd name="connsiteX6" fmla="*/ 58993 w 5081214"/>
              <a:gd name="connsiteY6" fmla="*/ 1887794 h 3170916"/>
              <a:gd name="connsiteX7" fmla="*/ 44245 w 5081214"/>
              <a:gd name="connsiteY7" fmla="*/ 1769807 h 3170916"/>
              <a:gd name="connsiteX8" fmla="*/ 0 w 5081214"/>
              <a:gd name="connsiteY8" fmla="*/ 1283110 h 3170916"/>
              <a:gd name="connsiteX9" fmla="*/ 14748 w 5081214"/>
              <a:gd name="connsiteY9" fmla="*/ 958646 h 3170916"/>
              <a:gd name="connsiteX10" fmla="*/ 44245 w 5081214"/>
              <a:gd name="connsiteY10" fmla="*/ 840659 h 3170916"/>
              <a:gd name="connsiteX11" fmla="*/ 58993 w 5081214"/>
              <a:gd name="connsiteY11" fmla="*/ 781665 h 3170916"/>
              <a:gd name="connsiteX12" fmla="*/ 88490 w 5081214"/>
              <a:gd name="connsiteY12" fmla="*/ 722671 h 3170916"/>
              <a:gd name="connsiteX13" fmla="*/ 132735 w 5081214"/>
              <a:gd name="connsiteY13" fmla="*/ 589936 h 3170916"/>
              <a:gd name="connsiteX14" fmla="*/ 147483 w 5081214"/>
              <a:gd name="connsiteY14" fmla="*/ 545691 h 3170916"/>
              <a:gd name="connsiteX15" fmla="*/ 191729 w 5081214"/>
              <a:gd name="connsiteY15" fmla="*/ 516194 h 3170916"/>
              <a:gd name="connsiteX16" fmla="*/ 250722 w 5081214"/>
              <a:gd name="connsiteY16" fmla="*/ 427704 h 3170916"/>
              <a:gd name="connsiteX17" fmla="*/ 383458 w 5081214"/>
              <a:gd name="connsiteY17" fmla="*/ 368710 h 3170916"/>
              <a:gd name="connsiteX18" fmla="*/ 442451 w 5081214"/>
              <a:gd name="connsiteY18" fmla="*/ 339213 h 3170916"/>
              <a:gd name="connsiteX19" fmla="*/ 501445 w 5081214"/>
              <a:gd name="connsiteY19" fmla="*/ 324465 h 3170916"/>
              <a:gd name="connsiteX20" fmla="*/ 634180 w 5081214"/>
              <a:gd name="connsiteY20" fmla="*/ 265471 h 3170916"/>
              <a:gd name="connsiteX21" fmla="*/ 766916 w 5081214"/>
              <a:gd name="connsiteY21" fmla="*/ 221226 h 3170916"/>
              <a:gd name="connsiteX22" fmla="*/ 1091380 w 5081214"/>
              <a:gd name="connsiteY22" fmla="*/ 191730 h 3170916"/>
              <a:gd name="connsiteX23" fmla="*/ 1681316 w 5081214"/>
              <a:gd name="connsiteY23" fmla="*/ 176981 h 3170916"/>
              <a:gd name="connsiteX24" fmla="*/ 1843548 w 5081214"/>
              <a:gd name="connsiteY24" fmla="*/ 147484 h 3170916"/>
              <a:gd name="connsiteX25" fmla="*/ 2005780 w 5081214"/>
              <a:gd name="connsiteY25" fmla="*/ 103239 h 3170916"/>
              <a:gd name="connsiteX26" fmla="*/ 2182761 w 5081214"/>
              <a:gd name="connsiteY26" fmla="*/ 73742 h 3170916"/>
              <a:gd name="connsiteX27" fmla="*/ 2227006 w 5081214"/>
              <a:gd name="connsiteY27" fmla="*/ 58994 h 3170916"/>
              <a:gd name="connsiteX28" fmla="*/ 2330245 w 5081214"/>
              <a:gd name="connsiteY28" fmla="*/ 29497 h 3170916"/>
              <a:gd name="connsiteX29" fmla="*/ 2433483 w 5081214"/>
              <a:gd name="connsiteY29" fmla="*/ 14749 h 3170916"/>
              <a:gd name="connsiteX30" fmla="*/ 2521974 w 5081214"/>
              <a:gd name="connsiteY30" fmla="*/ 0 h 3170916"/>
              <a:gd name="connsiteX31" fmla="*/ 3023419 w 5081214"/>
              <a:gd name="connsiteY31" fmla="*/ 14749 h 3170916"/>
              <a:gd name="connsiteX32" fmla="*/ 3082412 w 5081214"/>
              <a:gd name="connsiteY32" fmla="*/ 29497 h 3170916"/>
              <a:gd name="connsiteX33" fmla="*/ 3215148 w 5081214"/>
              <a:gd name="connsiteY33" fmla="*/ 58994 h 3170916"/>
              <a:gd name="connsiteX34" fmla="*/ 3495367 w 5081214"/>
              <a:gd name="connsiteY34" fmla="*/ 44246 h 3170916"/>
              <a:gd name="connsiteX35" fmla="*/ 3539612 w 5081214"/>
              <a:gd name="connsiteY35" fmla="*/ 58994 h 3170916"/>
              <a:gd name="connsiteX36" fmla="*/ 3495367 w 5081214"/>
              <a:gd name="connsiteY36" fmla="*/ 88491 h 3170916"/>
              <a:gd name="connsiteX37" fmla="*/ 3864077 w 5081214"/>
              <a:gd name="connsiteY37" fmla="*/ 117988 h 3170916"/>
              <a:gd name="connsiteX38" fmla="*/ 3923070 w 5081214"/>
              <a:gd name="connsiteY38" fmla="*/ 147484 h 3170916"/>
              <a:gd name="connsiteX39" fmla="*/ 4085303 w 5081214"/>
              <a:gd name="connsiteY39" fmla="*/ 250723 h 3170916"/>
              <a:gd name="connsiteX40" fmla="*/ 4395019 w 5081214"/>
              <a:gd name="connsiteY40" fmla="*/ 457200 h 3170916"/>
              <a:gd name="connsiteX41" fmla="*/ 4557251 w 5081214"/>
              <a:gd name="connsiteY41" fmla="*/ 619433 h 3170916"/>
              <a:gd name="connsiteX42" fmla="*/ 4645741 w 5081214"/>
              <a:gd name="connsiteY42" fmla="*/ 693175 h 3170916"/>
              <a:gd name="connsiteX43" fmla="*/ 4719483 w 5081214"/>
              <a:gd name="connsiteY43" fmla="*/ 781665 h 3170916"/>
              <a:gd name="connsiteX44" fmla="*/ 4778477 w 5081214"/>
              <a:gd name="connsiteY44" fmla="*/ 840659 h 3170916"/>
              <a:gd name="connsiteX45" fmla="*/ 4866967 w 5081214"/>
              <a:gd name="connsiteY45" fmla="*/ 958646 h 3170916"/>
              <a:gd name="connsiteX46" fmla="*/ 4911212 w 5081214"/>
              <a:gd name="connsiteY46" fmla="*/ 1017639 h 3170916"/>
              <a:gd name="connsiteX47" fmla="*/ 4955458 w 5081214"/>
              <a:gd name="connsiteY47" fmla="*/ 1061884 h 3170916"/>
              <a:gd name="connsiteX48" fmla="*/ 5014451 w 5081214"/>
              <a:gd name="connsiteY48" fmla="*/ 1150375 h 3170916"/>
              <a:gd name="connsiteX49" fmla="*/ 5029200 w 5081214"/>
              <a:gd name="connsiteY49" fmla="*/ 1194620 h 3170916"/>
              <a:gd name="connsiteX50" fmla="*/ 5058696 w 5081214"/>
              <a:gd name="connsiteY50" fmla="*/ 1253613 h 3170916"/>
              <a:gd name="connsiteX51" fmla="*/ 5058696 w 5081214"/>
              <a:gd name="connsiteY51" fmla="*/ 1681317 h 3170916"/>
              <a:gd name="connsiteX52" fmla="*/ 5043948 w 5081214"/>
              <a:gd name="connsiteY52" fmla="*/ 1769807 h 3170916"/>
              <a:gd name="connsiteX53" fmla="*/ 5014451 w 5081214"/>
              <a:gd name="connsiteY53" fmla="*/ 1873046 h 3170916"/>
              <a:gd name="connsiteX54" fmla="*/ 4984954 w 5081214"/>
              <a:gd name="connsiteY54" fmla="*/ 1932039 h 3170916"/>
              <a:gd name="connsiteX55" fmla="*/ 4970206 w 5081214"/>
              <a:gd name="connsiteY55" fmla="*/ 1991033 h 3170916"/>
              <a:gd name="connsiteX56" fmla="*/ 4911212 w 5081214"/>
              <a:gd name="connsiteY56" fmla="*/ 2153265 h 3170916"/>
              <a:gd name="connsiteX57" fmla="*/ 4852219 w 5081214"/>
              <a:gd name="connsiteY57" fmla="*/ 2286000 h 3170916"/>
              <a:gd name="connsiteX58" fmla="*/ 4837470 w 5081214"/>
              <a:gd name="connsiteY58" fmla="*/ 2359742 h 3170916"/>
              <a:gd name="connsiteX59" fmla="*/ 4807974 w 5081214"/>
              <a:gd name="connsiteY59" fmla="*/ 2403988 h 3170916"/>
              <a:gd name="connsiteX60" fmla="*/ 4793225 w 5081214"/>
              <a:gd name="connsiteY60" fmla="*/ 2448233 h 3170916"/>
              <a:gd name="connsiteX61" fmla="*/ 4734232 w 5081214"/>
              <a:gd name="connsiteY61" fmla="*/ 2551471 h 3170916"/>
              <a:gd name="connsiteX62" fmla="*/ 4704735 w 5081214"/>
              <a:gd name="connsiteY62" fmla="*/ 2610465 h 3170916"/>
              <a:gd name="connsiteX63" fmla="*/ 4616245 w 5081214"/>
              <a:gd name="connsiteY63" fmla="*/ 2698955 h 3170916"/>
              <a:gd name="connsiteX64" fmla="*/ 4542503 w 5081214"/>
              <a:gd name="connsiteY64" fmla="*/ 2787446 h 3170916"/>
              <a:gd name="connsiteX65" fmla="*/ 4513006 w 5081214"/>
              <a:gd name="connsiteY65" fmla="*/ 2831691 h 3170916"/>
              <a:gd name="connsiteX66" fmla="*/ 4395019 w 5081214"/>
              <a:gd name="connsiteY66" fmla="*/ 2949678 h 3170916"/>
              <a:gd name="connsiteX67" fmla="*/ 4365522 w 5081214"/>
              <a:gd name="connsiteY67" fmla="*/ 3008671 h 3170916"/>
              <a:gd name="connsiteX68" fmla="*/ 4232787 w 5081214"/>
              <a:gd name="connsiteY68" fmla="*/ 3111910 h 3170916"/>
              <a:gd name="connsiteX69" fmla="*/ 4188541 w 5081214"/>
              <a:gd name="connsiteY69" fmla="*/ 3141407 h 3170916"/>
              <a:gd name="connsiteX70" fmla="*/ 4085303 w 5081214"/>
              <a:gd name="connsiteY70" fmla="*/ 3170904 h 317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081214" h="3170916">
                <a:moveTo>
                  <a:pt x="176980" y="2757949"/>
                </a:moveTo>
                <a:cubicBezTo>
                  <a:pt x="172064" y="2708788"/>
                  <a:pt x="169219" y="2659375"/>
                  <a:pt x="162232" y="2610465"/>
                </a:cubicBezTo>
                <a:cubicBezTo>
                  <a:pt x="159365" y="2590399"/>
                  <a:pt x="151109" y="2571414"/>
                  <a:pt x="147483" y="2551471"/>
                </a:cubicBezTo>
                <a:cubicBezTo>
                  <a:pt x="141265" y="2517270"/>
                  <a:pt x="137651" y="2482646"/>
                  <a:pt x="132735" y="2448233"/>
                </a:cubicBezTo>
                <a:cubicBezTo>
                  <a:pt x="127819" y="2330246"/>
                  <a:pt x="126401" y="2212061"/>
                  <a:pt x="117987" y="2094271"/>
                </a:cubicBezTo>
                <a:cubicBezTo>
                  <a:pt x="115792" y="2063541"/>
                  <a:pt x="97127" y="2021263"/>
                  <a:pt x="88490" y="1991033"/>
                </a:cubicBezTo>
                <a:cubicBezTo>
                  <a:pt x="51452" y="1861401"/>
                  <a:pt x="94353" y="1993878"/>
                  <a:pt x="58993" y="1887794"/>
                </a:cubicBezTo>
                <a:cubicBezTo>
                  <a:pt x="54077" y="1848465"/>
                  <a:pt x="46328" y="1809387"/>
                  <a:pt x="44245" y="1769807"/>
                </a:cubicBezTo>
                <a:cubicBezTo>
                  <a:pt x="19264" y="1295178"/>
                  <a:pt x="112508" y="1451875"/>
                  <a:pt x="0" y="1283110"/>
                </a:cubicBezTo>
                <a:cubicBezTo>
                  <a:pt x="4916" y="1174955"/>
                  <a:pt x="6750" y="1066617"/>
                  <a:pt x="14748" y="958646"/>
                </a:cubicBezTo>
                <a:cubicBezTo>
                  <a:pt x="19246" y="897918"/>
                  <a:pt x="29816" y="891160"/>
                  <a:pt x="44245" y="840659"/>
                </a:cubicBezTo>
                <a:cubicBezTo>
                  <a:pt x="49814" y="821169"/>
                  <a:pt x="51876" y="800644"/>
                  <a:pt x="58993" y="781665"/>
                </a:cubicBezTo>
                <a:cubicBezTo>
                  <a:pt x="66713" y="761079"/>
                  <a:pt x="80325" y="743084"/>
                  <a:pt x="88490" y="722671"/>
                </a:cubicBezTo>
                <a:cubicBezTo>
                  <a:pt x="88497" y="722654"/>
                  <a:pt x="125358" y="612068"/>
                  <a:pt x="132735" y="589936"/>
                </a:cubicBezTo>
                <a:cubicBezTo>
                  <a:pt x="137651" y="575188"/>
                  <a:pt x="134548" y="554314"/>
                  <a:pt x="147483" y="545691"/>
                </a:cubicBezTo>
                <a:lnTo>
                  <a:pt x="191729" y="516194"/>
                </a:lnTo>
                <a:cubicBezTo>
                  <a:pt x="211393" y="486697"/>
                  <a:pt x="221225" y="447369"/>
                  <a:pt x="250722" y="427704"/>
                </a:cubicBezTo>
                <a:cubicBezTo>
                  <a:pt x="380874" y="340935"/>
                  <a:pt x="172839" y="474022"/>
                  <a:pt x="383458" y="368710"/>
                </a:cubicBezTo>
                <a:cubicBezTo>
                  <a:pt x="403122" y="358878"/>
                  <a:pt x="421865" y="346933"/>
                  <a:pt x="442451" y="339213"/>
                </a:cubicBezTo>
                <a:cubicBezTo>
                  <a:pt x="461430" y="332096"/>
                  <a:pt x="482215" y="330875"/>
                  <a:pt x="501445" y="324465"/>
                </a:cubicBezTo>
                <a:cubicBezTo>
                  <a:pt x="697189" y="259217"/>
                  <a:pt x="467143" y="329716"/>
                  <a:pt x="634180" y="265471"/>
                </a:cubicBezTo>
                <a:cubicBezTo>
                  <a:pt x="677710" y="248729"/>
                  <a:pt x="720912" y="228893"/>
                  <a:pt x="766916" y="221226"/>
                </a:cubicBezTo>
                <a:cubicBezTo>
                  <a:pt x="912516" y="196960"/>
                  <a:pt x="879931" y="199282"/>
                  <a:pt x="1091380" y="191730"/>
                </a:cubicBezTo>
                <a:cubicBezTo>
                  <a:pt x="1287961" y="184709"/>
                  <a:pt x="1484671" y="181897"/>
                  <a:pt x="1681316" y="176981"/>
                </a:cubicBezTo>
                <a:lnTo>
                  <a:pt x="1843548" y="147484"/>
                </a:lnTo>
                <a:cubicBezTo>
                  <a:pt x="1988629" y="118468"/>
                  <a:pt x="1792353" y="148171"/>
                  <a:pt x="2005780" y="103239"/>
                </a:cubicBezTo>
                <a:cubicBezTo>
                  <a:pt x="2064305" y="90918"/>
                  <a:pt x="2124115" y="85471"/>
                  <a:pt x="2182761" y="73742"/>
                </a:cubicBezTo>
                <a:cubicBezTo>
                  <a:pt x="2198005" y="70693"/>
                  <a:pt x="2212116" y="63461"/>
                  <a:pt x="2227006" y="58994"/>
                </a:cubicBezTo>
                <a:cubicBezTo>
                  <a:pt x="2261287" y="48710"/>
                  <a:pt x="2295249" y="36996"/>
                  <a:pt x="2330245" y="29497"/>
                </a:cubicBezTo>
                <a:cubicBezTo>
                  <a:pt x="2364235" y="22213"/>
                  <a:pt x="2399125" y="20035"/>
                  <a:pt x="2433483" y="14749"/>
                </a:cubicBezTo>
                <a:cubicBezTo>
                  <a:pt x="2463039" y="10202"/>
                  <a:pt x="2492477" y="4916"/>
                  <a:pt x="2521974" y="0"/>
                </a:cubicBezTo>
                <a:cubicBezTo>
                  <a:pt x="2689122" y="4916"/>
                  <a:pt x="2856430" y="5960"/>
                  <a:pt x="3023419" y="14749"/>
                </a:cubicBezTo>
                <a:cubicBezTo>
                  <a:pt x="3043660" y="15814"/>
                  <a:pt x="3062625" y="25100"/>
                  <a:pt x="3082412" y="29497"/>
                </a:cubicBezTo>
                <a:cubicBezTo>
                  <a:pt x="3250935" y="66947"/>
                  <a:pt x="3071266" y="23025"/>
                  <a:pt x="3215148" y="58994"/>
                </a:cubicBezTo>
                <a:cubicBezTo>
                  <a:pt x="3308554" y="54078"/>
                  <a:pt x="3401831" y="44246"/>
                  <a:pt x="3495367" y="44246"/>
                </a:cubicBezTo>
                <a:cubicBezTo>
                  <a:pt x="3510913" y="44246"/>
                  <a:pt x="3539612" y="43448"/>
                  <a:pt x="3539612" y="58994"/>
                </a:cubicBezTo>
                <a:cubicBezTo>
                  <a:pt x="3539612" y="76719"/>
                  <a:pt x="3510115" y="78659"/>
                  <a:pt x="3495367" y="88491"/>
                </a:cubicBezTo>
                <a:cubicBezTo>
                  <a:pt x="3618270" y="98323"/>
                  <a:pt x="3741937" y="101141"/>
                  <a:pt x="3864077" y="117988"/>
                </a:cubicBezTo>
                <a:cubicBezTo>
                  <a:pt x="3885856" y="120992"/>
                  <a:pt x="3903769" y="136956"/>
                  <a:pt x="3923070" y="147484"/>
                </a:cubicBezTo>
                <a:cubicBezTo>
                  <a:pt x="4099682" y="243817"/>
                  <a:pt x="3962333" y="167103"/>
                  <a:pt x="4085303" y="250723"/>
                </a:cubicBezTo>
                <a:cubicBezTo>
                  <a:pt x="4187906" y="320493"/>
                  <a:pt x="4307283" y="369464"/>
                  <a:pt x="4395019" y="457200"/>
                </a:cubicBezTo>
                <a:cubicBezTo>
                  <a:pt x="4449096" y="511278"/>
                  <a:pt x="4498500" y="570473"/>
                  <a:pt x="4557251" y="619433"/>
                </a:cubicBezTo>
                <a:cubicBezTo>
                  <a:pt x="4586748" y="644014"/>
                  <a:pt x="4618591" y="666025"/>
                  <a:pt x="4645741" y="693175"/>
                </a:cubicBezTo>
                <a:cubicBezTo>
                  <a:pt x="4672891" y="720325"/>
                  <a:pt x="4693797" y="753125"/>
                  <a:pt x="4719483" y="781665"/>
                </a:cubicBezTo>
                <a:cubicBezTo>
                  <a:pt x="4738087" y="802336"/>
                  <a:pt x="4760673" y="819295"/>
                  <a:pt x="4778477" y="840659"/>
                </a:cubicBezTo>
                <a:cubicBezTo>
                  <a:pt x="4809949" y="878426"/>
                  <a:pt x="4837470" y="919317"/>
                  <a:pt x="4866967" y="958646"/>
                </a:cubicBezTo>
                <a:cubicBezTo>
                  <a:pt x="4881715" y="978310"/>
                  <a:pt x="4893831" y="1000258"/>
                  <a:pt x="4911212" y="1017639"/>
                </a:cubicBezTo>
                <a:lnTo>
                  <a:pt x="4955458" y="1061884"/>
                </a:lnTo>
                <a:cubicBezTo>
                  <a:pt x="4990524" y="1167086"/>
                  <a:pt x="4940803" y="1039904"/>
                  <a:pt x="5014451" y="1150375"/>
                </a:cubicBezTo>
                <a:cubicBezTo>
                  <a:pt x="5023075" y="1163310"/>
                  <a:pt x="5023076" y="1180331"/>
                  <a:pt x="5029200" y="1194620"/>
                </a:cubicBezTo>
                <a:cubicBezTo>
                  <a:pt x="5037860" y="1214828"/>
                  <a:pt x="5048864" y="1233949"/>
                  <a:pt x="5058696" y="1253613"/>
                </a:cubicBezTo>
                <a:cubicBezTo>
                  <a:pt x="5095097" y="1435609"/>
                  <a:pt x="5081595" y="1337838"/>
                  <a:pt x="5058696" y="1681317"/>
                </a:cubicBezTo>
                <a:cubicBezTo>
                  <a:pt x="5056707" y="1711154"/>
                  <a:pt x="5049812" y="1740484"/>
                  <a:pt x="5043948" y="1769807"/>
                </a:cubicBezTo>
                <a:cubicBezTo>
                  <a:pt x="5039270" y="1793198"/>
                  <a:pt x="5024994" y="1848445"/>
                  <a:pt x="5014451" y="1873046"/>
                </a:cubicBezTo>
                <a:cubicBezTo>
                  <a:pt x="5005790" y="1893254"/>
                  <a:pt x="4994786" y="1912375"/>
                  <a:pt x="4984954" y="1932039"/>
                </a:cubicBezTo>
                <a:cubicBezTo>
                  <a:pt x="4980038" y="1951704"/>
                  <a:pt x="4976030" y="1971618"/>
                  <a:pt x="4970206" y="1991033"/>
                </a:cubicBezTo>
                <a:cubicBezTo>
                  <a:pt x="4955113" y="2041343"/>
                  <a:pt x="4932863" y="2104549"/>
                  <a:pt x="4911212" y="2153265"/>
                </a:cubicBezTo>
                <a:cubicBezTo>
                  <a:pt x="4884399" y="2213594"/>
                  <a:pt x="4872394" y="2218751"/>
                  <a:pt x="4852219" y="2286000"/>
                </a:cubicBezTo>
                <a:cubicBezTo>
                  <a:pt x="4845016" y="2310010"/>
                  <a:pt x="4846272" y="2336271"/>
                  <a:pt x="4837470" y="2359742"/>
                </a:cubicBezTo>
                <a:cubicBezTo>
                  <a:pt x="4831246" y="2376339"/>
                  <a:pt x="4815901" y="2388134"/>
                  <a:pt x="4807974" y="2403988"/>
                </a:cubicBezTo>
                <a:cubicBezTo>
                  <a:pt x="4801022" y="2417893"/>
                  <a:pt x="4799349" y="2433944"/>
                  <a:pt x="4793225" y="2448233"/>
                </a:cubicBezTo>
                <a:cubicBezTo>
                  <a:pt x="4755021" y="2537376"/>
                  <a:pt x="4776554" y="2477407"/>
                  <a:pt x="4734232" y="2551471"/>
                </a:cubicBezTo>
                <a:cubicBezTo>
                  <a:pt x="4723324" y="2570560"/>
                  <a:pt x="4718469" y="2593297"/>
                  <a:pt x="4704735" y="2610465"/>
                </a:cubicBezTo>
                <a:cubicBezTo>
                  <a:pt x="4678676" y="2643039"/>
                  <a:pt x="4639384" y="2664246"/>
                  <a:pt x="4616245" y="2698955"/>
                </a:cubicBezTo>
                <a:cubicBezTo>
                  <a:pt x="4543010" y="2808807"/>
                  <a:pt x="4637134" y="2673888"/>
                  <a:pt x="4542503" y="2787446"/>
                </a:cubicBezTo>
                <a:cubicBezTo>
                  <a:pt x="4531156" y="2801063"/>
                  <a:pt x="4524929" y="2818575"/>
                  <a:pt x="4513006" y="2831691"/>
                </a:cubicBezTo>
                <a:cubicBezTo>
                  <a:pt x="4475592" y="2872846"/>
                  <a:pt x="4419893" y="2899930"/>
                  <a:pt x="4395019" y="2949678"/>
                </a:cubicBezTo>
                <a:cubicBezTo>
                  <a:pt x="4385187" y="2969342"/>
                  <a:pt x="4378301" y="2990781"/>
                  <a:pt x="4365522" y="3008671"/>
                </a:cubicBezTo>
                <a:cubicBezTo>
                  <a:pt x="4334014" y="3052782"/>
                  <a:pt x="4274377" y="3084183"/>
                  <a:pt x="4232787" y="3111910"/>
                </a:cubicBezTo>
                <a:cubicBezTo>
                  <a:pt x="4218038" y="3121742"/>
                  <a:pt x="4205357" y="3135802"/>
                  <a:pt x="4188541" y="3141407"/>
                </a:cubicBezTo>
                <a:cubicBezTo>
                  <a:pt x="4095387" y="3172459"/>
                  <a:pt x="4131143" y="3170904"/>
                  <a:pt x="4085303" y="317090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3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766917"/>
            <a:ext cx="9674941" cy="55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280219"/>
            <a:ext cx="11459497" cy="635655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513006" y="722671"/>
            <a:ext cx="7374194" cy="59141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3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" y="250722"/>
            <a:ext cx="11528255" cy="643581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-412955" y="0"/>
            <a:ext cx="5515897" cy="59878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1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280219"/>
            <a:ext cx="11459497" cy="63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" y="575187"/>
            <a:ext cx="9910916" cy="5663381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499666" y="1932039"/>
            <a:ext cx="4131328" cy="2698955"/>
          </a:xfrm>
          <a:custGeom>
            <a:avLst/>
            <a:gdLst>
              <a:gd name="connsiteX0" fmla="*/ 576966 w 4131328"/>
              <a:gd name="connsiteY0" fmla="*/ 206477 h 2698955"/>
              <a:gd name="connsiteX1" fmla="*/ 1270140 w 4131328"/>
              <a:gd name="connsiteY1" fmla="*/ 58993 h 2698955"/>
              <a:gd name="connsiteX2" fmla="*/ 1388128 w 4131328"/>
              <a:gd name="connsiteY2" fmla="*/ 44245 h 2698955"/>
              <a:gd name="connsiteX3" fmla="*/ 1845328 w 4131328"/>
              <a:gd name="connsiteY3" fmla="*/ 0 h 2698955"/>
              <a:gd name="connsiteX4" fmla="*/ 2214037 w 4131328"/>
              <a:gd name="connsiteY4" fmla="*/ 14748 h 2698955"/>
              <a:gd name="connsiteX5" fmla="*/ 2479508 w 4131328"/>
              <a:gd name="connsiteY5" fmla="*/ 58993 h 2698955"/>
              <a:gd name="connsiteX6" fmla="*/ 2567999 w 4131328"/>
              <a:gd name="connsiteY6" fmla="*/ 73742 h 2698955"/>
              <a:gd name="connsiteX7" fmla="*/ 2907211 w 4131328"/>
              <a:gd name="connsiteY7" fmla="*/ 88490 h 2698955"/>
              <a:gd name="connsiteX8" fmla="*/ 2951457 w 4131328"/>
              <a:gd name="connsiteY8" fmla="*/ 103238 h 2698955"/>
              <a:gd name="connsiteX9" fmla="*/ 2995702 w 4131328"/>
              <a:gd name="connsiteY9" fmla="*/ 132735 h 2698955"/>
              <a:gd name="connsiteX10" fmla="*/ 3054695 w 4131328"/>
              <a:gd name="connsiteY10" fmla="*/ 147484 h 2698955"/>
              <a:gd name="connsiteX11" fmla="*/ 3098940 w 4131328"/>
              <a:gd name="connsiteY11" fmla="*/ 176980 h 2698955"/>
              <a:gd name="connsiteX12" fmla="*/ 3246424 w 4131328"/>
              <a:gd name="connsiteY12" fmla="*/ 250722 h 2698955"/>
              <a:gd name="connsiteX13" fmla="*/ 3320166 w 4131328"/>
              <a:gd name="connsiteY13" fmla="*/ 309716 h 2698955"/>
              <a:gd name="connsiteX14" fmla="*/ 3482399 w 4131328"/>
              <a:gd name="connsiteY14" fmla="*/ 412955 h 2698955"/>
              <a:gd name="connsiteX15" fmla="*/ 3541392 w 4131328"/>
              <a:gd name="connsiteY15" fmla="*/ 471948 h 2698955"/>
              <a:gd name="connsiteX16" fmla="*/ 3600386 w 4131328"/>
              <a:gd name="connsiteY16" fmla="*/ 516193 h 2698955"/>
              <a:gd name="connsiteX17" fmla="*/ 3762618 w 4131328"/>
              <a:gd name="connsiteY17" fmla="*/ 604684 h 2698955"/>
              <a:gd name="connsiteX18" fmla="*/ 3806863 w 4131328"/>
              <a:gd name="connsiteY18" fmla="*/ 619432 h 2698955"/>
              <a:gd name="connsiteX19" fmla="*/ 3851108 w 4131328"/>
              <a:gd name="connsiteY19" fmla="*/ 648929 h 2698955"/>
              <a:gd name="connsiteX20" fmla="*/ 3983844 w 4131328"/>
              <a:gd name="connsiteY20" fmla="*/ 707922 h 2698955"/>
              <a:gd name="connsiteX21" fmla="*/ 4042837 w 4131328"/>
              <a:gd name="connsiteY21" fmla="*/ 796413 h 2698955"/>
              <a:gd name="connsiteX22" fmla="*/ 4072334 w 4131328"/>
              <a:gd name="connsiteY22" fmla="*/ 840658 h 2698955"/>
              <a:gd name="connsiteX23" fmla="*/ 4116579 w 4131328"/>
              <a:gd name="connsiteY23" fmla="*/ 870155 h 2698955"/>
              <a:gd name="connsiteX24" fmla="*/ 4131328 w 4131328"/>
              <a:gd name="connsiteY24" fmla="*/ 914400 h 2698955"/>
              <a:gd name="connsiteX25" fmla="*/ 4087082 w 4131328"/>
              <a:gd name="connsiteY25" fmla="*/ 1061884 h 2698955"/>
              <a:gd name="connsiteX26" fmla="*/ 4042837 w 4131328"/>
              <a:gd name="connsiteY26" fmla="*/ 1091380 h 2698955"/>
              <a:gd name="connsiteX27" fmla="*/ 4028089 w 4131328"/>
              <a:gd name="connsiteY27" fmla="*/ 1238864 h 2698955"/>
              <a:gd name="connsiteX28" fmla="*/ 3939599 w 4131328"/>
              <a:gd name="connsiteY28" fmla="*/ 1297858 h 2698955"/>
              <a:gd name="connsiteX29" fmla="*/ 3924850 w 4131328"/>
              <a:gd name="connsiteY29" fmla="*/ 1386348 h 2698955"/>
              <a:gd name="connsiteX30" fmla="*/ 3836360 w 4131328"/>
              <a:gd name="connsiteY30" fmla="*/ 1445342 h 2698955"/>
              <a:gd name="connsiteX31" fmla="*/ 3792115 w 4131328"/>
              <a:gd name="connsiteY31" fmla="*/ 1474838 h 2698955"/>
              <a:gd name="connsiteX32" fmla="*/ 3733121 w 4131328"/>
              <a:gd name="connsiteY32" fmla="*/ 1607574 h 2698955"/>
              <a:gd name="connsiteX33" fmla="*/ 3718373 w 4131328"/>
              <a:gd name="connsiteY33" fmla="*/ 1651819 h 2698955"/>
              <a:gd name="connsiteX34" fmla="*/ 3703624 w 4131328"/>
              <a:gd name="connsiteY34" fmla="*/ 2079522 h 2698955"/>
              <a:gd name="connsiteX35" fmla="*/ 3674128 w 4131328"/>
              <a:gd name="connsiteY35" fmla="*/ 2212258 h 2698955"/>
              <a:gd name="connsiteX36" fmla="*/ 3644631 w 4131328"/>
              <a:gd name="connsiteY36" fmla="*/ 2300748 h 2698955"/>
              <a:gd name="connsiteX37" fmla="*/ 3556140 w 4131328"/>
              <a:gd name="connsiteY37" fmla="*/ 2403987 h 2698955"/>
              <a:gd name="connsiteX38" fmla="*/ 3526644 w 4131328"/>
              <a:gd name="connsiteY38" fmla="*/ 2448232 h 2698955"/>
              <a:gd name="connsiteX39" fmla="*/ 3379160 w 4131328"/>
              <a:gd name="connsiteY39" fmla="*/ 2521974 h 2698955"/>
              <a:gd name="connsiteX40" fmla="*/ 3172682 w 4131328"/>
              <a:gd name="connsiteY40" fmla="*/ 2610464 h 2698955"/>
              <a:gd name="connsiteX41" fmla="*/ 2951457 w 4131328"/>
              <a:gd name="connsiteY41" fmla="*/ 2654709 h 2698955"/>
              <a:gd name="connsiteX42" fmla="*/ 2803973 w 4131328"/>
              <a:gd name="connsiteY42" fmla="*/ 2684206 h 2698955"/>
              <a:gd name="connsiteX43" fmla="*/ 2685986 w 4131328"/>
              <a:gd name="connsiteY43" fmla="*/ 2698955 h 2698955"/>
              <a:gd name="connsiteX44" fmla="*/ 2346773 w 4131328"/>
              <a:gd name="connsiteY44" fmla="*/ 2684206 h 2698955"/>
              <a:gd name="connsiteX45" fmla="*/ 2199289 w 4131328"/>
              <a:gd name="connsiteY45" fmla="*/ 2654709 h 2698955"/>
              <a:gd name="connsiteX46" fmla="*/ 2125547 w 4131328"/>
              <a:gd name="connsiteY46" fmla="*/ 2639961 h 2698955"/>
              <a:gd name="connsiteX47" fmla="*/ 1992811 w 4131328"/>
              <a:gd name="connsiteY47" fmla="*/ 2595716 h 2698955"/>
              <a:gd name="connsiteX48" fmla="*/ 1874824 w 4131328"/>
              <a:gd name="connsiteY48" fmla="*/ 2580967 h 2698955"/>
              <a:gd name="connsiteX49" fmla="*/ 1815831 w 4131328"/>
              <a:gd name="connsiteY49" fmla="*/ 2566219 h 2698955"/>
              <a:gd name="connsiteX50" fmla="*/ 1107908 w 4131328"/>
              <a:gd name="connsiteY50" fmla="*/ 2536722 h 2698955"/>
              <a:gd name="connsiteX51" fmla="*/ 753947 w 4131328"/>
              <a:gd name="connsiteY51" fmla="*/ 2492477 h 2698955"/>
              <a:gd name="connsiteX52" fmla="*/ 606463 w 4131328"/>
              <a:gd name="connsiteY52" fmla="*/ 2462980 h 2698955"/>
              <a:gd name="connsiteX53" fmla="*/ 547469 w 4131328"/>
              <a:gd name="connsiteY53" fmla="*/ 2433484 h 2698955"/>
              <a:gd name="connsiteX54" fmla="*/ 429482 w 4131328"/>
              <a:gd name="connsiteY54" fmla="*/ 2403987 h 2698955"/>
              <a:gd name="connsiteX55" fmla="*/ 326244 w 4131328"/>
              <a:gd name="connsiteY55" fmla="*/ 2359742 h 2698955"/>
              <a:gd name="connsiteX56" fmla="*/ 281999 w 4131328"/>
              <a:gd name="connsiteY56" fmla="*/ 2315496 h 2698955"/>
              <a:gd name="connsiteX57" fmla="*/ 237753 w 4131328"/>
              <a:gd name="connsiteY57" fmla="*/ 2300748 h 2698955"/>
              <a:gd name="connsiteX58" fmla="*/ 208257 w 4131328"/>
              <a:gd name="connsiteY58" fmla="*/ 2256503 h 2698955"/>
              <a:gd name="connsiteX59" fmla="*/ 164011 w 4131328"/>
              <a:gd name="connsiteY59" fmla="*/ 2227006 h 2698955"/>
              <a:gd name="connsiteX60" fmla="*/ 31276 w 4131328"/>
              <a:gd name="connsiteY60" fmla="*/ 2079522 h 2698955"/>
              <a:gd name="connsiteX61" fmla="*/ 16528 w 4131328"/>
              <a:gd name="connsiteY61" fmla="*/ 1828800 h 2698955"/>
              <a:gd name="connsiteX62" fmla="*/ 16528 w 4131328"/>
              <a:gd name="connsiteY62" fmla="*/ 1814051 h 269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131328" h="2698955">
                <a:moveTo>
                  <a:pt x="576966" y="206477"/>
                </a:moveTo>
                <a:lnTo>
                  <a:pt x="1270140" y="58993"/>
                </a:lnTo>
                <a:cubicBezTo>
                  <a:pt x="1309006" y="51220"/>
                  <a:pt x="1348754" y="48788"/>
                  <a:pt x="1388128" y="44245"/>
                </a:cubicBezTo>
                <a:cubicBezTo>
                  <a:pt x="1680745" y="10482"/>
                  <a:pt x="1591147" y="19552"/>
                  <a:pt x="1845328" y="0"/>
                </a:cubicBezTo>
                <a:cubicBezTo>
                  <a:pt x="1968231" y="4916"/>
                  <a:pt x="2091261" y="7307"/>
                  <a:pt x="2214037" y="14748"/>
                </a:cubicBezTo>
                <a:cubicBezTo>
                  <a:pt x="2326234" y="21548"/>
                  <a:pt x="2363409" y="39642"/>
                  <a:pt x="2479508" y="58993"/>
                </a:cubicBezTo>
                <a:cubicBezTo>
                  <a:pt x="2509005" y="63909"/>
                  <a:pt x="2538166" y="71685"/>
                  <a:pt x="2567999" y="73742"/>
                </a:cubicBezTo>
                <a:cubicBezTo>
                  <a:pt x="2680908" y="81529"/>
                  <a:pt x="2794140" y="83574"/>
                  <a:pt x="2907211" y="88490"/>
                </a:cubicBezTo>
                <a:cubicBezTo>
                  <a:pt x="2921960" y="93406"/>
                  <a:pt x="2937552" y="96286"/>
                  <a:pt x="2951457" y="103238"/>
                </a:cubicBezTo>
                <a:cubicBezTo>
                  <a:pt x="2967311" y="111165"/>
                  <a:pt x="2979410" y="125752"/>
                  <a:pt x="2995702" y="132735"/>
                </a:cubicBezTo>
                <a:cubicBezTo>
                  <a:pt x="3014333" y="140720"/>
                  <a:pt x="3035031" y="142568"/>
                  <a:pt x="3054695" y="147484"/>
                </a:cubicBezTo>
                <a:cubicBezTo>
                  <a:pt x="3069443" y="157316"/>
                  <a:pt x="3083333" y="168577"/>
                  <a:pt x="3098940" y="176980"/>
                </a:cubicBezTo>
                <a:cubicBezTo>
                  <a:pt x="3147334" y="203038"/>
                  <a:pt x="3203504" y="216386"/>
                  <a:pt x="3246424" y="250722"/>
                </a:cubicBezTo>
                <a:cubicBezTo>
                  <a:pt x="3271005" y="270387"/>
                  <a:pt x="3294226" y="291882"/>
                  <a:pt x="3320166" y="309716"/>
                </a:cubicBezTo>
                <a:cubicBezTo>
                  <a:pt x="3372986" y="346030"/>
                  <a:pt x="3437074" y="367630"/>
                  <a:pt x="3482399" y="412955"/>
                </a:cubicBezTo>
                <a:cubicBezTo>
                  <a:pt x="3502063" y="432619"/>
                  <a:pt x="3520463" y="453635"/>
                  <a:pt x="3541392" y="471948"/>
                </a:cubicBezTo>
                <a:cubicBezTo>
                  <a:pt x="3559891" y="488134"/>
                  <a:pt x="3580384" y="501906"/>
                  <a:pt x="3600386" y="516193"/>
                </a:cubicBezTo>
                <a:cubicBezTo>
                  <a:pt x="3647510" y="549853"/>
                  <a:pt x="3712395" y="587943"/>
                  <a:pt x="3762618" y="604684"/>
                </a:cubicBezTo>
                <a:lnTo>
                  <a:pt x="3806863" y="619432"/>
                </a:lnTo>
                <a:cubicBezTo>
                  <a:pt x="3821611" y="629264"/>
                  <a:pt x="3834910" y="641730"/>
                  <a:pt x="3851108" y="648929"/>
                </a:cubicBezTo>
                <a:cubicBezTo>
                  <a:pt x="4009073" y="719136"/>
                  <a:pt x="3883709" y="641167"/>
                  <a:pt x="3983844" y="707922"/>
                </a:cubicBezTo>
                <a:lnTo>
                  <a:pt x="4042837" y="796413"/>
                </a:lnTo>
                <a:cubicBezTo>
                  <a:pt x="4052669" y="811161"/>
                  <a:pt x="4057586" y="830826"/>
                  <a:pt x="4072334" y="840658"/>
                </a:cubicBezTo>
                <a:lnTo>
                  <a:pt x="4116579" y="870155"/>
                </a:lnTo>
                <a:cubicBezTo>
                  <a:pt x="4121495" y="884903"/>
                  <a:pt x="4131328" y="898854"/>
                  <a:pt x="4131328" y="914400"/>
                </a:cubicBezTo>
                <a:cubicBezTo>
                  <a:pt x="4131328" y="970097"/>
                  <a:pt x="4127062" y="1021904"/>
                  <a:pt x="4087082" y="1061884"/>
                </a:cubicBezTo>
                <a:cubicBezTo>
                  <a:pt x="4074548" y="1074418"/>
                  <a:pt x="4057585" y="1081548"/>
                  <a:pt x="4042837" y="1091380"/>
                </a:cubicBezTo>
                <a:cubicBezTo>
                  <a:pt x="4037921" y="1140541"/>
                  <a:pt x="4050184" y="1194673"/>
                  <a:pt x="4028089" y="1238864"/>
                </a:cubicBezTo>
                <a:cubicBezTo>
                  <a:pt x="4012235" y="1270572"/>
                  <a:pt x="3939599" y="1297858"/>
                  <a:pt x="3939599" y="1297858"/>
                </a:cubicBezTo>
                <a:cubicBezTo>
                  <a:pt x="3934683" y="1327355"/>
                  <a:pt x="3941999" y="1361850"/>
                  <a:pt x="3924850" y="1386348"/>
                </a:cubicBezTo>
                <a:cubicBezTo>
                  <a:pt x="3904520" y="1415390"/>
                  <a:pt x="3865857" y="1425677"/>
                  <a:pt x="3836360" y="1445342"/>
                </a:cubicBezTo>
                <a:lnTo>
                  <a:pt x="3792115" y="1474838"/>
                </a:lnTo>
                <a:cubicBezTo>
                  <a:pt x="3745372" y="1544954"/>
                  <a:pt x="3768223" y="1502269"/>
                  <a:pt x="3733121" y="1607574"/>
                </a:cubicBezTo>
                <a:lnTo>
                  <a:pt x="3718373" y="1651819"/>
                </a:lnTo>
                <a:cubicBezTo>
                  <a:pt x="3713457" y="1794387"/>
                  <a:pt x="3712001" y="1937116"/>
                  <a:pt x="3703624" y="2079522"/>
                </a:cubicBezTo>
                <a:cubicBezTo>
                  <a:pt x="3702597" y="2096978"/>
                  <a:pt x="3680646" y="2190531"/>
                  <a:pt x="3674128" y="2212258"/>
                </a:cubicBezTo>
                <a:cubicBezTo>
                  <a:pt x="3665194" y="2242039"/>
                  <a:pt x="3663286" y="2275874"/>
                  <a:pt x="3644631" y="2300748"/>
                </a:cubicBezTo>
                <a:cubicBezTo>
                  <a:pt x="3478937" y="2521676"/>
                  <a:pt x="3710202" y="2219113"/>
                  <a:pt x="3556140" y="2403987"/>
                </a:cubicBezTo>
                <a:cubicBezTo>
                  <a:pt x="3544793" y="2417604"/>
                  <a:pt x="3539984" y="2436560"/>
                  <a:pt x="3526644" y="2448232"/>
                </a:cubicBezTo>
                <a:cubicBezTo>
                  <a:pt x="3456407" y="2509690"/>
                  <a:pt x="3452466" y="2503648"/>
                  <a:pt x="3379160" y="2521974"/>
                </a:cubicBezTo>
                <a:cubicBezTo>
                  <a:pt x="3319284" y="2551912"/>
                  <a:pt x="3228651" y="2599270"/>
                  <a:pt x="3172682" y="2610464"/>
                </a:cubicBezTo>
                <a:lnTo>
                  <a:pt x="2951457" y="2654709"/>
                </a:lnTo>
                <a:cubicBezTo>
                  <a:pt x="2951440" y="2654712"/>
                  <a:pt x="2803991" y="2684204"/>
                  <a:pt x="2803973" y="2684206"/>
                </a:cubicBezTo>
                <a:lnTo>
                  <a:pt x="2685986" y="2698955"/>
                </a:lnTo>
                <a:cubicBezTo>
                  <a:pt x="2572915" y="2694039"/>
                  <a:pt x="2459486" y="2694453"/>
                  <a:pt x="2346773" y="2684206"/>
                </a:cubicBezTo>
                <a:cubicBezTo>
                  <a:pt x="2296844" y="2679667"/>
                  <a:pt x="2248450" y="2664541"/>
                  <a:pt x="2199289" y="2654709"/>
                </a:cubicBezTo>
                <a:lnTo>
                  <a:pt x="2125547" y="2639961"/>
                </a:lnTo>
                <a:cubicBezTo>
                  <a:pt x="2072479" y="2618734"/>
                  <a:pt x="2047250" y="2604789"/>
                  <a:pt x="1992811" y="2595716"/>
                </a:cubicBezTo>
                <a:cubicBezTo>
                  <a:pt x="1953715" y="2589200"/>
                  <a:pt x="1913920" y="2587483"/>
                  <a:pt x="1874824" y="2580967"/>
                </a:cubicBezTo>
                <a:cubicBezTo>
                  <a:pt x="1854830" y="2577635"/>
                  <a:pt x="1835977" y="2568457"/>
                  <a:pt x="1815831" y="2566219"/>
                </a:cubicBezTo>
                <a:cubicBezTo>
                  <a:pt x="1623867" y="2544890"/>
                  <a:pt x="1238931" y="2540576"/>
                  <a:pt x="1107908" y="2536722"/>
                </a:cubicBezTo>
                <a:cubicBezTo>
                  <a:pt x="955847" y="2519827"/>
                  <a:pt x="882188" y="2516523"/>
                  <a:pt x="753947" y="2492477"/>
                </a:cubicBezTo>
                <a:cubicBezTo>
                  <a:pt x="704671" y="2483238"/>
                  <a:pt x="606463" y="2462980"/>
                  <a:pt x="606463" y="2462980"/>
                </a:cubicBezTo>
                <a:cubicBezTo>
                  <a:pt x="586798" y="2453148"/>
                  <a:pt x="568326" y="2440436"/>
                  <a:pt x="547469" y="2433484"/>
                </a:cubicBezTo>
                <a:cubicBezTo>
                  <a:pt x="443615" y="2398866"/>
                  <a:pt x="506730" y="2437093"/>
                  <a:pt x="429482" y="2403987"/>
                </a:cubicBezTo>
                <a:cubicBezTo>
                  <a:pt x="301905" y="2349312"/>
                  <a:pt x="430010" y="2394330"/>
                  <a:pt x="326244" y="2359742"/>
                </a:cubicBezTo>
                <a:cubicBezTo>
                  <a:pt x="311496" y="2344993"/>
                  <a:pt x="299354" y="2327066"/>
                  <a:pt x="281999" y="2315496"/>
                </a:cubicBezTo>
                <a:cubicBezTo>
                  <a:pt x="269064" y="2306872"/>
                  <a:pt x="249893" y="2310460"/>
                  <a:pt x="237753" y="2300748"/>
                </a:cubicBezTo>
                <a:cubicBezTo>
                  <a:pt x="223912" y="2289675"/>
                  <a:pt x="220791" y="2269037"/>
                  <a:pt x="208257" y="2256503"/>
                </a:cubicBezTo>
                <a:cubicBezTo>
                  <a:pt x="195723" y="2243969"/>
                  <a:pt x="177186" y="2238864"/>
                  <a:pt x="164011" y="2227006"/>
                </a:cubicBezTo>
                <a:cubicBezTo>
                  <a:pt x="67537" y="2140179"/>
                  <a:pt x="80740" y="2153718"/>
                  <a:pt x="31276" y="2079522"/>
                </a:cubicBezTo>
                <a:cubicBezTo>
                  <a:pt x="-16063" y="1937507"/>
                  <a:pt x="135" y="2025509"/>
                  <a:pt x="16528" y="1828800"/>
                </a:cubicBezTo>
                <a:cubicBezTo>
                  <a:pt x="16936" y="1823901"/>
                  <a:pt x="16528" y="1818967"/>
                  <a:pt x="16528" y="1814051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8094096" y="2123768"/>
            <a:ext cx="2922949" cy="1997082"/>
          </a:xfrm>
          <a:custGeom>
            <a:avLst/>
            <a:gdLst>
              <a:gd name="connsiteX0" fmla="*/ 2922949 w 2922949"/>
              <a:gd name="connsiteY0" fmla="*/ 486697 h 1997082"/>
              <a:gd name="connsiteX1" fmla="*/ 2716472 w 2922949"/>
              <a:gd name="connsiteY1" fmla="*/ 353961 h 1997082"/>
              <a:gd name="connsiteX2" fmla="*/ 2185530 w 2922949"/>
              <a:gd name="connsiteY2" fmla="*/ 132735 h 1997082"/>
              <a:gd name="connsiteX3" fmla="*/ 2052794 w 2922949"/>
              <a:gd name="connsiteY3" fmla="*/ 88490 h 1997082"/>
              <a:gd name="connsiteX4" fmla="*/ 1684085 w 2922949"/>
              <a:gd name="connsiteY4" fmla="*/ 44245 h 1997082"/>
              <a:gd name="connsiteX5" fmla="*/ 1256381 w 2922949"/>
              <a:gd name="connsiteY5" fmla="*/ 0 h 1997082"/>
              <a:gd name="connsiteX6" fmla="*/ 799181 w 2922949"/>
              <a:gd name="connsiteY6" fmla="*/ 14748 h 1997082"/>
              <a:gd name="connsiteX7" fmla="*/ 695943 w 2922949"/>
              <a:gd name="connsiteY7" fmla="*/ 44245 h 1997082"/>
              <a:gd name="connsiteX8" fmla="*/ 563207 w 2922949"/>
              <a:gd name="connsiteY8" fmla="*/ 73742 h 1997082"/>
              <a:gd name="connsiteX9" fmla="*/ 445220 w 2922949"/>
              <a:gd name="connsiteY9" fmla="*/ 117987 h 1997082"/>
              <a:gd name="connsiteX10" fmla="*/ 312485 w 2922949"/>
              <a:gd name="connsiteY10" fmla="*/ 206477 h 1997082"/>
              <a:gd name="connsiteX11" fmla="*/ 268239 w 2922949"/>
              <a:gd name="connsiteY11" fmla="*/ 235974 h 1997082"/>
              <a:gd name="connsiteX12" fmla="*/ 179749 w 2922949"/>
              <a:gd name="connsiteY12" fmla="*/ 324464 h 1997082"/>
              <a:gd name="connsiteX13" fmla="*/ 135504 w 2922949"/>
              <a:gd name="connsiteY13" fmla="*/ 368709 h 1997082"/>
              <a:gd name="connsiteX14" fmla="*/ 47014 w 2922949"/>
              <a:gd name="connsiteY14" fmla="*/ 575187 h 1997082"/>
              <a:gd name="connsiteX15" fmla="*/ 32265 w 2922949"/>
              <a:gd name="connsiteY15" fmla="*/ 619432 h 1997082"/>
              <a:gd name="connsiteX16" fmla="*/ 17517 w 2922949"/>
              <a:gd name="connsiteY16" fmla="*/ 663677 h 1997082"/>
              <a:gd name="connsiteX17" fmla="*/ 17517 w 2922949"/>
              <a:gd name="connsiteY17" fmla="*/ 1312606 h 1997082"/>
              <a:gd name="connsiteX18" fmla="*/ 47014 w 2922949"/>
              <a:gd name="connsiteY18" fmla="*/ 1489587 h 1997082"/>
              <a:gd name="connsiteX19" fmla="*/ 76510 w 2922949"/>
              <a:gd name="connsiteY19" fmla="*/ 1651819 h 1997082"/>
              <a:gd name="connsiteX20" fmla="*/ 106007 w 2922949"/>
              <a:gd name="connsiteY20" fmla="*/ 1740309 h 1997082"/>
              <a:gd name="connsiteX21" fmla="*/ 120756 w 2922949"/>
              <a:gd name="connsiteY21" fmla="*/ 1784555 h 1997082"/>
              <a:gd name="connsiteX22" fmla="*/ 165001 w 2922949"/>
              <a:gd name="connsiteY22" fmla="*/ 1828800 h 1997082"/>
              <a:gd name="connsiteX23" fmla="*/ 209246 w 2922949"/>
              <a:gd name="connsiteY23" fmla="*/ 1858297 h 1997082"/>
              <a:gd name="connsiteX24" fmla="*/ 268239 w 2922949"/>
              <a:gd name="connsiteY24" fmla="*/ 1887793 h 1997082"/>
              <a:gd name="connsiteX25" fmla="*/ 400975 w 2922949"/>
              <a:gd name="connsiteY25" fmla="*/ 1932038 h 1997082"/>
              <a:gd name="connsiteX26" fmla="*/ 504214 w 2922949"/>
              <a:gd name="connsiteY26" fmla="*/ 1961535 h 1997082"/>
              <a:gd name="connsiteX27" fmla="*/ 1654588 w 2922949"/>
              <a:gd name="connsiteY27" fmla="*/ 1976284 h 1997082"/>
              <a:gd name="connsiteX28" fmla="*/ 1964304 w 2922949"/>
              <a:gd name="connsiteY28" fmla="*/ 1976284 h 1997082"/>
              <a:gd name="connsiteX29" fmla="*/ 2023298 w 2922949"/>
              <a:gd name="connsiteY29" fmla="*/ 1946787 h 1997082"/>
              <a:gd name="connsiteX30" fmla="*/ 2111788 w 2922949"/>
              <a:gd name="connsiteY30" fmla="*/ 1917290 h 1997082"/>
              <a:gd name="connsiteX31" fmla="*/ 2170781 w 2922949"/>
              <a:gd name="connsiteY31" fmla="*/ 1887793 h 1997082"/>
              <a:gd name="connsiteX32" fmla="*/ 2215027 w 2922949"/>
              <a:gd name="connsiteY32" fmla="*/ 1873045 h 1997082"/>
              <a:gd name="connsiteX33" fmla="*/ 2274020 w 2922949"/>
              <a:gd name="connsiteY33" fmla="*/ 1843548 h 1997082"/>
              <a:gd name="connsiteX34" fmla="*/ 2377259 w 2922949"/>
              <a:gd name="connsiteY34" fmla="*/ 1799303 h 1997082"/>
              <a:gd name="connsiteX35" fmla="*/ 2480498 w 2922949"/>
              <a:gd name="connsiteY35" fmla="*/ 1725561 h 1997082"/>
              <a:gd name="connsiteX36" fmla="*/ 2524743 w 2922949"/>
              <a:gd name="connsiteY36" fmla="*/ 1696064 h 1997082"/>
              <a:gd name="connsiteX37" fmla="*/ 2613233 w 2922949"/>
              <a:gd name="connsiteY37" fmla="*/ 1607574 h 1997082"/>
              <a:gd name="connsiteX38" fmla="*/ 2731220 w 2922949"/>
              <a:gd name="connsiteY38" fmla="*/ 1504335 h 1997082"/>
              <a:gd name="connsiteX39" fmla="*/ 2775465 w 2922949"/>
              <a:gd name="connsiteY39" fmla="*/ 1474838 h 1997082"/>
              <a:gd name="connsiteX40" fmla="*/ 2819710 w 2922949"/>
              <a:gd name="connsiteY40" fmla="*/ 1430593 h 1997082"/>
              <a:gd name="connsiteX41" fmla="*/ 2863956 w 2922949"/>
              <a:gd name="connsiteY41" fmla="*/ 1356851 h 199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22949" h="1997082">
                <a:moveTo>
                  <a:pt x="2922949" y="486697"/>
                </a:moveTo>
                <a:cubicBezTo>
                  <a:pt x="2854123" y="442452"/>
                  <a:pt x="2790235" y="389367"/>
                  <a:pt x="2716472" y="353961"/>
                </a:cubicBezTo>
                <a:cubicBezTo>
                  <a:pt x="2543624" y="270994"/>
                  <a:pt x="2363546" y="203941"/>
                  <a:pt x="2185530" y="132735"/>
                </a:cubicBezTo>
                <a:cubicBezTo>
                  <a:pt x="2142227" y="115414"/>
                  <a:pt x="2097897" y="100359"/>
                  <a:pt x="2052794" y="88490"/>
                </a:cubicBezTo>
                <a:cubicBezTo>
                  <a:pt x="1903537" y="49212"/>
                  <a:pt x="1851117" y="55380"/>
                  <a:pt x="1684085" y="44245"/>
                </a:cubicBezTo>
                <a:cubicBezTo>
                  <a:pt x="1502791" y="14029"/>
                  <a:pt x="1457249" y="0"/>
                  <a:pt x="1256381" y="0"/>
                </a:cubicBezTo>
                <a:cubicBezTo>
                  <a:pt x="1103902" y="0"/>
                  <a:pt x="951581" y="9832"/>
                  <a:pt x="799181" y="14748"/>
                </a:cubicBezTo>
                <a:cubicBezTo>
                  <a:pt x="749908" y="31173"/>
                  <a:pt x="751502" y="31899"/>
                  <a:pt x="695943" y="44245"/>
                </a:cubicBezTo>
                <a:cubicBezTo>
                  <a:pt x="672998" y="49344"/>
                  <a:pt x="589373" y="63930"/>
                  <a:pt x="563207" y="73742"/>
                </a:cubicBezTo>
                <a:cubicBezTo>
                  <a:pt x="408960" y="131585"/>
                  <a:pt x="596650" y="80128"/>
                  <a:pt x="445220" y="117987"/>
                </a:cubicBezTo>
                <a:lnTo>
                  <a:pt x="312485" y="206477"/>
                </a:lnTo>
                <a:cubicBezTo>
                  <a:pt x="297736" y="216309"/>
                  <a:pt x="280773" y="223440"/>
                  <a:pt x="268239" y="235974"/>
                </a:cubicBezTo>
                <a:lnTo>
                  <a:pt x="179749" y="324464"/>
                </a:lnTo>
                <a:cubicBezTo>
                  <a:pt x="165001" y="339212"/>
                  <a:pt x="144832" y="350054"/>
                  <a:pt x="135504" y="368709"/>
                </a:cubicBezTo>
                <a:cubicBezTo>
                  <a:pt x="62601" y="514515"/>
                  <a:pt x="90418" y="444976"/>
                  <a:pt x="47014" y="575187"/>
                </a:cubicBezTo>
                <a:lnTo>
                  <a:pt x="32265" y="619432"/>
                </a:lnTo>
                <a:lnTo>
                  <a:pt x="17517" y="663677"/>
                </a:lnTo>
                <a:cubicBezTo>
                  <a:pt x="-6424" y="974921"/>
                  <a:pt x="-5247" y="868690"/>
                  <a:pt x="17517" y="1312606"/>
                </a:cubicBezTo>
                <a:cubicBezTo>
                  <a:pt x="25704" y="1472254"/>
                  <a:pt x="27293" y="1381122"/>
                  <a:pt x="47014" y="1489587"/>
                </a:cubicBezTo>
                <a:cubicBezTo>
                  <a:pt x="64592" y="1586266"/>
                  <a:pt x="53352" y="1574627"/>
                  <a:pt x="76510" y="1651819"/>
                </a:cubicBezTo>
                <a:cubicBezTo>
                  <a:pt x="85444" y="1681600"/>
                  <a:pt x="96175" y="1710812"/>
                  <a:pt x="106007" y="1740309"/>
                </a:cubicBezTo>
                <a:cubicBezTo>
                  <a:pt x="110923" y="1755058"/>
                  <a:pt x="109763" y="1773562"/>
                  <a:pt x="120756" y="1784555"/>
                </a:cubicBezTo>
                <a:cubicBezTo>
                  <a:pt x="135504" y="1799303"/>
                  <a:pt x="148978" y="1815447"/>
                  <a:pt x="165001" y="1828800"/>
                </a:cubicBezTo>
                <a:cubicBezTo>
                  <a:pt x="178618" y="1840148"/>
                  <a:pt x="193856" y="1849503"/>
                  <a:pt x="209246" y="1858297"/>
                </a:cubicBezTo>
                <a:cubicBezTo>
                  <a:pt x="228335" y="1869205"/>
                  <a:pt x="247826" y="1879628"/>
                  <a:pt x="268239" y="1887793"/>
                </a:cubicBezTo>
                <a:cubicBezTo>
                  <a:pt x="268258" y="1887801"/>
                  <a:pt x="378842" y="1924660"/>
                  <a:pt x="400975" y="1932038"/>
                </a:cubicBezTo>
                <a:cubicBezTo>
                  <a:pt x="422965" y="1939368"/>
                  <a:pt x="484227" y="1961048"/>
                  <a:pt x="504214" y="1961535"/>
                </a:cubicBezTo>
                <a:cubicBezTo>
                  <a:pt x="887589" y="1970886"/>
                  <a:pt x="1271130" y="1971368"/>
                  <a:pt x="1654588" y="1976284"/>
                </a:cubicBezTo>
                <a:cubicBezTo>
                  <a:pt x="1784857" y="2002337"/>
                  <a:pt x="1768561" y="2005645"/>
                  <a:pt x="1964304" y="1976284"/>
                </a:cubicBezTo>
                <a:cubicBezTo>
                  <a:pt x="1986047" y="1973023"/>
                  <a:pt x="2002885" y="1954952"/>
                  <a:pt x="2023298" y="1946787"/>
                </a:cubicBezTo>
                <a:cubicBezTo>
                  <a:pt x="2052166" y="1935240"/>
                  <a:pt x="2082920" y="1928838"/>
                  <a:pt x="2111788" y="1917290"/>
                </a:cubicBezTo>
                <a:cubicBezTo>
                  <a:pt x="2132201" y="1909125"/>
                  <a:pt x="2150573" y="1896453"/>
                  <a:pt x="2170781" y="1887793"/>
                </a:cubicBezTo>
                <a:cubicBezTo>
                  <a:pt x="2185070" y="1881669"/>
                  <a:pt x="2200738" y="1879169"/>
                  <a:pt x="2215027" y="1873045"/>
                </a:cubicBezTo>
                <a:cubicBezTo>
                  <a:pt x="2235235" y="1864385"/>
                  <a:pt x="2253812" y="1852209"/>
                  <a:pt x="2274020" y="1843548"/>
                </a:cubicBezTo>
                <a:cubicBezTo>
                  <a:pt x="2356754" y="1808090"/>
                  <a:pt x="2279425" y="1855208"/>
                  <a:pt x="2377259" y="1799303"/>
                </a:cubicBezTo>
                <a:cubicBezTo>
                  <a:pt x="2412011" y="1779445"/>
                  <a:pt x="2448851" y="1748166"/>
                  <a:pt x="2480498" y="1725561"/>
                </a:cubicBezTo>
                <a:cubicBezTo>
                  <a:pt x="2494922" y="1715258"/>
                  <a:pt x="2511495" y="1707840"/>
                  <a:pt x="2524743" y="1696064"/>
                </a:cubicBezTo>
                <a:cubicBezTo>
                  <a:pt x="2555921" y="1668350"/>
                  <a:pt x="2579861" y="1632603"/>
                  <a:pt x="2613233" y="1607574"/>
                </a:cubicBezTo>
                <a:cubicBezTo>
                  <a:pt x="2784468" y="1479149"/>
                  <a:pt x="2553031" y="1657071"/>
                  <a:pt x="2731220" y="1504335"/>
                </a:cubicBezTo>
                <a:cubicBezTo>
                  <a:pt x="2744678" y="1492799"/>
                  <a:pt x="2761848" y="1486186"/>
                  <a:pt x="2775465" y="1474838"/>
                </a:cubicBezTo>
                <a:cubicBezTo>
                  <a:pt x="2791488" y="1461485"/>
                  <a:pt x="2807587" y="1447565"/>
                  <a:pt x="2819710" y="1430593"/>
                </a:cubicBezTo>
                <a:cubicBezTo>
                  <a:pt x="2901225" y="1316472"/>
                  <a:pt x="2818194" y="1402613"/>
                  <a:pt x="2863956" y="1356851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26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9" y="1120877"/>
            <a:ext cx="10545097" cy="4837471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6120581" y="1401097"/>
            <a:ext cx="5530645" cy="2595731"/>
          </a:xfrm>
          <a:custGeom>
            <a:avLst/>
            <a:gdLst>
              <a:gd name="connsiteX0" fmla="*/ 5014451 w 5530645"/>
              <a:gd name="connsiteY0" fmla="*/ 2315497 h 2595731"/>
              <a:gd name="connsiteX1" fmla="*/ 5073445 w 5530645"/>
              <a:gd name="connsiteY1" fmla="*/ 2256503 h 2595731"/>
              <a:gd name="connsiteX2" fmla="*/ 5147187 w 5530645"/>
              <a:gd name="connsiteY2" fmla="*/ 2153264 h 2595731"/>
              <a:gd name="connsiteX3" fmla="*/ 5206180 w 5530645"/>
              <a:gd name="connsiteY3" fmla="*/ 2109019 h 2595731"/>
              <a:gd name="connsiteX4" fmla="*/ 5265174 w 5530645"/>
              <a:gd name="connsiteY4" fmla="*/ 2020529 h 2595731"/>
              <a:gd name="connsiteX5" fmla="*/ 5338916 w 5530645"/>
              <a:gd name="connsiteY5" fmla="*/ 1917290 h 2595731"/>
              <a:gd name="connsiteX6" fmla="*/ 5397909 w 5530645"/>
              <a:gd name="connsiteY6" fmla="*/ 1814051 h 2595731"/>
              <a:gd name="connsiteX7" fmla="*/ 5412658 w 5530645"/>
              <a:gd name="connsiteY7" fmla="*/ 1769806 h 2595731"/>
              <a:gd name="connsiteX8" fmla="*/ 5442154 w 5530645"/>
              <a:gd name="connsiteY8" fmla="*/ 1710813 h 2595731"/>
              <a:gd name="connsiteX9" fmla="*/ 5486400 w 5530645"/>
              <a:gd name="connsiteY9" fmla="*/ 1548580 h 2595731"/>
              <a:gd name="connsiteX10" fmla="*/ 5501148 w 5530645"/>
              <a:gd name="connsiteY10" fmla="*/ 1504335 h 2595731"/>
              <a:gd name="connsiteX11" fmla="*/ 5501148 w 5530645"/>
              <a:gd name="connsiteY11" fmla="*/ 1312606 h 2595731"/>
              <a:gd name="connsiteX12" fmla="*/ 5456903 w 5530645"/>
              <a:gd name="connsiteY12" fmla="*/ 1297858 h 2595731"/>
              <a:gd name="connsiteX13" fmla="*/ 5486400 w 5530645"/>
              <a:gd name="connsiteY13" fmla="*/ 1150374 h 2595731"/>
              <a:gd name="connsiteX14" fmla="*/ 5501148 w 5530645"/>
              <a:gd name="connsiteY14" fmla="*/ 1076632 h 2595731"/>
              <a:gd name="connsiteX15" fmla="*/ 5530645 w 5530645"/>
              <a:gd name="connsiteY15" fmla="*/ 988142 h 2595731"/>
              <a:gd name="connsiteX16" fmla="*/ 5515896 w 5530645"/>
              <a:gd name="connsiteY16" fmla="*/ 722671 h 2595731"/>
              <a:gd name="connsiteX17" fmla="*/ 5427406 w 5530645"/>
              <a:gd name="connsiteY17" fmla="*/ 545690 h 2595731"/>
              <a:gd name="connsiteX18" fmla="*/ 5397909 w 5530645"/>
              <a:gd name="connsiteY18" fmla="*/ 501445 h 2595731"/>
              <a:gd name="connsiteX19" fmla="*/ 5368413 w 5530645"/>
              <a:gd name="connsiteY19" fmla="*/ 442451 h 2595731"/>
              <a:gd name="connsiteX20" fmla="*/ 5279922 w 5530645"/>
              <a:gd name="connsiteY20" fmla="*/ 353961 h 2595731"/>
              <a:gd name="connsiteX21" fmla="*/ 5235677 w 5530645"/>
              <a:gd name="connsiteY21" fmla="*/ 309716 h 2595731"/>
              <a:gd name="connsiteX22" fmla="*/ 5132438 w 5530645"/>
              <a:gd name="connsiteY22" fmla="*/ 250722 h 2595731"/>
              <a:gd name="connsiteX23" fmla="*/ 4970206 w 5530645"/>
              <a:gd name="connsiteY23" fmla="*/ 176980 h 2595731"/>
              <a:gd name="connsiteX24" fmla="*/ 4852219 w 5530645"/>
              <a:gd name="connsiteY24" fmla="*/ 147484 h 2595731"/>
              <a:gd name="connsiteX25" fmla="*/ 4734232 w 5530645"/>
              <a:gd name="connsiteY25" fmla="*/ 103238 h 2595731"/>
              <a:gd name="connsiteX26" fmla="*/ 4616245 w 5530645"/>
              <a:gd name="connsiteY26" fmla="*/ 73742 h 2595731"/>
              <a:gd name="connsiteX27" fmla="*/ 4336025 w 5530645"/>
              <a:gd name="connsiteY27" fmla="*/ 58993 h 2595731"/>
              <a:gd name="connsiteX28" fmla="*/ 4218038 w 5530645"/>
              <a:gd name="connsiteY28" fmla="*/ 44245 h 2595731"/>
              <a:gd name="connsiteX29" fmla="*/ 4129548 w 5530645"/>
              <a:gd name="connsiteY29" fmla="*/ 29497 h 2595731"/>
              <a:gd name="connsiteX30" fmla="*/ 3864077 w 5530645"/>
              <a:gd name="connsiteY30" fmla="*/ 0 h 2595731"/>
              <a:gd name="connsiteX31" fmla="*/ 2418735 w 5530645"/>
              <a:gd name="connsiteY31" fmla="*/ 14748 h 2595731"/>
              <a:gd name="connsiteX32" fmla="*/ 2241754 w 5530645"/>
              <a:gd name="connsiteY32" fmla="*/ 44245 h 2595731"/>
              <a:gd name="connsiteX33" fmla="*/ 1873045 w 5530645"/>
              <a:gd name="connsiteY33" fmla="*/ 73742 h 2595731"/>
              <a:gd name="connsiteX34" fmla="*/ 1740309 w 5530645"/>
              <a:gd name="connsiteY34" fmla="*/ 117987 h 2595731"/>
              <a:gd name="connsiteX35" fmla="*/ 1666567 w 5530645"/>
              <a:gd name="connsiteY35" fmla="*/ 147484 h 2595731"/>
              <a:gd name="connsiteX36" fmla="*/ 1578077 w 5530645"/>
              <a:gd name="connsiteY36" fmla="*/ 162232 h 2595731"/>
              <a:gd name="connsiteX37" fmla="*/ 1533832 w 5530645"/>
              <a:gd name="connsiteY37" fmla="*/ 191729 h 2595731"/>
              <a:gd name="connsiteX38" fmla="*/ 1460090 w 5530645"/>
              <a:gd name="connsiteY38" fmla="*/ 206477 h 2595731"/>
              <a:gd name="connsiteX39" fmla="*/ 1342103 w 5530645"/>
              <a:gd name="connsiteY39" fmla="*/ 235974 h 2595731"/>
              <a:gd name="connsiteX40" fmla="*/ 1238864 w 5530645"/>
              <a:gd name="connsiteY40" fmla="*/ 265471 h 2595731"/>
              <a:gd name="connsiteX41" fmla="*/ 1150374 w 5530645"/>
              <a:gd name="connsiteY41" fmla="*/ 280219 h 2595731"/>
              <a:gd name="connsiteX42" fmla="*/ 1076632 w 5530645"/>
              <a:gd name="connsiteY42" fmla="*/ 294968 h 2595731"/>
              <a:gd name="connsiteX43" fmla="*/ 1017638 w 5530645"/>
              <a:gd name="connsiteY43" fmla="*/ 309716 h 2595731"/>
              <a:gd name="connsiteX44" fmla="*/ 914400 w 5530645"/>
              <a:gd name="connsiteY44" fmla="*/ 324464 h 2595731"/>
              <a:gd name="connsiteX45" fmla="*/ 766916 w 5530645"/>
              <a:gd name="connsiteY45" fmla="*/ 368709 h 2595731"/>
              <a:gd name="connsiteX46" fmla="*/ 722671 w 5530645"/>
              <a:gd name="connsiteY46" fmla="*/ 383458 h 2595731"/>
              <a:gd name="connsiteX47" fmla="*/ 663677 w 5530645"/>
              <a:gd name="connsiteY47" fmla="*/ 398206 h 2595731"/>
              <a:gd name="connsiteX48" fmla="*/ 575187 w 5530645"/>
              <a:gd name="connsiteY48" fmla="*/ 427703 h 2595731"/>
              <a:gd name="connsiteX49" fmla="*/ 471948 w 5530645"/>
              <a:gd name="connsiteY49" fmla="*/ 501445 h 2595731"/>
              <a:gd name="connsiteX50" fmla="*/ 427703 w 5530645"/>
              <a:gd name="connsiteY50" fmla="*/ 516193 h 2595731"/>
              <a:gd name="connsiteX51" fmla="*/ 383458 w 5530645"/>
              <a:gd name="connsiteY51" fmla="*/ 545690 h 2595731"/>
              <a:gd name="connsiteX52" fmla="*/ 339213 w 5530645"/>
              <a:gd name="connsiteY52" fmla="*/ 560438 h 2595731"/>
              <a:gd name="connsiteX53" fmla="*/ 250722 w 5530645"/>
              <a:gd name="connsiteY53" fmla="*/ 619432 h 2595731"/>
              <a:gd name="connsiteX54" fmla="*/ 206477 w 5530645"/>
              <a:gd name="connsiteY54" fmla="*/ 648929 h 2595731"/>
              <a:gd name="connsiteX55" fmla="*/ 162232 w 5530645"/>
              <a:gd name="connsiteY55" fmla="*/ 663677 h 2595731"/>
              <a:gd name="connsiteX56" fmla="*/ 132735 w 5530645"/>
              <a:gd name="connsiteY56" fmla="*/ 707922 h 2595731"/>
              <a:gd name="connsiteX57" fmla="*/ 88490 w 5530645"/>
              <a:gd name="connsiteY57" fmla="*/ 752168 h 2595731"/>
              <a:gd name="connsiteX58" fmla="*/ 58993 w 5530645"/>
              <a:gd name="connsiteY58" fmla="*/ 840658 h 2595731"/>
              <a:gd name="connsiteX59" fmla="*/ 44245 w 5530645"/>
              <a:gd name="connsiteY59" fmla="*/ 884903 h 2595731"/>
              <a:gd name="connsiteX60" fmla="*/ 29496 w 5530645"/>
              <a:gd name="connsiteY60" fmla="*/ 929148 h 2595731"/>
              <a:gd name="connsiteX61" fmla="*/ 14748 w 5530645"/>
              <a:gd name="connsiteY61" fmla="*/ 1061884 h 2595731"/>
              <a:gd name="connsiteX62" fmla="*/ 0 w 5530645"/>
              <a:gd name="connsiteY62" fmla="*/ 1165122 h 2595731"/>
              <a:gd name="connsiteX63" fmla="*/ 14748 w 5530645"/>
              <a:gd name="connsiteY63" fmla="*/ 1519084 h 2595731"/>
              <a:gd name="connsiteX64" fmla="*/ 44245 w 5530645"/>
              <a:gd name="connsiteY64" fmla="*/ 1784555 h 2595731"/>
              <a:gd name="connsiteX65" fmla="*/ 58993 w 5530645"/>
              <a:gd name="connsiteY65" fmla="*/ 1902542 h 2595731"/>
              <a:gd name="connsiteX66" fmla="*/ 103238 w 5530645"/>
              <a:gd name="connsiteY66" fmla="*/ 2094271 h 2595731"/>
              <a:gd name="connsiteX67" fmla="*/ 132735 w 5530645"/>
              <a:gd name="connsiteY67" fmla="*/ 2182761 h 2595731"/>
              <a:gd name="connsiteX68" fmla="*/ 147484 w 5530645"/>
              <a:gd name="connsiteY68" fmla="*/ 2227006 h 2595731"/>
              <a:gd name="connsiteX69" fmla="*/ 162232 w 5530645"/>
              <a:gd name="connsiteY69" fmla="*/ 2271251 h 2595731"/>
              <a:gd name="connsiteX70" fmla="*/ 294967 w 5530645"/>
              <a:gd name="connsiteY70" fmla="*/ 2374490 h 2595731"/>
              <a:gd name="connsiteX71" fmla="*/ 339213 w 5530645"/>
              <a:gd name="connsiteY71" fmla="*/ 2389238 h 2595731"/>
              <a:gd name="connsiteX72" fmla="*/ 383458 w 5530645"/>
              <a:gd name="connsiteY72" fmla="*/ 2418735 h 2595731"/>
              <a:gd name="connsiteX73" fmla="*/ 530942 w 5530645"/>
              <a:gd name="connsiteY73" fmla="*/ 2462980 h 2595731"/>
              <a:gd name="connsiteX74" fmla="*/ 575187 w 5530645"/>
              <a:gd name="connsiteY74" fmla="*/ 2477729 h 2595731"/>
              <a:gd name="connsiteX75" fmla="*/ 693174 w 5530645"/>
              <a:gd name="connsiteY75" fmla="*/ 2507226 h 2595731"/>
              <a:gd name="connsiteX76" fmla="*/ 752167 w 5530645"/>
              <a:gd name="connsiteY76" fmla="*/ 2521974 h 2595731"/>
              <a:gd name="connsiteX77" fmla="*/ 811161 w 5530645"/>
              <a:gd name="connsiteY77" fmla="*/ 2536722 h 2595731"/>
              <a:gd name="connsiteX78" fmla="*/ 899651 w 5530645"/>
              <a:gd name="connsiteY78" fmla="*/ 2566219 h 2595731"/>
              <a:gd name="connsiteX79" fmla="*/ 943896 w 5530645"/>
              <a:gd name="connsiteY79" fmla="*/ 2580968 h 2595731"/>
              <a:gd name="connsiteX80" fmla="*/ 1106129 w 5530645"/>
              <a:gd name="connsiteY80" fmla="*/ 2595716 h 259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530645" h="2595731">
                <a:moveTo>
                  <a:pt x="5014451" y="2315497"/>
                </a:moveTo>
                <a:cubicBezTo>
                  <a:pt x="5034116" y="2295832"/>
                  <a:pt x="5055346" y="2277618"/>
                  <a:pt x="5073445" y="2256503"/>
                </a:cubicBezTo>
                <a:cubicBezTo>
                  <a:pt x="5123689" y="2197886"/>
                  <a:pt x="5082445" y="2218007"/>
                  <a:pt x="5147187" y="2153264"/>
                </a:cubicBezTo>
                <a:cubicBezTo>
                  <a:pt x="5164568" y="2135883"/>
                  <a:pt x="5189850" y="2127391"/>
                  <a:pt x="5206180" y="2109019"/>
                </a:cubicBezTo>
                <a:cubicBezTo>
                  <a:pt x="5229732" y="2082523"/>
                  <a:pt x="5245509" y="2050026"/>
                  <a:pt x="5265174" y="2020529"/>
                </a:cubicBezTo>
                <a:cubicBezTo>
                  <a:pt x="5308306" y="1955832"/>
                  <a:pt x="5284036" y="1990464"/>
                  <a:pt x="5338916" y="1917290"/>
                </a:cubicBezTo>
                <a:cubicBezTo>
                  <a:pt x="5372730" y="1815847"/>
                  <a:pt x="5326481" y="1939049"/>
                  <a:pt x="5397909" y="1814051"/>
                </a:cubicBezTo>
                <a:cubicBezTo>
                  <a:pt x="5405622" y="1800553"/>
                  <a:pt x="5406534" y="1784095"/>
                  <a:pt x="5412658" y="1769806"/>
                </a:cubicBezTo>
                <a:cubicBezTo>
                  <a:pt x="5421318" y="1749598"/>
                  <a:pt x="5433494" y="1731021"/>
                  <a:pt x="5442154" y="1710813"/>
                </a:cubicBezTo>
                <a:cubicBezTo>
                  <a:pt x="5461295" y="1666151"/>
                  <a:pt x="5475111" y="1582448"/>
                  <a:pt x="5486400" y="1548580"/>
                </a:cubicBezTo>
                <a:lnTo>
                  <a:pt x="5501148" y="1504335"/>
                </a:lnTo>
                <a:cubicBezTo>
                  <a:pt x="5505886" y="1466430"/>
                  <a:pt x="5531966" y="1358833"/>
                  <a:pt x="5501148" y="1312606"/>
                </a:cubicBezTo>
                <a:cubicBezTo>
                  <a:pt x="5492525" y="1299671"/>
                  <a:pt x="5471651" y="1302774"/>
                  <a:pt x="5456903" y="1297858"/>
                </a:cubicBezTo>
                <a:cubicBezTo>
                  <a:pt x="5485804" y="1124446"/>
                  <a:pt x="5457063" y="1282389"/>
                  <a:pt x="5486400" y="1150374"/>
                </a:cubicBezTo>
                <a:cubicBezTo>
                  <a:pt x="5491838" y="1125903"/>
                  <a:pt x="5494552" y="1100816"/>
                  <a:pt x="5501148" y="1076632"/>
                </a:cubicBezTo>
                <a:cubicBezTo>
                  <a:pt x="5509329" y="1046635"/>
                  <a:pt x="5530645" y="988142"/>
                  <a:pt x="5530645" y="988142"/>
                </a:cubicBezTo>
                <a:cubicBezTo>
                  <a:pt x="5525729" y="899652"/>
                  <a:pt x="5526889" y="810613"/>
                  <a:pt x="5515896" y="722671"/>
                </a:cubicBezTo>
                <a:cubicBezTo>
                  <a:pt x="5506502" y="647516"/>
                  <a:pt x="5467946" y="606500"/>
                  <a:pt x="5427406" y="545690"/>
                </a:cubicBezTo>
                <a:cubicBezTo>
                  <a:pt x="5417574" y="530942"/>
                  <a:pt x="5405836" y="517299"/>
                  <a:pt x="5397909" y="501445"/>
                </a:cubicBezTo>
                <a:cubicBezTo>
                  <a:pt x="5388077" y="481780"/>
                  <a:pt x="5382147" y="459619"/>
                  <a:pt x="5368413" y="442451"/>
                </a:cubicBezTo>
                <a:cubicBezTo>
                  <a:pt x="5342354" y="409877"/>
                  <a:pt x="5309419" y="383458"/>
                  <a:pt x="5279922" y="353961"/>
                </a:cubicBezTo>
                <a:cubicBezTo>
                  <a:pt x="5265174" y="339213"/>
                  <a:pt x="5252363" y="322230"/>
                  <a:pt x="5235677" y="309716"/>
                </a:cubicBezTo>
                <a:cubicBezTo>
                  <a:pt x="5120425" y="223276"/>
                  <a:pt x="5227719" y="294032"/>
                  <a:pt x="5132438" y="250722"/>
                </a:cubicBezTo>
                <a:cubicBezTo>
                  <a:pt x="5048639" y="212632"/>
                  <a:pt x="5039162" y="195786"/>
                  <a:pt x="4970206" y="176980"/>
                </a:cubicBezTo>
                <a:cubicBezTo>
                  <a:pt x="4931095" y="166313"/>
                  <a:pt x="4852219" y="147484"/>
                  <a:pt x="4852219" y="147484"/>
                </a:cubicBezTo>
                <a:cubicBezTo>
                  <a:pt x="4760578" y="101664"/>
                  <a:pt x="4827938" y="130012"/>
                  <a:pt x="4734232" y="103238"/>
                </a:cubicBezTo>
                <a:cubicBezTo>
                  <a:pt x="4682015" y="88319"/>
                  <a:pt x="4679739" y="79033"/>
                  <a:pt x="4616245" y="73742"/>
                </a:cubicBezTo>
                <a:cubicBezTo>
                  <a:pt x="4523032" y="65974"/>
                  <a:pt x="4429432" y="63909"/>
                  <a:pt x="4336025" y="58993"/>
                </a:cubicBezTo>
                <a:lnTo>
                  <a:pt x="4218038" y="44245"/>
                </a:lnTo>
                <a:cubicBezTo>
                  <a:pt x="4188435" y="40016"/>
                  <a:pt x="4159247" y="32991"/>
                  <a:pt x="4129548" y="29497"/>
                </a:cubicBezTo>
                <a:cubicBezTo>
                  <a:pt x="3723892" y="-18228"/>
                  <a:pt x="4154745" y="41523"/>
                  <a:pt x="3864077" y="0"/>
                </a:cubicBezTo>
                <a:lnTo>
                  <a:pt x="2418735" y="14748"/>
                </a:lnTo>
                <a:cubicBezTo>
                  <a:pt x="2301829" y="16975"/>
                  <a:pt x="2341544" y="34266"/>
                  <a:pt x="2241754" y="44245"/>
                </a:cubicBezTo>
                <a:cubicBezTo>
                  <a:pt x="2119070" y="56513"/>
                  <a:pt x="1995948" y="63910"/>
                  <a:pt x="1873045" y="73742"/>
                </a:cubicBezTo>
                <a:cubicBezTo>
                  <a:pt x="1828800" y="88490"/>
                  <a:pt x="1783612" y="100666"/>
                  <a:pt x="1740309" y="117987"/>
                </a:cubicBezTo>
                <a:cubicBezTo>
                  <a:pt x="1715728" y="127819"/>
                  <a:pt x="1692108" y="140518"/>
                  <a:pt x="1666567" y="147484"/>
                </a:cubicBezTo>
                <a:cubicBezTo>
                  <a:pt x="1637717" y="155352"/>
                  <a:pt x="1607574" y="157316"/>
                  <a:pt x="1578077" y="162232"/>
                </a:cubicBezTo>
                <a:cubicBezTo>
                  <a:pt x="1563329" y="172064"/>
                  <a:pt x="1550429" y="185505"/>
                  <a:pt x="1533832" y="191729"/>
                </a:cubicBezTo>
                <a:cubicBezTo>
                  <a:pt x="1510361" y="200531"/>
                  <a:pt x="1484515" y="200840"/>
                  <a:pt x="1460090" y="206477"/>
                </a:cubicBezTo>
                <a:cubicBezTo>
                  <a:pt x="1420589" y="215593"/>
                  <a:pt x="1380562" y="223155"/>
                  <a:pt x="1342103" y="235974"/>
                </a:cubicBezTo>
                <a:cubicBezTo>
                  <a:pt x="1299937" y="250029"/>
                  <a:pt x="1285156" y="256213"/>
                  <a:pt x="1238864" y="265471"/>
                </a:cubicBezTo>
                <a:cubicBezTo>
                  <a:pt x="1209541" y="271336"/>
                  <a:pt x="1179795" y="274870"/>
                  <a:pt x="1150374" y="280219"/>
                </a:cubicBezTo>
                <a:cubicBezTo>
                  <a:pt x="1125711" y="284703"/>
                  <a:pt x="1101103" y="289530"/>
                  <a:pt x="1076632" y="294968"/>
                </a:cubicBezTo>
                <a:cubicBezTo>
                  <a:pt x="1056845" y="299365"/>
                  <a:pt x="1037581" y="306090"/>
                  <a:pt x="1017638" y="309716"/>
                </a:cubicBezTo>
                <a:cubicBezTo>
                  <a:pt x="983437" y="315934"/>
                  <a:pt x="948601" y="318246"/>
                  <a:pt x="914400" y="324464"/>
                </a:cubicBezTo>
                <a:cubicBezTo>
                  <a:pt x="865371" y="333378"/>
                  <a:pt x="813082" y="353320"/>
                  <a:pt x="766916" y="368709"/>
                </a:cubicBezTo>
                <a:cubicBezTo>
                  <a:pt x="752168" y="373625"/>
                  <a:pt x="737753" y="379688"/>
                  <a:pt x="722671" y="383458"/>
                </a:cubicBezTo>
                <a:cubicBezTo>
                  <a:pt x="703006" y="388374"/>
                  <a:pt x="683092" y="392382"/>
                  <a:pt x="663677" y="398206"/>
                </a:cubicBezTo>
                <a:cubicBezTo>
                  <a:pt x="633896" y="407140"/>
                  <a:pt x="575187" y="427703"/>
                  <a:pt x="575187" y="427703"/>
                </a:cubicBezTo>
                <a:cubicBezTo>
                  <a:pt x="561830" y="437720"/>
                  <a:pt x="493510" y="490664"/>
                  <a:pt x="471948" y="501445"/>
                </a:cubicBezTo>
                <a:cubicBezTo>
                  <a:pt x="458043" y="508397"/>
                  <a:pt x="442451" y="511277"/>
                  <a:pt x="427703" y="516193"/>
                </a:cubicBezTo>
                <a:cubicBezTo>
                  <a:pt x="412955" y="526025"/>
                  <a:pt x="399312" y="537763"/>
                  <a:pt x="383458" y="545690"/>
                </a:cubicBezTo>
                <a:cubicBezTo>
                  <a:pt x="369553" y="552642"/>
                  <a:pt x="352803" y="552888"/>
                  <a:pt x="339213" y="560438"/>
                </a:cubicBezTo>
                <a:cubicBezTo>
                  <a:pt x="308223" y="577654"/>
                  <a:pt x="280219" y="599767"/>
                  <a:pt x="250722" y="619432"/>
                </a:cubicBezTo>
                <a:cubicBezTo>
                  <a:pt x="235974" y="629264"/>
                  <a:pt x="223293" y="643324"/>
                  <a:pt x="206477" y="648929"/>
                </a:cubicBezTo>
                <a:lnTo>
                  <a:pt x="162232" y="663677"/>
                </a:lnTo>
                <a:cubicBezTo>
                  <a:pt x="152400" y="678425"/>
                  <a:pt x="144082" y="694305"/>
                  <a:pt x="132735" y="707922"/>
                </a:cubicBezTo>
                <a:cubicBezTo>
                  <a:pt x="119382" y="723945"/>
                  <a:pt x="98619" y="733935"/>
                  <a:pt x="88490" y="752168"/>
                </a:cubicBezTo>
                <a:cubicBezTo>
                  <a:pt x="73390" y="779348"/>
                  <a:pt x="68825" y="811161"/>
                  <a:pt x="58993" y="840658"/>
                </a:cubicBezTo>
                <a:lnTo>
                  <a:pt x="44245" y="884903"/>
                </a:lnTo>
                <a:lnTo>
                  <a:pt x="29496" y="929148"/>
                </a:lnTo>
                <a:cubicBezTo>
                  <a:pt x="24580" y="973393"/>
                  <a:pt x="20270" y="1017710"/>
                  <a:pt x="14748" y="1061884"/>
                </a:cubicBezTo>
                <a:cubicBezTo>
                  <a:pt x="10436" y="1096378"/>
                  <a:pt x="0" y="1130360"/>
                  <a:pt x="0" y="1165122"/>
                </a:cubicBezTo>
                <a:cubicBezTo>
                  <a:pt x="0" y="1283212"/>
                  <a:pt x="6334" y="1401294"/>
                  <a:pt x="14748" y="1519084"/>
                </a:cubicBezTo>
                <a:cubicBezTo>
                  <a:pt x="21091" y="1607893"/>
                  <a:pt x="33202" y="1696208"/>
                  <a:pt x="44245" y="1784555"/>
                </a:cubicBezTo>
                <a:cubicBezTo>
                  <a:pt x="49161" y="1823884"/>
                  <a:pt x="52966" y="1863368"/>
                  <a:pt x="58993" y="1902542"/>
                </a:cubicBezTo>
                <a:cubicBezTo>
                  <a:pt x="65677" y="1945989"/>
                  <a:pt x="93563" y="2065246"/>
                  <a:pt x="103238" y="2094271"/>
                </a:cubicBezTo>
                <a:lnTo>
                  <a:pt x="132735" y="2182761"/>
                </a:lnTo>
                <a:lnTo>
                  <a:pt x="147484" y="2227006"/>
                </a:lnTo>
                <a:cubicBezTo>
                  <a:pt x="152400" y="2241754"/>
                  <a:pt x="151239" y="2260258"/>
                  <a:pt x="162232" y="2271251"/>
                </a:cubicBezTo>
                <a:cubicBezTo>
                  <a:pt x="200408" y="2309427"/>
                  <a:pt x="242044" y="2356850"/>
                  <a:pt x="294967" y="2374490"/>
                </a:cubicBezTo>
                <a:lnTo>
                  <a:pt x="339213" y="2389238"/>
                </a:lnTo>
                <a:cubicBezTo>
                  <a:pt x="353961" y="2399070"/>
                  <a:pt x="367260" y="2411536"/>
                  <a:pt x="383458" y="2418735"/>
                </a:cubicBezTo>
                <a:cubicBezTo>
                  <a:pt x="446554" y="2446778"/>
                  <a:pt x="470875" y="2445818"/>
                  <a:pt x="530942" y="2462980"/>
                </a:cubicBezTo>
                <a:cubicBezTo>
                  <a:pt x="545890" y="2467251"/>
                  <a:pt x="560189" y="2473638"/>
                  <a:pt x="575187" y="2477729"/>
                </a:cubicBezTo>
                <a:cubicBezTo>
                  <a:pt x="614298" y="2488396"/>
                  <a:pt x="653845" y="2497394"/>
                  <a:pt x="693174" y="2507226"/>
                </a:cubicBezTo>
                <a:lnTo>
                  <a:pt x="752167" y="2521974"/>
                </a:lnTo>
                <a:cubicBezTo>
                  <a:pt x="771832" y="2526890"/>
                  <a:pt x="791931" y="2530312"/>
                  <a:pt x="811161" y="2536722"/>
                </a:cubicBezTo>
                <a:lnTo>
                  <a:pt x="899651" y="2566219"/>
                </a:lnTo>
                <a:cubicBezTo>
                  <a:pt x="914399" y="2571135"/>
                  <a:pt x="928445" y="2579251"/>
                  <a:pt x="943896" y="2580968"/>
                </a:cubicBezTo>
                <a:cubicBezTo>
                  <a:pt x="1086404" y="2596802"/>
                  <a:pt x="1032114" y="2595716"/>
                  <a:pt x="1106129" y="2595716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784258" y="3097161"/>
            <a:ext cx="162232" cy="191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600334" y="3102079"/>
            <a:ext cx="162232" cy="191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426245" y="3087330"/>
            <a:ext cx="162232" cy="191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242321" y="3092248"/>
            <a:ext cx="162232" cy="191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122307" y="3131576"/>
            <a:ext cx="162232" cy="191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938383" y="3136494"/>
            <a:ext cx="162232" cy="191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816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" y="575187"/>
            <a:ext cx="9910916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69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002889"/>
            <a:ext cx="11577484" cy="4306529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14748" y="1342103"/>
            <a:ext cx="1903595" cy="3303639"/>
          </a:xfrm>
          <a:custGeom>
            <a:avLst/>
            <a:gdLst>
              <a:gd name="connsiteX0" fmla="*/ 221226 w 1903595"/>
              <a:gd name="connsiteY0" fmla="*/ 176981 h 3303639"/>
              <a:gd name="connsiteX1" fmla="*/ 368710 w 1903595"/>
              <a:gd name="connsiteY1" fmla="*/ 162232 h 3303639"/>
              <a:gd name="connsiteX2" fmla="*/ 486697 w 1903595"/>
              <a:gd name="connsiteY2" fmla="*/ 132736 h 3303639"/>
              <a:gd name="connsiteX3" fmla="*/ 545691 w 1903595"/>
              <a:gd name="connsiteY3" fmla="*/ 103239 h 3303639"/>
              <a:gd name="connsiteX4" fmla="*/ 648929 w 1903595"/>
              <a:gd name="connsiteY4" fmla="*/ 73742 h 3303639"/>
              <a:gd name="connsiteX5" fmla="*/ 737420 w 1903595"/>
              <a:gd name="connsiteY5" fmla="*/ 58994 h 3303639"/>
              <a:gd name="connsiteX6" fmla="*/ 1076633 w 1903595"/>
              <a:gd name="connsiteY6" fmla="*/ 29497 h 3303639"/>
              <a:gd name="connsiteX7" fmla="*/ 1253613 w 1903595"/>
              <a:gd name="connsiteY7" fmla="*/ 14749 h 3303639"/>
              <a:gd name="connsiteX8" fmla="*/ 1445342 w 1903595"/>
              <a:gd name="connsiteY8" fmla="*/ 0 h 3303639"/>
              <a:gd name="connsiteX9" fmla="*/ 1769807 w 1903595"/>
              <a:gd name="connsiteY9" fmla="*/ 14749 h 3303639"/>
              <a:gd name="connsiteX10" fmla="*/ 1814052 w 1903595"/>
              <a:gd name="connsiteY10" fmla="*/ 29497 h 3303639"/>
              <a:gd name="connsiteX11" fmla="*/ 1858297 w 1903595"/>
              <a:gd name="connsiteY11" fmla="*/ 73742 h 3303639"/>
              <a:gd name="connsiteX12" fmla="*/ 1873046 w 1903595"/>
              <a:gd name="connsiteY12" fmla="*/ 117987 h 3303639"/>
              <a:gd name="connsiteX13" fmla="*/ 1902542 w 1903595"/>
              <a:gd name="connsiteY13" fmla="*/ 162232 h 3303639"/>
              <a:gd name="connsiteX14" fmla="*/ 1887794 w 1903595"/>
              <a:gd name="connsiteY14" fmla="*/ 412955 h 3303639"/>
              <a:gd name="connsiteX15" fmla="*/ 1858297 w 1903595"/>
              <a:gd name="connsiteY15" fmla="*/ 530942 h 3303639"/>
              <a:gd name="connsiteX16" fmla="*/ 1843549 w 1903595"/>
              <a:gd name="connsiteY16" fmla="*/ 589936 h 3303639"/>
              <a:gd name="connsiteX17" fmla="*/ 1814052 w 1903595"/>
              <a:gd name="connsiteY17" fmla="*/ 678426 h 3303639"/>
              <a:gd name="connsiteX18" fmla="*/ 1784555 w 1903595"/>
              <a:gd name="connsiteY18" fmla="*/ 840658 h 3303639"/>
              <a:gd name="connsiteX19" fmla="*/ 1799304 w 1903595"/>
              <a:gd name="connsiteY19" fmla="*/ 1194620 h 3303639"/>
              <a:gd name="connsiteX20" fmla="*/ 1814052 w 1903595"/>
              <a:gd name="connsiteY20" fmla="*/ 1253613 h 3303639"/>
              <a:gd name="connsiteX21" fmla="*/ 1843549 w 1903595"/>
              <a:gd name="connsiteY21" fmla="*/ 1430594 h 3303639"/>
              <a:gd name="connsiteX22" fmla="*/ 1858297 w 1903595"/>
              <a:gd name="connsiteY22" fmla="*/ 1637071 h 3303639"/>
              <a:gd name="connsiteX23" fmla="*/ 1843549 w 1903595"/>
              <a:gd name="connsiteY23" fmla="*/ 2330245 h 3303639"/>
              <a:gd name="connsiteX24" fmla="*/ 1814052 w 1903595"/>
              <a:gd name="connsiteY24" fmla="*/ 2639962 h 3303639"/>
              <a:gd name="connsiteX25" fmla="*/ 1799304 w 1903595"/>
              <a:gd name="connsiteY25" fmla="*/ 2743200 h 3303639"/>
              <a:gd name="connsiteX26" fmla="*/ 1784555 w 1903595"/>
              <a:gd name="connsiteY26" fmla="*/ 2802194 h 3303639"/>
              <a:gd name="connsiteX27" fmla="*/ 1769807 w 1903595"/>
              <a:gd name="connsiteY27" fmla="*/ 2890684 h 3303639"/>
              <a:gd name="connsiteX28" fmla="*/ 1740310 w 1903595"/>
              <a:gd name="connsiteY28" fmla="*/ 2979174 h 3303639"/>
              <a:gd name="connsiteX29" fmla="*/ 1637071 w 1903595"/>
              <a:gd name="connsiteY29" fmla="*/ 3067665 h 3303639"/>
              <a:gd name="connsiteX30" fmla="*/ 1592826 w 1903595"/>
              <a:gd name="connsiteY30" fmla="*/ 3111910 h 3303639"/>
              <a:gd name="connsiteX31" fmla="*/ 1489587 w 1903595"/>
              <a:gd name="connsiteY31" fmla="*/ 3170903 h 3303639"/>
              <a:gd name="connsiteX32" fmla="*/ 1445342 w 1903595"/>
              <a:gd name="connsiteY32" fmla="*/ 3200400 h 3303639"/>
              <a:gd name="connsiteX33" fmla="*/ 1401097 w 1903595"/>
              <a:gd name="connsiteY33" fmla="*/ 3215149 h 3303639"/>
              <a:gd name="connsiteX34" fmla="*/ 1297858 w 1903595"/>
              <a:gd name="connsiteY34" fmla="*/ 3274142 h 3303639"/>
              <a:gd name="connsiteX35" fmla="*/ 1165123 w 1903595"/>
              <a:gd name="connsiteY35" fmla="*/ 3303639 h 3303639"/>
              <a:gd name="connsiteX36" fmla="*/ 530942 w 1903595"/>
              <a:gd name="connsiteY36" fmla="*/ 3274142 h 3303639"/>
              <a:gd name="connsiteX37" fmla="*/ 324465 w 1903595"/>
              <a:gd name="connsiteY37" fmla="*/ 3215149 h 3303639"/>
              <a:gd name="connsiteX38" fmla="*/ 280220 w 1903595"/>
              <a:gd name="connsiteY38" fmla="*/ 3200400 h 3303639"/>
              <a:gd name="connsiteX39" fmla="*/ 191729 w 1903595"/>
              <a:gd name="connsiteY39" fmla="*/ 3156155 h 3303639"/>
              <a:gd name="connsiteX40" fmla="*/ 103239 w 1903595"/>
              <a:gd name="connsiteY40" fmla="*/ 3097162 h 3303639"/>
              <a:gd name="connsiteX41" fmla="*/ 29497 w 1903595"/>
              <a:gd name="connsiteY41" fmla="*/ 3023420 h 3303639"/>
              <a:gd name="connsiteX42" fmla="*/ 0 w 1903595"/>
              <a:gd name="connsiteY42" fmla="*/ 2979174 h 33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03595" h="3303639">
                <a:moveTo>
                  <a:pt x="221226" y="176981"/>
                </a:moveTo>
                <a:cubicBezTo>
                  <a:pt x="322090" y="202196"/>
                  <a:pt x="243034" y="193650"/>
                  <a:pt x="368710" y="162232"/>
                </a:cubicBezTo>
                <a:lnTo>
                  <a:pt x="486697" y="132736"/>
                </a:lnTo>
                <a:cubicBezTo>
                  <a:pt x="506362" y="122904"/>
                  <a:pt x="525483" y="111900"/>
                  <a:pt x="545691" y="103239"/>
                </a:cubicBezTo>
                <a:cubicBezTo>
                  <a:pt x="570285" y="92699"/>
                  <a:pt x="625548" y="78418"/>
                  <a:pt x="648929" y="73742"/>
                </a:cubicBezTo>
                <a:cubicBezTo>
                  <a:pt x="678252" y="67877"/>
                  <a:pt x="707675" y="62071"/>
                  <a:pt x="737420" y="58994"/>
                </a:cubicBezTo>
                <a:cubicBezTo>
                  <a:pt x="850315" y="47315"/>
                  <a:pt x="963550" y="39190"/>
                  <a:pt x="1076633" y="29497"/>
                </a:cubicBezTo>
                <a:lnTo>
                  <a:pt x="1253613" y="14749"/>
                </a:lnTo>
                <a:lnTo>
                  <a:pt x="1445342" y="0"/>
                </a:lnTo>
                <a:cubicBezTo>
                  <a:pt x="1553497" y="4916"/>
                  <a:pt x="1661885" y="6115"/>
                  <a:pt x="1769807" y="14749"/>
                </a:cubicBezTo>
                <a:cubicBezTo>
                  <a:pt x="1785304" y="15989"/>
                  <a:pt x="1801117" y="20874"/>
                  <a:pt x="1814052" y="29497"/>
                </a:cubicBezTo>
                <a:cubicBezTo>
                  <a:pt x="1831406" y="41066"/>
                  <a:pt x="1843549" y="58994"/>
                  <a:pt x="1858297" y="73742"/>
                </a:cubicBezTo>
                <a:cubicBezTo>
                  <a:pt x="1863213" y="88490"/>
                  <a:pt x="1866094" y="104082"/>
                  <a:pt x="1873046" y="117987"/>
                </a:cubicBezTo>
                <a:cubicBezTo>
                  <a:pt x="1880973" y="133841"/>
                  <a:pt x="1901657" y="144529"/>
                  <a:pt x="1902542" y="162232"/>
                </a:cubicBezTo>
                <a:cubicBezTo>
                  <a:pt x="1906723" y="245846"/>
                  <a:pt x="1897769" y="329833"/>
                  <a:pt x="1887794" y="412955"/>
                </a:cubicBezTo>
                <a:cubicBezTo>
                  <a:pt x="1882964" y="453206"/>
                  <a:pt x="1868129" y="491613"/>
                  <a:pt x="1858297" y="530942"/>
                </a:cubicBezTo>
                <a:cubicBezTo>
                  <a:pt x="1853381" y="550607"/>
                  <a:pt x="1849959" y="570706"/>
                  <a:pt x="1843549" y="589936"/>
                </a:cubicBezTo>
                <a:cubicBezTo>
                  <a:pt x="1833717" y="619433"/>
                  <a:pt x="1821593" y="648262"/>
                  <a:pt x="1814052" y="678426"/>
                </a:cubicBezTo>
                <a:cubicBezTo>
                  <a:pt x="1790873" y="771144"/>
                  <a:pt x="1802171" y="717354"/>
                  <a:pt x="1784555" y="840658"/>
                </a:cubicBezTo>
                <a:cubicBezTo>
                  <a:pt x="1789471" y="958645"/>
                  <a:pt x="1790890" y="1076830"/>
                  <a:pt x="1799304" y="1194620"/>
                </a:cubicBezTo>
                <a:cubicBezTo>
                  <a:pt x="1800748" y="1214838"/>
                  <a:pt x="1810426" y="1233670"/>
                  <a:pt x="1814052" y="1253613"/>
                </a:cubicBezTo>
                <a:cubicBezTo>
                  <a:pt x="1887189" y="1655878"/>
                  <a:pt x="1782434" y="1125029"/>
                  <a:pt x="1843549" y="1430594"/>
                </a:cubicBezTo>
                <a:cubicBezTo>
                  <a:pt x="1848465" y="1499420"/>
                  <a:pt x="1858297" y="1568070"/>
                  <a:pt x="1858297" y="1637071"/>
                </a:cubicBezTo>
                <a:cubicBezTo>
                  <a:pt x="1858297" y="1868181"/>
                  <a:pt x="1851248" y="2099263"/>
                  <a:pt x="1843549" y="2330245"/>
                </a:cubicBezTo>
                <a:cubicBezTo>
                  <a:pt x="1840017" y="2436206"/>
                  <a:pt x="1827934" y="2535841"/>
                  <a:pt x="1814052" y="2639962"/>
                </a:cubicBezTo>
                <a:cubicBezTo>
                  <a:pt x="1809458" y="2674419"/>
                  <a:pt x="1805522" y="2708999"/>
                  <a:pt x="1799304" y="2743200"/>
                </a:cubicBezTo>
                <a:cubicBezTo>
                  <a:pt x="1795678" y="2763143"/>
                  <a:pt x="1788530" y="2782318"/>
                  <a:pt x="1784555" y="2802194"/>
                </a:cubicBezTo>
                <a:cubicBezTo>
                  <a:pt x="1778690" y="2831517"/>
                  <a:pt x="1777060" y="2861673"/>
                  <a:pt x="1769807" y="2890684"/>
                </a:cubicBezTo>
                <a:cubicBezTo>
                  <a:pt x="1762266" y="2920848"/>
                  <a:pt x="1758965" y="2954300"/>
                  <a:pt x="1740310" y="2979174"/>
                </a:cubicBezTo>
                <a:cubicBezTo>
                  <a:pt x="1651535" y="3097542"/>
                  <a:pt x="1746081" y="2989801"/>
                  <a:pt x="1637071" y="3067665"/>
                </a:cubicBezTo>
                <a:cubicBezTo>
                  <a:pt x="1620099" y="3079788"/>
                  <a:pt x="1608849" y="3098557"/>
                  <a:pt x="1592826" y="3111910"/>
                </a:cubicBezTo>
                <a:cubicBezTo>
                  <a:pt x="1553623" y="3144579"/>
                  <a:pt x="1535491" y="3144672"/>
                  <a:pt x="1489587" y="3170903"/>
                </a:cubicBezTo>
                <a:cubicBezTo>
                  <a:pt x="1474197" y="3179697"/>
                  <a:pt x="1461196" y="3192473"/>
                  <a:pt x="1445342" y="3200400"/>
                </a:cubicBezTo>
                <a:cubicBezTo>
                  <a:pt x="1431437" y="3207353"/>
                  <a:pt x="1415002" y="3208197"/>
                  <a:pt x="1401097" y="3215149"/>
                </a:cubicBezTo>
                <a:cubicBezTo>
                  <a:pt x="1252978" y="3289209"/>
                  <a:pt x="1478858" y="3196570"/>
                  <a:pt x="1297858" y="3274142"/>
                </a:cubicBezTo>
                <a:cubicBezTo>
                  <a:pt x="1251646" y="3293948"/>
                  <a:pt x="1218163" y="3294799"/>
                  <a:pt x="1165123" y="3303639"/>
                </a:cubicBezTo>
                <a:lnTo>
                  <a:pt x="530942" y="3274142"/>
                </a:lnTo>
                <a:cubicBezTo>
                  <a:pt x="474303" y="3267607"/>
                  <a:pt x="381228" y="3234070"/>
                  <a:pt x="324465" y="3215149"/>
                </a:cubicBezTo>
                <a:cubicBezTo>
                  <a:pt x="309717" y="3210233"/>
                  <a:pt x="293155" y="3209024"/>
                  <a:pt x="280220" y="3200400"/>
                </a:cubicBezTo>
                <a:cubicBezTo>
                  <a:pt x="223040" y="3162279"/>
                  <a:pt x="252791" y="3176508"/>
                  <a:pt x="191729" y="3156155"/>
                </a:cubicBezTo>
                <a:cubicBezTo>
                  <a:pt x="162232" y="3136491"/>
                  <a:pt x="122903" y="3126659"/>
                  <a:pt x="103239" y="3097162"/>
                </a:cubicBezTo>
                <a:cubicBezTo>
                  <a:pt x="63910" y="3038168"/>
                  <a:pt x="88491" y="3062748"/>
                  <a:pt x="29497" y="3023420"/>
                </a:cubicBezTo>
                <a:lnTo>
                  <a:pt x="0" y="2979174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6990735" y="1592826"/>
            <a:ext cx="4896465" cy="2861187"/>
          </a:xfrm>
          <a:custGeom>
            <a:avLst/>
            <a:gdLst>
              <a:gd name="connsiteX0" fmla="*/ 4896465 w 4896465"/>
              <a:gd name="connsiteY0" fmla="*/ 693174 h 2861187"/>
              <a:gd name="connsiteX1" fmla="*/ 4704736 w 4896465"/>
              <a:gd name="connsiteY1" fmla="*/ 619432 h 2861187"/>
              <a:gd name="connsiteX2" fmla="*/ 4645742 w 4896465"/>
              <a:gd name="connsiteY2" fmla="*/ 589935 h 2861187"/>
              <a:gd name="connsiteX3" fmla="*/ 4557252 w 4896465"/>
              <a:gd name="connsiteY3" fmla="*/ 560439 h 2861187"/>
              <a:gd name="connsiteX4" fmla="*/ 4454013 w 4896465"/>
              <a:gd name="connsiteY4" fmla="*/ 516193 h 2861187"/>
              <a:gd name="connsiteX5" fmla="*/ 4247536 w 4896465"/>
              <a:gd name="connsiteY5" fmla="*/ 501445 h 2861187"/>
              <a:gd name="connsiteX6" fmla="*/ 4144297 w 4896465"/>
              <a:gd name="connsiteY6" fmla="*/ 486697 h 2861187"/>
              <a:gd name="connsiteX7" fmla="*/ 4055807 w 4896465"/>
              <a:gd name="connsiteY7" fmla="*/ 471948 h 2861187"/>
              <a:gd name="connsiteX8" fmla="*/ 3598607 w 4896465"/>
              <a:gd name="connsiteY8" fmla="*/ 457200 h 2861187"/>
              <a:gd name="connsiteX9" fmla="*/ 3347884 w 4896465"/>
              <a:gd name="connsiteY9" fmla="*/ 427703 h 2861187"/>
              <a:gd name="connsiteX10" fmla="*/ 3259394 w 4896465"/>
              <a:gd name="connsiteY10" fmla="*/ 412955 h 2861187"/>
              <a:gd name="connsiteX11" fmla="*/ 3052917 w 4896465"/>
              <a:gd name="connsiteY11" fmla="*/ 398206 h 2861187"/>
              <a:gd name="connsiteX12" fmla="*/ 2964426 w 4896465"/>
              <a:gd name="connsiteY12" fmla="*/ 383458 h 2861187"/>
              <a:gd name="connsiteX13" fmla="*/ 2920181 w 4896465"/>
              <a:gd name="connsiteY13" fmla="*/ 368709 h 2861187"/>
              <a:gd name="connsiteX14" fmla="*/ 2698955 w 4896465"/>
              <a:gd name="connsiteY14" fmla="*/ 324464 h 2861187"/>
              <a:gd name="connsiteX15" fmla="*/ 2507226 w 4896465"/>
              <a:gd name="connsiteY15" fmla="*/ 265471 h 2861187"/>
              <a:gd name="connsiteX16" fmla="*/ 2403988 w 4896465"/>
              <a:gd name="connsiteY16" fmla="*/ 250722 h 2861187"/>
              <a:gd name="connsiteX17" fmla="*/ 2344994 w 4896465"/>
              <a:gd name="connsiteY17" fmla="*/ 235974 h 2861187"/>
              <a:gd name="connsiteX18" fmla="*/ 2271252 w 4896465"/>
              <a:gd name="connsiteY18" fmla="*/ 221226 h 2861187"/>
              <a:gd name="connsiteX19" fmla="*/ 2212259 w 4896465"/>
              <a:gd name="connsiteY19" fmla="*/ 206477 h 2861187"/>
              <a:gd name="connsiteX20" fmla="*/ 2020530 w 4896465"/>
              <a:gd name="connsiteY20" fmla="*/ 191729 h 2861187"/>
              <a:gd name="connsiteX21" fmla="*/ 1858297 w 4896465"/>
              <a:gd name="connsiteY21" fmla="*/ 176980 h 2861187"/>
              <a:gd name="connsiteX22" fmla="*/ 1622323 w 4896465"/>
              <a:gd name="connsiteY22" fmla="*/ 147484 h 2861187"/>
              <a:gd name="connsiteX23" fmla="*/ 1474839 w 4896465"/>
              <a:gd name="connsiteY23" fmla="*/ 132735 h 2861187"/>
              <a:gd name="connsiteX24" fmla="*/ 1342104 w 4896465"/>
              <a:gd name="connsiteY24" fmla="*/ 73742 h 2861187"/>
              <a:gd name="connsiteX25" fmla="*/ 1268362 w 4896465"/>
              <a:gd name="connsiteY25" fmla="*/ 0 h 2861187"/>
              <a:gd name="connsiteX26" fmla="*/ 1179871 w 4896465"/>
              <a:gd name="connsiteY26" fmla="*/ 29497 h 2861187"/>
              <a:gd name="connsiteX27" fmla="*/ 693175 w 4896465"/>
              <a:gd name="connsiteY27" fmla="*/ 29497 h 2861187"/>
              <a:gd name="connsiteX28" fmla="*/ 604684 w 4896465"/>
              <a:gd name="connsiteY28" fmla="*/ 58993 h 2861187"/>
              <a:gd name="connsiteX29" fmla="*/ 516194 w 4896465"/>
              <a:gd name="connsiteY29" fmla="*/ 103239 h 2861187"/>
              <a:gd name="connsiteX30" fmla="*/ 457200 w 4896465"/>
              <a:gd name="connsiteY30" fmla="*/ 132735 h 2861187"/>
              <a:gd name="connsiteX31" fmla="*/ 250723 w 4896465"/>
              <a:gd name="connsiteY31" fmla="*/ 191729 h 2861187"/>
              <a:gd name="connsiteX32" fmla="*/ 117988 w 4896465"/>
              <a:gd name="connsiteY32" fmla="*/ 280219 h 2861187"/>
              <a:gd name="connsiteX33" fmla="*/ 73742 w 4896465"/>
              <a:gd name="connsiteY33" fmla="*/ 309716 h 2861187"/>
              <a:gd name="connsiteX34" fmla="*/ 44246 w 4896465"/>
              <a:gd name="connsiteY34" fmla="*/ 398206 h 2861187"/>
              <a:gd name="connsiteX35" fmla="*/ 29497 w 4896465"/>
              <a:gd name="connsiteY35" fmla="*/ 442451 h 2861187"/>
              <a:gd name="connsiteX36" fmla="*/ 44246 w 4896465"/>
              <a:gd name="connsiteY36" fmla="*/ 707922 h 2861187"/>
              <a:gd name="connsiteX37" fmla="*/ 58994 w 4896465"/>
              <a:gd name="connsiteY37" fmla="*/ 766916 h 2861187"/>
              <a:gd name="connsiteX38" fmla="*/ 44246 w 4896465"/>
              <a:gd name="connsiteY38" fmla="*/ 2123768 h 2861187"/>
              <a:gd name="connsiteX39" fmla="*/ 29497 w 4896465"/>
              <a:gd name="connsiteY39" fmla="*/ 2212258 h 2861187"/>
              <a:gd name="connsiteX40" fmla="*/ 0 w 4896465"/>
              <a:gd name="connsiteY40" fmla="*/ 2403987 h 2861187"/>
              <a:gd name="connsiteX41" fmla="*/ 14749 w 4896465"/>
              <a:gd name="connsiteY41" fmla="*/ 2728451 h 2861187"/>
              <a:gd name="connsiteX42" fmla="*/ 117988 w 4896465"/>
              <a:gd name="connsiteY42" fmla="*/ 2787445 h 2861187"/>
              <a:gd name="connsiteX43" fmla="*/ 235975 w 4896465"/>
              <a:gd name="connsiteY43" fmla="*/ 2831690 h 2861187"/>
              <a:gd name="connsiteX44" fmla="*/ 486697 w 4896465"/>
              <a:gd name="connsiteY44" fmla="*/ 2861187 h 2861187"/>
              <a:gd name="connsiteX45" fmla="*/ 1253613 w 4896465"/>
              <a:gd name="connsiteY45" fmla="*/ 2846439 h 2861187"/>
              <a:gd name="connsiteX46" fmla="*/ 1740310 w 4896465"/>
              <a:gd name="connsiteY46" fmla="*/ 2802193 h 2861187"/>
              <a:gd name="connsiteX47" fmla="*/ 1991033 w 4896465"/>
              <a:gd name="connsiteY47" fmla="*/ 2787445 h 2861187"/>
              <a:gd name="connsiteX48" fmla="*/ 2256504 w 4896465"/>
              <a:gd name="connsiteY48" fmla="*/ 2757948 h 2861187"/>
              <a:gd name="connsiteX49" fmla="*/ 2433484 w 4896465"/>
              <a:gd name="connsiteY49" fmla="*/ 2743200 h 2861187"/>
              <a:gd name="connsiteX50" fmla="*/ 2698955 w 4896465"/>
              <a:gd name="connsiteY50" fmla="*/ 2698955 h 2861187"/>
              <a:gd name="connsiteX51" fmla="*/ 2772697 w 4896465"/>
              <a:gd name="connsiteY51" fmla="*/ 2684206 h 2861187"/>
              <a:gd name="connsiteX52" fmla="*/ 2920181 w 4896465"/>
              <a:gd name="connsiteY52" fmla="*/ 2669458 h 2861187"/>
              <a:gd name="connsiteX53" fmla="*/ 2979175 w 4896465"/>
              <a:gd name="connsiteY53" fmla="*/ 2654709 h 2861187"/>
              <a:gd name="connsiteX54" fmla="*/ 3554362 w 4896465"/>
              <a:gd name="connsiteY54" fmla="*/ 2654709 h 2861187"/>
              <a:gd name="connsiteX55" fmla="*/ 3893575 w 4896465"/>
              <a:gd name="connsiteY55" fmla="*/ 2639961 h 2861187"/>
              <a:gd name="connsiteX56" fmla="*/ 3952568 w 4896465"/>
              <a:gd name="connsiteY56" fmla="*/ 2625213 h 2861187"/>
              <a:gd name="connsiteX57" fmla="*/ 4026310 w 4896465"/>
              <a:gd name="connsiteY57" fmla="*/ 2610464 h 2861187"/>
              <a:gd name="connsiteX58" fmla="*/ 4350775 w 4896465"/>
              <a:gd name="connsiteY58" fmla="*/ 2625213 h 2861187"/>
              <a:gd name="connsiteX59" fmla="*/ 4439265 w 4896465"/>
              <a:gd name="connsiteY59" fmla="*/ 2625213 h 2861187"/>
              <a:gd name="connsiteX60" fmla="*/ 4468762 w 4896465"/>
              <a:gd name="connsiteY60" fmla="*/ 2536722 h 2861187"/>
              <a:gd name="connsiteX61" fmla="*/ 4483510 w 4896465"/>
              <a:gd name="connsiteY61" fmla="*/ 2492477 h 2861187"/>
              <a:gd name="connsiteX62" fmla="*/ 4527755 w 4896465"/>
              <a:gd name="connsiteY62" fmla="*/ 2330245 h 2861187"/>
              <a:gd name="connsiteX63" fmla="*/ 4557252 w 4896465"/>
              <a:gd name="connsiteY63" fmla="*/ 2286000 h 2861187"/>
              <a:gd name="connsiteX64" fmla="*/ 4586749 w 4896465"/>
              <a:gd name="connsiteY64" fmla="*/ 2227006 h 2861187"/>
              <a:gd name="connsiteX65" fmla="*/ 4630994 w 4896465"/>
              <a:gd name="connsiteY65" fmla="*/ 2182761 h 2861187"/>
              <a:gd name="connsiteX66" fmla="*/ 4689988 w 4896465"/>
              <a:gd name="connsiteY66" fmla="*/ 2094271 h 2861187"/>
              <a:gd name="connsiteX67" fmla="*/ 4704736 w 4896465"/>
              <a:gd name="connsiteY67" fmla="*/ 2050026 h 2861187"/>
              <a:gd name="connsiteX68" fmla="*/ 4748981 w 4896465"/>
              <a:gd name="connsiteY68" fmla="*/ 1976284 h 2861187"/>
              <a:gd name="connsiteX69" fmla="*/ 4807975 w 4896465"/>
              <a:gd name="connsiteY69" fmla="*/ 1887793 h 2861187"/>
              <a:gd name="connsiteX70" fmla="*/ 4822723 w 4896465"/>
              <a:gd name="connsiteY70" fmla="*/ 1843548 h 2861187"/>
              <a:gd name="connsiteX71" fmla="*/ 4852220 w 4896465"/>
              <a:gd name="connsiteY71" fmla="*/ 1799303 h 2861187"/>
              <a:gd name="connsiteX72" fmla="*/ 4866968 w 4896465"/>
              <a:gd name="connsiteY72" fmla="*/ 1725561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896465" h="2861187">
                <a:moveTo>
                  <a:pt x="4896465" y="693174"/>
                </a:moveTo>
                <a:cubicBezTo>
                  <a:pt x="4832555" y="668593"/>
                  <a:pt x="4768052" y="645503"/>
                  <a:pt x="4704736" y="619432"/>
                </a:cubicBezTo>
                <a:cubicBezTo>
                  <a:pt x="4684406" y="611061"/>
                  <a:pt x="4666155" y="598100"/>
                  <a:pt x="4645742" y="589935"/>
                </a:cubicBezTo>
                <a:cubicBezTo>
                  <a:pt x="4616874" y="578388"/>
                  <a:pt x="4586272" y="571600"/>
                  <a:pt x="4557252" y="560439"/>
                </a:cubicBezTo>
                <a:cubicBezTo>
                  <a:pt x="4522307" y="546999"/>
                  <a:pt x="4490792" y="523199"/>
                  <a:pt x="4454013" y="516193"/>
                </a:cubicBezTo>
                <a:cubicBezTo>
                  <a:pt x="4386231" y="503282"/>
                  <a:pt x="4316226" y="507987"/>
                  <a:pt x="4247536" y="501445"/>
                </a:cubicBezTo>
                <a:cubicBezTo>
                  <a:pt x="4212930" y="498149"/>
                  <a:pt x="4178655" y="491983"/>
                  <a:pt x="4144297" y="486697"/>
                </a:cubicBezTo>
                <a:cubicBezTo>
                  <a:pt x="4114741" y="482150"/>
                  <a:pt x="4085667" y="473562"/>
                  <a:pt x="4055807" y="471948"/>
                </a:cubicBezTo>
                <a:cubicBezTo>
                  <a:pt x="3903550" y="463718"/>
                  <a:pt x="3751007" y="462116"/>
                  <a:pt x="3598607" y="457200"/>
                </a:cubicBezTo>
                <a:cubicBezTo>
                  <a:pt x="3460672" y="443406"/>
                  <a:pt x="3468977" y="446332"/>
                  <a:pt x="3347884" y="427703"/>
                </a:cubicBezTo>
                <a:cubicBezTo>
                  <a:pt x="3318328" y="423156"/>
                  <a:pt x="3289149" y="415931"/>
                  <a:pt x="3259394" y="412955"/>
                </a:cubicBezTo>
                <a:cubicBezTo>
                  <a:pt x="3190735" y="406089"/>
                  <a:pt x="3121743" y="403122"/>
                  <a:pt x="3052917" y="398206"/>
                </a:cubicBezTo>
                <a:cubicBezTo>
                  <a:pt x="3023420" y="393290"/>
                  <a:pt x="2993618" y="389945"/>
                  <a:pt x="2964426" y="383458"/>
                </a:cubicBezTo>
                <a:cubicBezTo>
                  <a:pt x="2949250" y="380086"/>
                  <a:pt x="2935425" y="371758"/>
                  <a:pt x="2920181" y="368709"/>
                </a:cubicBezTo>
                <a:cubicBezTo>
                  <a:pt x="2796665" y="344006"/>
                  <a:pt x="2827512" y="367316"/>
                  <a:pt x="2698955" y="324464"/>
                </a:cubicBezTo>
                <a:cubicBezTo>
                  <a:pt x="2654905" y="309781"/>
                  <a:pt x="2564564" y="275896"/>
                  <a:pt x="2507226" y="265471"/>
                </a:cubicBezTo>
                <a:cubicBezTo>
                  <a:pt x="2473025" y="259253"/>
                  <a:pt x="2438189" y="256940"/>
                  <a:pt x="2403988" y="250722"/>
                </a:cubicBezTo>
                <a:cubicBezTo>
                  <a:pt x="2384045" y="247096"/>
                  <a:pt x="2364781" y="240371"/>
                  <a:pt x="2344994" y="235974"/>
                </a:cubicBezTo>
                <a:cubicBezTo>
                  <a:pt x="2320523" y="230536"/>
                  <a:pt x="2295722" y="226664"/>
                  <a:pt x="2271252" y="221226"/>
                </a:cubicBezTo>
                <a:cubicBezTo>
                  <a:pt x="2251465" y="216829"/>
                  <a:pt x="2232390" y="208845"/>
                  <a:pt x="2212259" y="206477"/>
                </a:cubicBezTo>
                <a:cubicBezTo>
                  <a:pt x="2148600" y="198988"/>
                  <a:pt x="2084407" y="197052"/>
                  <a:pt x="2020530" y="191729"/>
                </a:cubicBezTo>
                <a:lnTo>
                  <a:pt x="1858297" y="176980"/>
                </a:lnTo>
                <a:cubicBezTo>
                  <a:pt x="1526867" y="143837"/>
                  <a:pt x="1897809" y="179894"/>
                  <a:pt x="1622323" y="147484"/>
                </a:cubicBezTo>
                <a:cubicBezTo>
                  <a:pt x="1573255" y="141711"/>
                  <a:pt x="1524000" y="137651"/>
                  <a:pt x="1474839" y="132735"/>
                </a:cubicBezTo>
                <a:cubicBezTo>
                  <a:pt x="1369533" y="97634"/>
                  <a:pt x="1412219" y="120486"/>
                  <a:pt x="1342104" y="73742"/>
                </a:cubicBezTo>
                <a:cubicBezTo>
                  <a:pt x="1328995" y="54078"/>
                  <a:pt x="1301135" y="0"/>
                  <a:pt x="1268362" y="0"/>
                </a:cubicBezTo>
                <a:cubicBezTo>
                  <a:pt x="1237269" y="0"/>
                  <a:pt x="1179871" y="29497"/>
                  <a:pt x="1179871" y="29497"/>
                </a:cubicBezTo>
                <a:cubicBezTo>
                  <a:pt x="985589" y="-9361"/>
                  <a:pt x="1051375" y="-2109"/>
                  <a:pt x="693175" y="29497"/>
                </a:cubicBezTo>
                <a:cubicBezTo>
                  <a:pt x="662203" y="32230"/>
                  <a:pt x="604684" y="58993"/>
                  <a:pt x="604684" y="58993"/>
                </a:cubicBezTo>
                <a:cubicBezTo>
                  <a:pt x="519662" y="115675"/>
                  <a:pt x="601673" y="66605"/>
                  <a:pt x="516194" y="103239"/>
                </a:cubicBezTo>
                <a:cubicBezTo>
                  <a:pt x="495986" y="111900"/>
                  <a:pt x="478057" y="125783"/>
                  <a:pt x="457200" y="132735"/>
                </a:cubicBezTo>
                <a:cubicBezTo>
                  <a:pt x="437532" y="139291"/>
                  <a:pt x="279130" y="172791"/>
                  <a:pt x="250723" y="191729"/>
                </a:cubicBezTo>
                <a:lnTo>
                  <a:pt x="117988" y="280219"/>
                </a:lnTo>
                <a:lnTo>
                  <a:pt x="73742" y="309716"/>
                </a:lnTo>
                <a:lnTo>
                  <a:pt x="44246" y="398206"/>
                </a:lnTo>
                <a:lnTo>
                  <a:pt x="29497" y="442451"/>
                </a:lnTo>
                <a:cubicBezTo>
                  <a:pt x="34413" y="530941"/>
                  <a:pt x="36222" y="619659"/>
                  <a:pt x="44246" y="707922"/>
                </a:cubicBezTo>
                <a:cubicBezTo>
                  <a:pt x="46081" y="728109"/>
                  <a:pt x="58994" y="746646"/>
                  <a:pt x="58994" y="766916"/>
                </a:cubicBezTo>
                <a:cubicBezTo>
                  <a:pt x="58994" y="1219227"/>
                  <a:pt x="53475" y="1671551"/>
                  <a:pt x="44246" y="2123768"/>
                </a:cubicBezTo>
                <a:cubicBezTo>
                  <a:pt x="43636" y="2153665"/>
                  <a:pt x="34044" y="2182702"/>
                  <a:pt x="29497" y="2212258"/>
                </a:cubicBezTo>
                <a:cubicBezTo>
                  <a:pt x="-8458" y="2458964"/>
                  <a:pt x="36790" y="2183259"/>
                  <a:pt x="0" y="2403987"/>
                </a:cubicBezTo>
                <a:cubicBezTo>
                  <a:pt x="4916" y="2512142"/>
                  <a:pt x="-2356" y="2621544"/>
                  <a:pt x="14749" y="2728451"/>
                </a:cubicBezTo>
                <a:cubicBezTo>
                  <a:pt x="22498" y="2776882"/>
                  <a:pt x="88156" y="2777501"/>
                  <a:pt x="117988" y="2787445"/>
                </a:cubicBezTo>
                <a:cubicBezTo>
                  <a:pt x="126852" y="2790400"/>
                  <a:pt x="213188" y="2827547"/>
                  <a:pt x="235975" y="2831690"/>
                </a:cubicBezTo>
                <a:cubicBezTo>
                  <a:pt x="267844" y="2837484"/>
                  <a:pt x="460910" y="2858322"/>
                  <a:pt x="486697" y="2861187"/>
                </a:cubicBezTo>
                <a:cubicBezTo>
                  <a:pt x="742336" y="2856271"/>
                  <a:pt x="998137" y="2856796"/>
                  <a:pt x="1253613" y="2846439"/>
                </a:cubicBezTo>
                <a:cubicBezTo>
                  <a:pt x="1538465" y="2834891"/>
                  <a:pt x="1516768" y="2815342"/>
                  <a:pt x="1740310" y="2802193"/>
                </a:cubicBezTo>
                <a:cubicBezTo>
                  <a:pt x="1823884" y="2797277"/>
                  <a:pt x="1907620" y="2794595"/>
                  <a:pt x="1991033" y="2787445"/>
                </a:cubicBezTo>
                <a:cubicBezTo>
                  <a:pt x="2079743" y="2779841"/>
                  <a:pt x="2167911" y="2766807"/>
                  <a:pt x="2256504" y="2757948"/>
                </a:cubicBezTo>
                <a:cubicBezTo>
                  <a:pt x="2315408" y="2752058"/>
                  <a:pt x="2374491" y="2748116"/>
                  <a:pt x="2433484" y="2743200"/>
                </a:cubicBezTo>
                <a:lnTo>
                  <a:pt x="2698955" y="2698955"/>
                </a:lnTo>
                <a:cubicBezTo>
                  <a:pt x="2723652" y="2694660"/>
                  <a:pt x="2747849" y="2687519"/>
                  <a:pt x="2772697" y="2684206"/>
                </a:cubicBezTo>
                <a:cubicBezTo>
                  <a:pt x="2821670" y="2677676"/>
                  <a:pt x="2871020" y="2674374"/>
                  <a:pt x="2920181" y="2669458"/>
                </a:cubicBezTo>
                <a:cubicBezTo>
                  <a:pt x="2939846" y="2664542"/>
                  <a:pt x="2959232" y="2658335"/>
                  <a:pt x="2979175" y="2654709"/>
                </a:cubicBezTo>
                <a:cubicBezTo>
                  <a:pt x="3190850" y="2616222"/>
                  <a:pt x="3262166" y="2645578"/>
                  <a:pt x="3554362" y="2654709"/>
                </a:cubicBezTo>
                <a:cubicBezTo>
                  <a:pt x="3667433" y="2649793"/>
                  <a:pt x="3780706" y="2648321"/>
                  <a:pt x="3893575" y="2639961"/>
                </a:cubicBezTo>
                <a:cubicBezTo>
                  <a:pt x="3913789" y="2638464"/>
                  <a:pt x="3932781" y="2629610"/>
                  <a:pt x="3952568" y="2625213"/>
                </a:cubicBezTo>
                <a:cubicBezTo>
                  <a:pt x="3977039" y="2619775"/>
                  <a:pt x="4001729" y="2615380"/>
                  <a:pt x="4026310" y="2610464"/>
                </a:cubicBezTo>
                <a:cubicBezTo>
                  <a:pt x="4134465" y="2615380"/>
                  <a:pt x="4242853" y="2616579"/>
                  <a:pt x="4350775" y="2625213"/>
                </a:cubicBezTo>
                <a:cubicBezTo>
                  <a:pt x="4445925" y="2632825"/>
                  <a:pt x="4344115" y="2656929"/>
                  <a:pt x="4439265" y="2625213"/>
                </a:cubicBezTo>
                <a:lnTo>
                  <a:pt x="4468762" y="2536722"/>
                </a:lnTo>
                <a:cubicBezTo>
                  <a:pt x="4473678" y="2521974"/>
                  <a:pt x="4480461" y="2507721"/>
                  <a:pt x="4483510" y="2492477"/>
                </a:cubicBezTo>
                <a:cubicBezTo>
                  <a:pt x="4491425" y="2452904"/>
                  <a:pt x="4506372" y="2362319"/>
                  <a:pt x="4527755" y="2330245"/>
                </a:cubicBezTo>
                <a:cubicBezTo>
                  <a:pt x="4537587" y="2315497"/>
                  <a:pt x="4548458" y="2301390"/>
                  <a:pt x="4557252" y="2286000"/>
                </a:cubicBezTo>
                <a:cubicBezTo>
                  <a:pt x="4568160" y="2266911"/>
                  <a:pt x="4573970" y="2244897"/>
                  <a:pt x="4586749" y="2227006"/>
                </a:cubicBezTo>
                <a:cubicBezTo>
                  <a:pt x="4598872" y="2210034"/>
                  <a:pt x="4616246" y="2197509"/>
                  <a:pt x="4630994" y="2182761"/>
                </a:cubicBezTo>
                <a:cubicBezTo>
                  <a:pt x="4666061" y="2077558"/>
                  <a:pt x="4616337" y="2204746"/>
                  <a:pt x="4689988" y="2094271"/>
                </a:cubicBezTo>
                <a:cubicBezTo>
                  <a:pt x="4698611" y="2081336"/>
                  <a:pt x="4697784" y="2063931"/>
                  <a:pt x="4704736" y="2050026"/>
                </a:cubicBezTo>
                <a:cubicBezTo>
                  <a:pt x="4717556" y="2024387"/>
                  <a:pt x="4733591" y="2000468"/>
                  <a:pt x="4748981" y="1976284"/>
                </a:cubicBezTo>
                <a:cubicBezTo>
                  <a:pt x="4768014" y="1946375"/>
                  <a:pt x="4807975" y="1887793"/>
                  <a:pt x="4807975" y="1887793"/>
                </a:cubicBezTo>
                <a:cubicBezTo>
                  <a:pt x="4812891" y="1873045"/>
                  <a:pt x="4815771" y="1857453"/>
                  <a:pt x="4822723" y="1843548"/>
                </a:cubicBezTo>
                <a:cubicBezTo>
                  <a:pt x="4830650" y="1827694"/>
                  <a:pt x="4844293" y="1815157"/>
                  <a:pt x="4852220" y="1799303"/>
                </a:cubicBezTo>
                <a:cubicBezTo>
                  <a:pt x="4870077" y="1763589"/>
                  <a:pt x="4866968" y="1759309"/>
                  <a:pt x="4866968" y="1725561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20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002889"/>
            <a:ext cx="11577484" cy="43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0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58" y="2426609"/>
            <a:ext cx="1225505" cy="1049293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60" y="2257041"/>
            <a:ext cx="806892" cy="113625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25" y="1533832"/>
            <a:ext cx="2379037" cy="249684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259" y="2470089"/>
            <a:ext cx="1193149" cy="96233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07" y="2174431"/>
            <a:ext cx="821048" cy="1301471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5704206" y="2114017"/>
            <a:ext cx="1690309" cy="1369141"/>
          </a:xfrm>
          <a:custGeom>
            <a:avLst/>
            <a:gdLst>
              <a:gd name="connsiteX0" fmla="*/ 294640 w 315256"/>
              <a:gd name="connsiteY0" fmla="*/ 121920 h 401320"/>
              <a:gd name="connsiteX1" fmla="*/ 287020 w 315256"/>
              <a:gd name="connsiteY1" fmla="*/ 101600 h 401320"/>
              <a:gd name="connsiteX2" fmla="*/ 284480 w 315256"/>
              <a:gd name="connsiteY2" fmla="*/ 93980 h 401320"/>
              <a:gd name="connsiteX3" fmla="*/ 271780 w 315256"/>
              <a:gd name="connsiteY3" fmla="*/ 78740 h 401320"/>
              <a:gd name="connsiteX4" fmla="*/ 259080 w 315256"/>
              <a:gd name="connsiteY4" fmla="*/ 66040 h 401320"/>
              <a:gd name="connsiteX5" fmla="*/ 248920 w 315256"/>
              <a:gd name="connsiteY5" fmla="*/ 53340 h 401320"/>
              <a:gd name="connsiteX6" fmla="*/ 243840 w 315256"/>
              <a:gd name="connsiteY6" fmla="*/ 45720 h 401320"/>
              <a:gd name="connsiteX7" fmla="*/ 236220 w 315256"/>
              <a:gd name="connsiteY7" fmla="*/ 40640 h 401320"/>
              <a:gd name="connsiteX8" fmla="*/ 228600 w 315256"/>
              <a:gd name="connsiteY8" fmla="*/ 33020 h 401320"/>
              <a:gd name="connsiteX9" fmla="*/ 213360 w 315256"/>
              <a:gd name="connsiteY9" fmla="*/ 22860 h 401320"/>
              <a:gd name="connsiteX10" fmla="*/ 193040 w 315256"/>
              <a:gd name="connsiteY10" fmla="*/ 10160 h 401320"/>
              <a:gd name="connsiteX11" fmla="*/ 185420 w 315256"/>
              <a:gd name="connsiteY11" fmla="*/ 5080 h 401320"/>
              <a:gd name="connsiteX12" fmla="*/ 170180 w 315256"/>
              <a:gd name="connsiteY12" fmla="*/ 0 h 401320"/>
              <a:gd name="connsiteX13" fmla="*/ 109220 w 315256"/>
              <a:gd name="connsiteY13" fmla="*/ 2540 h 401320"/>
              <a:gd name="connsiteX14" fmla="*/ 93980 w 315256"/>
              <a:gd name="connsiteY14" fmla="*/ 7620 h 401320"/>
              <a:gd name="connsiteX15" fmla="*/ 78740 w 315256"/>
              <a:gd name="connsiteY15" fmla="*/ 17780 h 401320"/>
              <a:gd name="connsiteX16" fmla="*/ 73660 w 315256"/>
              <a:gd name="connsiteY16" fmla="*/ 25400 h 401320"/>
              <a:gd name="connsiteX17" fmla="*/ 58420 w 315256"/>
              <a:gd name="connsiteY17" fmla="*/ 35560 h 401320"/>
              <a:gd name="connsiteX18" fmla="*/ 48260 w 315256"/>
              <a:gd name="connsiteY18" fmla="*/ 50800 h 401320"/>
              <a:gd name="connsiteX19" fmla="*/ 38100 w 315256"/>
              <a:gd name="connsiteY19" fmla="*/ 66040 h 401320"/>
              <a:gd name="connsiteX20" fmla="*/ 33020 w 315256"/>
              <a:gd name="connsiteY20" fmla="*/ 73660 h 401320"/>
              <a:gd name="connsiteX21" fmla="*/ 27940 w 315256"/>
              <a:gd name="connsiteY21" fmla="*/ 81280 h 401320"/>
              <a:gd name="connsiteX22" fmla="*/ 22860 w 315256"/>
              <a:gd name="connsiteY22" fmla="*/ 96520 h 401320"/>
              <a:gd name="connsiteX23" fmla="*/ 12700 w 315256"/>
              <a:gd name="connsiteY23" fmla="*/ 119380 h 401320"/>
              <a:gd name="connsiteX24" fmla="*/ 10160 w 315256"/>
              <a:gd name="connsiteY24" fmla="*/ 127000 h 401320"/>
              <a:gd name="connsiteX25" fmla="*/ 7620 w 315256"/>
              <a:gd name="connsiteY25" fmla="*/ 147320 h 401320"/>
              <a:gd name="connsiteX26" fmla="*/ 2540 w 315256"/>
              <a:gd name="connsiteY26" fmla="*/ 170180 h 401320"/>
              <a:gd name="connsiteX27" fmla="*/ 0 w 315256"/>
              <a:gd name="connsiteY27" fmla="*/ 190500 h 401320"/>
              <a:gd name="connsiteX28" fmla="*/ 2540 w 315256"/>
              <a:gd name="connsiteY28" fmla="*/ 223520 h 401320"/>
              <a:gd name="connsiteX29" fmla="*/ 5080 w 315256"/>
              <a:gd name="connsiteY29" fmla="*/ 231140 h 401320"/>
              <a:gd name="connsiteX30" fmla="*/ 12700 w 315256"/>
              <a:gd name="connsiteY30" fmla="*/ 256540 h 401320"/>
              <a:gd name="connsiteX31" fmla="*/ 15240 w 315256"/>
              <a:gd name="connsiteY31" fmla="*/ 264160 h 401320"/>
              <a:gd name="connsiteX32" fmla="*/ 17780 w 315256"/>
              <a:gd name="connsiteY32" fmla="*/ 271780 h 401320"/>
              <a:gd name="connsiteX33" fmla="*/ 22860 w 315256"/>
              <a:gd name="connsiteY33" fmla="*/ 279400 h 401320"/>
              <a:gd name="connsiteX34" fmla="*/ 27940 w 315256"/>
              <a:gd name="connsiteY34" fmla="*/ 294640 h 401320"/>
              <a:gd name="connsiteX35" fmla="*/ 30480 w 315256"/>
              <a:gd name="connsiteY35" fmla="*/ 302260 h 401320"/>
              <a:gd name="connsiteX36" fmla="*/ 38100 w 315256"/>
              <a:gd name="connsiteY36" fmla="*/ 317500 h 401320"/>
              <a:gd name="connsiteX37" fmla="*/ 48260 w 315256"/>
              <a:gd name="connsiteY37" fmla="*/ 332740 h 401320"/>
              <a:gd name="connsiteX38" fmla="*/ 53340 w 315256"/>
              <a:gd name="connsiteY38" fmla="*/ 340360 h 401320"/>
              <a:gd name="connsiteX39" fmla="*/ 68580 w 315256"/>
              <a:gd name="connsiteY39" fmla="*/ 350520 h 401320"/>
              <a:gd name="connsiteX40" fmla="*/ 81280 w 315256"/>
              <a:gd name="connsiteY40" fmla="*/ 365760 h 401320"/>
              <a:gd name="connsiteX41" fmla="*/ 93980 w 315256"/>
              <a:gd name="connsiteY41" fmla="*/ 378460 h 401320"/>
              <a:gd name="connsiteX42" fmla="*/ 114300 w 315256"/>
              <a:gd name="connsiteY42" fmla="*/ 396240 h 401320"/>
              <a:gd name="connsiteX43" fmla="*/ 129540 w 315256"/>
              <a:gd name="connsiteY43" fmla="*/ 401320 h 401320"/>
              <a:gd name="connsiteX44" fmla="*/ 195580 w 315256"/>
              <a:gd name="connsiteY44" fmla="*/ 396240 h 401320"/>
              <a:gd name="connsiteX45" fmla="*/ 218440 w 315256"/>
              <a:gd name="connsiteY45" fmla="*/ 388620 h 401320"/>
              <a:gd name="connsiteX46" fmla="*/ 226060 w 315256"/>
              <a:gd name="connsiteY46" fmla="*/ 386080 h 401320"/>
              <a:gd name="connsiteX47" fmla="*/ 248920 w 315256"/>
              <a:gd name="connsiteY47" fmla="*/ 363220 h 401320"/>
              <a:gd name="connsiteX48" fmla="*/ 256540 w 315256"/>
              <a:gd name="connsiteY48" fmla="*/ 355600 h 401320"/>
              <a:gd name="connsiteX49" fmla="*/ 264160 w 315256"/>
              <a:gd name="connsiteY49" fmla="*/ 350520 h 401320"/>
              <a:gd name="connsiteX50" fmla="*/ 276860 w 315256"/>
              <a:gd name="connsiteY50" fmla="*/ 335280 h 401320"/>
              <a:gd name="connsiteX51" fmla="*/ 284480 w 315256"/>
              <a:gd name="connsiteY51" fmla="*/ 320040 h 401320"/>
              <a:gd name="connsiteX52" fmla="*/ 289560 w 315256"/>
              <a:gd name="connsiteY52" fmla="*/ 312420 h 401320"/>
              <a:gd name="connsiteX53" fmla="*/ 294640 w 315256"/>
              <a:gd name="connsiteY53" fmla="*/ 297180 h 401320"/>
              <a:gd name="connsiteX54" fmla="*/ 292100 w 315256"/>
              <a:gd name="connsiteY54" fmla="*/ 203200 h 401320"/>
              <a:gd name="connsiteX55" fmla="*/ 294640 w 315256"/>
              <a:gd name="connsiteY55" fmla="*/ 78740 h 401320"/>
              <a:gd name="connsiteX56" fmla="*/ 297180 w 315256"/>
              <a:gd name="connsiteY56" fmla="*/ 71120 h 401320"/>
              <a:gd name="connsiteX57" fmla="*/ 302260 w 315256"/>
              <a:gd name="connsiteY57" fmla="*/ 53340 h 401320"/>
              <a:gd name="connsiteX58" fmla="*/ 304800 w 315256"/>
              <a:gd name="connsiteY58" fmla="*/ 10160 h 401320"/>
              <a:gd name="connsiteX59" fmla="*/ 309880 w 315256"/>
              <a:gd name="connsiteY59" fmla="*/ 25400 h 401320"/>
              <a:gd name="connsiteX60" fmla="*/ 312420 w 315256"/>
              <a:gd name="connsiteY60" fmla="*/ 248920 h 401320"/>
              <a:gd name="connsiteX61" fmla="*/ 314960 w 315256"/>
              <a:gd name="connsiteY61" fmla="*/ 279400 h 401320"/>
              <a:gd name="connsiteX62" fmla="*/ 314960 w 315256"/>
              <a:gd name="connsiteY62" fmla="*/ 393700 h 4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15256" h="401320">
                <a:moveTo>
                  <a:pt x="294640" y="121920"/>
                </a:moveTo>
                <a:cubicBezTo>
                  <a:pt x="292100" y="115147"/>
                  <a:pt x="289492" y="108398"/>
                  <a:pt x="287020" y="101600"/>
                </a:cubicBezTo>
                <a:cubicBezTo>
                  <a:pt x="286105" y="99084"/>
                  <a:pt x="285677" y="96375"/>
                  <a:pt x="284480" y="93980"/>
                </a:cubicBezTo>
                <a:cubicBezTo>
                  <a:pt x="279750" y="84520"/>
                  <a:pt x="278802" y="87166"/>
                  <a:pt x="271780" y="78740"/>
                </a:cubicBezTo>
                <a:cubicBezTo>
                  <a:pt x="261197" y="66040"/>
                  <a:pt x="273050" y="75353"/>
                  <a:pt x="259080" y="66040"/>
                </a:cubicBezTo>
                <a:cubicBezTo>
                  <a:pt x="254135" y="51205"/>
                  <a:pt x="260409" y="64829"/>
                  <a:pt x="248920" y="53340"/>
                </a:cubicBezTo>
                <a:cubicBezTo>
                  <a:pt x="246761" y="51181"/>
                  <a:pt x="245999" y="47879"/>
                  <a:pt x="243840" y="45720"/>
                </a:cubicBezTo>
                <a:cubicBezTo>
                  <a:pt x="241681" y="43561"/>
                  <a:pt x="238565" y="42594"/>
                  <a:pt x="236220" y="40640"/>
                </a:cubicBezTo>
                <a:cubicBezTo>
                  <a:pt x="233460" y="38340"/>
                  <a:pt x="231435" y="35225"/>
                  <a:pt x="228600" y="33020"/>
                </a:cubicBezTo>
                <a:cubicBezTo>
                  <a:pt x="223781" y="29272"/>
                  <a:pt x="213360" y="22860"/>
                  <a:pt x="213360" y="22860"/>
                </a:cubicBezTo>
                <a:cubicBezTo>
                  <a:pt x="201174" y="4581"/>
                  <a:pt x="218430" y="27087"/>
                  <a:pt x="193040" y="10160"/>
                </a:cubicBezTo>
                <a:cubicBezTo>
                  <a:pt x="190500" y="8467"/>
                  <a:pt x="188210" y="6320"/>
                  <a:pt x="185420" y="5080"/>
                </a:cubicBezTo>
                <a:cubicBezTo>
                  <a:pt x="180527" y="2905"/>
                  <a:pt x="170180" y="0"/>
                  <a:pt x="170180" y="0"/>
                </a:cubicBezTo>
                <a:cubicBezTo>
                  <a:pt x="149860" y="847"/>
                  <a:pt x="129457" y="516"/>
                  <a:pt x="109220" y="2540"/>
                </a:cubicBezTo>
                <a:cubicBezTo>
                  <a:pt x="103892" y="3073"/>
                  <a:pt x="98435" y="4650"/>
                  <a:pt x="93980" y="7620"/>
                </a:cubicBezTo>
                <a:lnTo>
                  <a:pt x="78740" y="17780"/>
                </a:lnTo>
                <a:cubicBezTo>
                  <a:pt x="77047" y="20320"/>
                  <a:pt x="75957" y="23390"/>
                  <a:pt x="73660" y="25400"/>
                </a:cubicBezTo>
                <a:cubicBezTo>
                  <a:pt x="69065" y="29420"/>
                  <a:pt x="58420" y="35560"/>
                  <a:pt x="58420" y="35560"/>
                </a:cubicBezTo>
                <a:cubicBezTo>
                  <a:pt x="53562" y="50133"/>
                  <a:pt x="59359" y="36530"/>
                  <a:pt x="48260" y="50800"/>
                </a:cubicBezTo>
                <a:cubicBezTo>
                  <a:pt x="44512" y="55619"/>
                  <a:pt x="41487" y="60960"/>
                  <a:pt x="38100" y="66040"/>
                </a:cubicBezTo>
                <a:lnTo>
                  <a:pt x="33020" y="73660"/>
                </a:lnTo>
                <a:cubicBezTo>
                  <a:pt x="31327" y="76200"/>
                  <a:pt x="28905" y="78384"/>
                  <a:pt x="27940" y="81280"/>
                </a:cubicBezTo>
                <a:cubicBezTo>
                  <a:pt x="26247" y="86360"/>
                  <a:pt x="25830" y="92065"/>
                  <a:pt x="22860" y="96520"/>
                </a:cubicBezTo>
                <a:cubicBezTo>
                  <a:pt x="14810" y="108595"/>
                  <a:pt x="18745" y="101244"/>
                  <a:pt x="12700" y="119380"/>
                </a:cubicBezTo>
                <a:lnTo>
                  <a:pt x="10160" y="127000"/>
                </a:lnTo>
                <a:cubicBezTo>
                  <a:pt x="9313" y="133773"/>
                  <a:pt x="7620" y="140494"/>
                  <a:pt x="7620" y="147320"/>
                </a:cubicBezTo>
                <a:cubicBezTo>
                  <a:pt x="7620" y="176423"/>
                  <a:pt x="18860" y="181060"/>
                  <a:pt x="2540" y="170180"/>
                </a:cubicBezTo>
                <a:lnTo>
                  <a:pt x="0" y="190500"/>
                </a:lnTo>
                <a:cubicBezTo>
                  <a:pt x="847" y="201507"/>
                  <a:pt x="1171" y="212566"/>
                  <a:pt x="2540" y="223520"/>
                </a:cubicBezTo>
                <a:cubicBezTo>
                  <a:pt x="2872" y="226177"/>
                  <a:pt x="4344" y="228566"/>
                  <a:pt x="5080" y="231140"/>
                </a:cubicBezTo>
                <a:cubicBezTo>
                  <a:pt x="12757" y="258011"/>
                  <a:pt x="628" y="220323"/>
                  <a:pt x="12700" y="256540"/>
                </a:cubicBezTo>
                <a:lnTo>
                  <a:pt x="15240" y="264160"/>
                </a:lnTo>
                <a:cubicBezTo>
                  <a:pt x="16087" y="266700"/>
                  <a:pt x="16295" y="269552"/>
                  <a:pt x="17780" y="271780"/>
                </a:cubicBezTo>
                <a:cubicBezTo>
                  <a:pt x="19473" y="274320"/>
                  <a:pt x="21620" y="276610"/>
                  <a:pt x="22860" y="279400"/>
                </a:cubicBezTo>
                <a:cubicBezTo>
                  <a:pt x="25035" y="284293"/>
                  <a:pt x="26247" y="289560"/>
                  <a:pt x="27940" y="294640"/>
                </a:cubicBezTo>
                <a:cubicBezTo>
                  <a:pt x="28787" y="297180"/>
                  <a:pt x="28995" y="300032"/>
                  <a:pt x="30480" y="302260"/>
                </a:cubicBezTo>
                <a:cubicBezTo>
                  <a:pt x="53032" y="336088"/>
                  <a:pt x="20573" y="285952"/>
                  <a:pt x="38100" y="317500"/>
                </a:cubicBezTo>
                <a:cubicBezTo>
                  <a:pt x="41065" y="322837"/>
                  <a:pt x="44873" y="327660"/>
                  <a:pt x="48260" y="332740"/>
                </a:cubicBezTo>
                <a:cubicBezTo>
                  <a:pt x="49953" y="335280"/>
                  <a:pt x="50800" y="338667"/>
                  <a:pt x="53340" y="340360"/>
                </a:cubicBezTo>
                <a:lnTo>
                  <a:pt x="68580" y="350520"/>
                </a:lnTo>
                <a:cubicBezTo>
                  <a:pt x="81193" y="369439"/>
                  <a:pt x="64982" y="346203"/>
                  <a:pt x="81280" y="365760"/>
                </a:cubicBezTo>
                <a:cubicBezTo>
                  <a:pt x="91863" y="378460"/>
                  <a:pt x="80010" y="369147"/>
                  <a:pt x="93980" y="378460"/>
                </a:cubicBezTo>
                <a:cubicBezTo>
                  <a:pt x="99907" y="387350"/>
                  <a:pt x="101600" y="392007"/>
                  <a:pt x="114300" y="396240"/>
                </a:cubicBezTo>
                <a:lnTo>
                  <a:pt x="129540" y="401320"/>
                </a:lnTo>
                <a:cubicBezTo>
                  <a:pt x="159269" y="399969"/>
                  <a:pt x="172880" y="403050"/>
                  <a:pt x="195580" y="396240"/>
                </a:cubicBezTo>
                <a:lnTo>
                  <a:pt x="218440" y="388620"/>
                </a:lnTo>
                <a:lnTo>
                  <a:pt x="226060" y="386080"/>
                </a:lnTo>
                <a:lnTo>
                  <a:pt x="248920" y="363220"/>
                </a:lnTo>
                <a:cubicBezTo>
                  <a:pt x="251460" y="360680"/>
                  <a:pt x="253551" y="357593"/>
                  <a:pt x="256540" y="355600"/>
                </a:cubicBezTo>
                <a:lnTo>
                  <a:pt x="264160" y="350520"/>
                </a:lnTo>
                <a:cubicBezTo>
                  <a:pt x="276773" y="331601"/>
                  <a:pt x="260562" y="354837"/>
                  <a:pt x="276860" y="335280"/>
                </a:cubicBezTo>
                <a:cubicBezTo>
                  <a:pt x="285959" y="324361"/>
                  <a:pt x="278752" y="331496"/>
                  <a:pt x="284480" y="320040"/>
                </a:cubicBezTo>
                <a:cubicBezTo>
                  <a:pt x="285845" y="317310"/>
                  <a:pt x="288320" y="315210"/>
                  <a:pt x="289560" y="312420"/>
                </a:cubicBezTo>
                <a:cubicBezTo>
                  <a:pt x="291735" y="307527"/>
                  <a:pt x="294640" y="297180"/>
                  <a:pt x="294640" y="297180"/>
                </a:cubicBezTo>
                <a:cubicBezTo>
                  <a:pt x="293793" y="265853"/>
                  <a:pt x="292100" y="234538"/>
                  <a:pt x="292100" y="203200"/>
                </a:cubicBezTo>
                <a:cubicBezTo>
                  <a:pt x="292100" y="161705"/>
                  <a:pt x="293045" y="120205"/>
                  <a:pt x="294640" y="78740"/>
                </a:cubicBezTo>
                <a:cubicBezTo>
                  <a:pt x="294743" y="76065"/>
                  <a:pt x="296444" y="73694"/>
                  <a:pt x="297180" y="71120"/>
                </a:cubicBezTo>
                <a:cubicBezTo>
                  <a:pt x="303559" y="48794"/>
                  <a:pt x="296170" y="71610"/>
                  <a:pt x="302260" y="53340"/>
                </a:cubicBezTo>
                <a:cubicBezTo>
                  <a:pt x="303107" y="38947"/>
                  <a:pt x="301006" y="24070"/>
                  <a:pt x="304800" y="10160"/>
                </a:cubicBezTo>
                <a:cubicBezTo>
                  <a:pt x="306209" y="4994"/>
                  <a:pt x="309880" y="25400"/>
                  <a:pt x="309880" y="25400"/>
                </a:cubicBezTo>
                <a:cubicBezTo>
                  <a:pt x="310727" y="99907"/>
                  <a:pt x="310930" y="174423"/>
                  <a:pt x="312420" y="248920"/>
                </a:cubicBezTo>
                <a:cubicBezTo>
                  <a:pt x="312624" y="259113"/>
                  <a:pt x="314781" y="269206"/>
                  <a:pt x="314960" y="279400"/>
                </a:cubicBezTo>
                <a:cubicBezTo>
                  <a:pt x="315628" y="317494"/>
                  <a:pt x="314960" y="355600"/>
                  <a:pt x="314960" y="3937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5718115" y="2043342"/>
            <a:ext cx="1676400" cy="1432560"/>
          </a:xfrm>
          <a:custGeom>
            <a:avLst/>
            <a:gdLst>
              <a:gd name="connsiteX0" fmla="*/ 1539240 w 1676400"/>
              <a:gd name="connsiteY0" fmla="*/ 396240 h 1432560"/>
              <a:gd name="connsiteX1" fmla="*/ 1310640 w 1676400"/>
              <a:gd name="connsiteY1" fmla="*/ 182880 h 1432560"/>
              <a:gd name="connsiteX2" fmla="*/ 1264920 w 1676400"/>
              <a:gd name="connsiteY2" fmla="*/ 152400 h 1432560"/>
              <a:gd name="connsiteX3" fmla="*/ 1219200 w 1676400"/>
              <a:gd name="connsiteY3" fmla="*/ 137160 h 1432560"/>
              <a:gd name="connsiteX4" fmla="*/ 1173480 w 1676400"/>
              <a:gd name="connsiteY4" fmla="*/ 91440 h 1432560"/>
              <a:gd name="connsiteX5" fmla="*/ 1082040 w 1676400"/>
              <a:gd name="connsiteY5" fmla="*/ 60960 h 1432560"/>
              <a:gd name="connsiteX6" fmla="*/ 1036320 w 1676400"/>
              <a:gd name="connsiteY6" fmla="*/ 45720 h 1432560"/>
              <a:gd name="connsiteX7" fmla="*/ 899160 w 1676400"/>
              <a:gd name="connsiteY7" fmla="*/ 15240 h 1432560"/>
              <a:gd name="connsiteX8" fmla="*/ 777240 w 1676400"/>
              <a:gd name="connsiteY8" fmla="*/ 0 h 1432560"/>
              <a:gd name="connsiteX9" fmla="*/ 518160 w 1676400"/>
              <a:gd name="connsiteY9" fmla="*/ 15240 h 1432560"/>
              <a:gd name="connsiteX10" fmla="*/ 472440 w 1676400"/>
              <a:gd name="connsiteY10" fmla="*/ 30480 h 1432560"/>
              <a:gd name="connsiteX11" fmla="*/ 411480 w 1676400"/>
              <a:gd name="connsiteY11" fmla="*/ 45720 h 1432560"/>
              <a:gd name="connsiteX12" fmla="*/ 320040 w 1676400"/>
              <a:gd name="connsiteY12" fmla="*/ 76200 h 1432560"/>
              <a:gd name="connsiteX13" fmla="*/ 274320 w 1676400"/>
              <a:gd name="connsiteY13" fmla="*/ 91440 h 1432560"/>
              <a:gd name="connsiteX14" fmla="*/ 137160 w 1676400"/>
              <a:gd name="connsiteY14" fmla="*/ 198120 h 1432560"/>
              <a:gd name="connsiteX15" fmla="*/ 91440 w 1676400"/>
              <a:gd name="connsiteY15" fmla="*/ 289560 h 1432560"/>
              <a:gd name="connsiteX16" fmla="*/ 30480 w 1676400"/>
              <a:gd name="connsiteY16" fmla="*/ 426720 h 1432560"/>
              <a:gd name="connsiteX17" fmla="*/ 0 w 1676400"/>
              <a:gd name="connsiteY17" fmla="*/ 548640 h 1432560"/>
              <a:gd name="connsiteX18" fmla="*/ 15240 w 1676400"/>
              <a:gd name="connsiteY18" fmla="*/ 899160 h 1432560"/>
              <a:gd name="connsiteX19" fmla="*/ 106680 w 1676400"/>
              <a:gd name="connsiteY19" fmla="*/ 1082040 h 1432560"/>
              <a:gd name="connsiteX20" fmla="*/ 167640 w 1676400"/>
              <a:gd name="connsiteY20" fmla="*/ 1158240 h 1432560"/>
              <a:gd name="connsiteX21" fmla="*/ 198120 w 1676400"/>
              <a:gd name="connsiteY21" fmla="*/ 1203960 h 1432560"/>
              <a:gd name="connsiteX22" fmla="*/ 243840 w 1676400"/>
              <a:gd name="connsiteY22" fmla="*/ 1219200 h 1432560"/>
              <a:gd name="connsiteX23" fmla="*/ 335280 w 1676400"/>
              <a:gd name="connsiteY23" fmla="*/ 1280160 h 1432560"/>
              <a:gd name="connsiteX24" fmla="*/ 426720 w 1676400"/>
              <a:gd name="connsiteY24" fmla="*/ 1356360 h 1432560"/>
              <a:gd name="connsiteX25" fmla="*/ 518160 w 1676400"/>
              <a:gd name="connsiteY25" fmla="*/ 1386840 h 1432560"/>
              <a:gd name="connsiteX26" fmla="*/ 563880 w 1676400"/>
              <a:gd name="connsiteY26" fmla="*/ 1402080 h 1432560"/>
              <a:gd name="connsiteX27" fmla="*/ 762000 w 1676400"/>
              <a:gd name="connsiteY27" fmla="*/ 1432560 h 1432560"/>
              <a:gd name="connsiteX28" fmla="*/ 1021080 w 1676400"/>
              <a:gd name="connsiteY28" fmla="*/ 1417320 h 1432560"/>
              <a:gd name="connsiteX29" fmla="*/ 1082040 w 1676400"/>
              <a:gd name="connsiteY29" fmla="*/ 1402080 h 1432560"/>
              <a:gd name="connsiteX30" fmla="*/ 1173480 w 1676400"/>
              <a:gd name="connsiteY30" fmla="*/ 1341120 h 1432560"/>
              <a:gd name="connsiteX31" fmla="*/ 1219200 w 1676400"/>
              <a:gd name="connsiteY31" fmla="*/ 1310640 h 1432560"/>
              <a:gd name="connsiteX32" fmla="*/ 1371600 w 1676400"/>
              <a:gd name="connsiteY32" fmla="*/ 1219200 h 1432560"/>
              <a:gd name="connsiteX33" fmla="*/ 1417320 w 1676400"/>
              <a:gd name="connsiteY33" fmla="*/ 1188720 h 1432560"/>
              <a:gd name="connsiteX34" fmla="*/ 1463040 w 1676400"/>
              <a:gd name="connsiteY34" fmla="*/ 1143000 h 1432560"/>
              <a:gd name="connsiteX35" fmla="*/ 1493520 w 1676400"/>
              <a:gd name="connsiteY35" fmla="*/ 1097280 h 1432560"/>
              <a:gd name="connsiteX36" fmla="*/ 1584960 w 1676400"/>
              <a:gd name="connsiteY36" fmla="*/ 1021080 h 1432560"/>
              <a:gd name="connsiteX37" fmla="*/ 1645920 w 1676400"/>
              <a:gd name="connsiteY37" fmla="*/ 929640 h 1432560"/>
              <a:gd name="connsiteX38" fmla="*/ 1676400 w 1676400"/>
              <a:gd name="connsiteY38" fmla="*/ 838200 h 1432560"/>
              <a:gd name="connsiteX39" fmla="*/ 1661160 w 1676400"/>
              <a:gd name="connsiteY39" fmla="*/ 609600 h 1432560"/>
              <a:gd name="connsiteX40" fmla="*/ 1630680 w 1676400"/>
              <a:gd name="connsiteY40" fmla="*/ 457200 h 1432560"/>
              <a:gd name="connsiteX41" fmla="*/ 1615440 w 1676400"/>
              <a:gd name="connsiteY41" fmla="*/ 350520 h 1432560"/>
              <a:gd name="connsiteX42" fmla="*/ 1584960 w 1676400"/>
              <a:gd name="connsiteY42" fmla="*/ 167640 h 1432560"/>
              <a:gd name="connsiteX43" fmla="*/ 1600200 w 1676400"/>
              <a:gd name="connsiteY43" fmla="*/ 518160 h 1432560"/>
              <a:gd name="connsiteX44" fmla="*/ 1630680 w 1676400"/>
              <a:gd name="connsiteY44" fmla="*/ 807720 h 1432560"/>
              <a:gd name="connsiteX45" fmla="*/ 1630680 w 1676400"/>
              <a:gd name="connsiteY45" fmla="*/ 138684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76400" h="1432560">
                <a:moveTo>
                  <a:pt x="1539240" y="396240"/>
                </a:moveTo>
                <a:cubicBezTo>
                  <a:pt x="1463040" y="325120"/>
                  <a:pt x="1388545" y="252129"/>
                  <a:pt x="1310640" y="182880"/>
                </a:cubicBezTo>
                <a:cubicBezTo>
                  <a:pt x="1296950" y="170711"/>
                  <a:pt x="1281303" y="160591"/>
                  <a:pt x="1264920" y="152400"/>
                </a:cubicBezTo>
                <a:cubicBezTo>
                  <a:pt x="1250552" y="145216"/>
                  <a:pt x="1234440" y="142240"/>
                  <a:pt x="1219200" y="137160"/>
                </a:cubicBezTo>
                <a:cubicBezTo>
                  <a:pt x="1203960" y="121920"/>
                  <a:pt x="1192320" y="101907"/>
                  <a:pt x="1173480" y="91440"/>
                </a:cubicBezTo>
                <a:cubicBezTo>
                  <a:pt x="1145394" y="75837"/>
                  <a:pt x="1112520" y="71120"/>
                  <a:pt x="1082040" y="60960"/>
                </a:cubicBezTo>
                <a:cubicBezTo>
                  <a:pt x="1066800" y="55880"/>
                  <a:pt x="1051905" y="49616"/>
                  <a:pt x="1036320" y="45720"/>
                </a:cubicBezTo>
                <a:cubicBezTo>
                  <a:pt x="987778" y="33584"/>
                  <a:pt x="949464" y="22979"/>
                  <a:pt x="899160" y="15240"/>
                </a:cubicBezTo>
                <a:cubicBezTo>
                  <a:pt x="858680" y="9012"/>
                  <a:pt x="817880" y="5080"/>
                  <a:pt x="777240" y="0"/>
                </a:cubicBezTo>
                <a:cubicBezTo>
                  <a:pt x="690880" y="5080"/>
                  <a:pt x="604240" y="6632"/>
                  <a:pt x="518160" y="15240"/>
                </a:cubicBezTo>
                <a:cubicBezTo>
                  <a:pt x="502175" y="16838"/>
                  <a:pt x="487886" y="26067"/>
                  <a:pt x="472440" y="30480"/>
                </a:cubicBezTo>
                <a:cubicBezTo>
                  <a:pt x="452301" y="36234"/>
                  <a:pt x="431542" y="39701"/>
                  <a:pt x="411480" y="45720"/>
                </a:cubicBezTo>
                <a:cubicBezTo>
                  <a:pt x="380706" y="54952"/>
                  <a:pt x="350520" y="66040"/>
                  <a:pt x="320040" y="76200"/>
                </a:cubicBezTo>
                <a:cubicBezTo>
                  <a:pt x="304800" y="81280"/>
                  <a:pt x="287686" y="82529"/>
                  <a:pt x="274320" y="91440"/>
                </a:cubicBezTo>
                <a:cubicBezTo>
                  <a:pt x="210598" y="133921"/>
                  <a:pt x="181924" y="144403"/>
                  <a:pt x="137160" y="198120"/>
                </a:cubicBezTo>
                <a:cubicBezTo>
                  <a:pt x="82565" y="263634"/>
                  <a:pt x="125807" y="220827"/>
                  <a:pt x="91440" y="289560"/>
                </a:cubicBezTo>
                <a:cubicBezTo>
                  <a:pt x="41402" y="389636"/>
                  <a:pt x="69798" y="269449"/>
                  <a:pt x="30480" y="426720"/>
                </a:cubicBezTo>
                <a:lnTo>
                  <a:pt x="0" y="548640"/>
                </a:lnTo>
                <a:cubicBezTo>
                  <a:pt x="5080" y="665480"/>
                  <a:pt x="3206" y="782830"/>
                  <a:pt x="15240" y="899160"/>
                </a:cubicBezTo>
                <a:cubicBezTo>
                  <a:pt x="30787" y="1049444"/>
                  <a:pt x="58133" y="936398"/>
                  <a:pt x="106680" y="1082040"/>
                </a:cubicBezTo>
                <a:cubicBezTo>
                  <a:pt x="127712" y="1145136"/>
                  <a:pt x="108554" y="1118849"/>
                  <a:pt x="167640" y="1158240"/>
                </a:cubicBezTo>
                <a:cubicBezTo>
                  <a:pt x="177800" y="1173480"/>
                  <a:pt x="183817" y="1192518"/>
                  <a:pt x="198120" y="1203960"/>
                </a:cubicBezTo>
                <a:cubicBezTo>
                  <a:pt x="210664" y="1213995"/>
                  <a:pt x="229797" y="1211398"/>
                  <a:pt x="243840" y="1219200"/>
                </a:cubicBezTo>
                <a:cubicBezTo>
                  <a:pt x="275862" y="1236990"/>
                  <a:pt x="309377" y="1254257"/>
                  <a:pt x="335280" y="1280160"/>
                </a:cubicBezTo>
                <a:cubicBezTo>
                  <a:pt x="363991" y="1308871"/>
                  <a:pt x="388528" y="1339386"/>
                  <a:pt x="426720" y="1356360"/>
                </a:cubicBezTo>
                <a:cubicBezTo>
                  <a:pt x="456080" y="1369409"/>
                  <a:pt x="487680" y="1376680"/>
                  <a:pt x="518160" y="1386840"/>
                </a:cubicBezTo>
                <a:cubicBezTo>
                  <a:pt x="533400" y="1391920"/>
                  <a:pt x="548128" y="1398930"/>
                  <a:pt x="563880" y="1402080"/>
                </a:cubicBezTo>
                <a:cubicBezTo>
                  <a:pt x="680241" y="1425352"/>
                  <a:pt x="614377" y="1414107"/>
                  <a:pt x="762000" y="1432560"/>
                </a:cubicBezTo>
                <a:cubicBezTo>
                  <a:pt x="848360" y="1427480"/>
                  <a:pt x="934960" y="1425522"/>
                  <a:pt x="1021080" y="1417320"/>
                </a:cubicBezTo>
                <a:cubicBezTo>
                  <a:pt x="1041931" y="1415334"/>
                  <a:pt x="1063306" y="1411447"/>
                  <a:pt x="1082040" y="1402080"/>
                </a:cubicBezTo>
                <a:cubicBezTo>
                  <a:pt x="1114805" y="1385697"/>
                  <a:pt x="1143000" y="1361440"/>
                  <a:pt x="1173480" y="1341120"/>
                </a:cubicBezTo>
                <a:cubicBezTo>
                  <a:pt x="1188720" y="1330960"/>
                  <a:pt x="1202817" y="1318831"/>
                  <a:pt x="1219200" y="1310640"/>
                </a:cubicBezTo>
                <a:cubicBezTo>
                  <a:pt x="1312925" y="1263777"/>
                  <a:pt x="1261257" y="1292762"/>
                  <a:pt x="1371600" y="1219200"/>
                </a:cubicBezTo>
                <a:cubicBezTo>
                  <a:pt x="1386840" y="1209040"/>
                  <a:pt x="1404368" y="1201672"/>
                  <a:pt x="1417320" y="1188720"/>
                </a:cubicBezTo>
                <a:cubicBezTo>
                  <a:pt x="1432560" y="1173480"/>
                  <a:pt x="1449242" y="1159557"/>
                  <a:pt x="1463040" y="1143000"/>
                </a:cubicBezTo>
                <a:cubicBezTo>
                  <a:pt x="1474766" y="1128929"/>
                  <a:pt x="1480568" y="1110232"/>
                  <a:pt x="1493520" y="1097280"/>
                </a:cubicBezTo>
                <a:cubicBezTo>
                  <a:pt x="1581573" y="1009227"/>
                  <a:pt x="1497577" y="1133430"/>
                  <a:pt x="1584960" y="1021080"/>
                </a:cubicBezTo>
                <a:cubicBezTo>
                  <a:pt x="1607450" y="992164"/>
                  <a:pt x="1634336" y="964393"/>
                  <a:pt x="1645920" y="929640"/>
                </a:cubicBezTo>
                <a:lnTo>
                  <a:pt x="1676400" y="838200"/>
                </a:lnTo>
                <a:cubicBezTo>
                  <a:pt x="1671320" y="762000"/>
                  <a:pt x="1670259" y="685425"/>
                  <a:pt x="1661160" y="609600"/>
                </a:cubicBezTo>
                <a:cubicBezTo>
                  <a:pt x="1654988" y="558163"/>
                  <a:pt x="1638006" y="508485"/>
                  <a:pt x="1630680" y="457200"/>
                </a:cubicBezTo>
                <a:cubicBezTo>
                  <a:pt x="1625600" y="421640"/>
                  <a:pt x="1621042" y="386001"/>
                  <a:pt x="1615440" y="350520"/>
                </a:cubicBezTo>
                <a:cubicBezTo>
                  <a:pt x="1605801" y="289475"/>
                  <a:pt x="1584960" y="167640"/>
                  <a:pt x="1584960" y="167640"/>
                </a:cubicBezTo>
                <a:cubicBezTo>
                  <a:pt x="1590040" y="284480"/>
                  <a:pt x="1592154" y="401487"/>
                  <a:pt x="1600200" y="518160"/>
                </a:cubicBezTo>
                <a:cubicBezTo>
                  <a:pt x="1623861" y="861240"/>
                  <a:pt x="1618361" y="179444"/>
                  <a:pt x="1630680" y="807720"/>
                </a:cubicBezTo>
                <a:cubicBezTo>
                  <a:pt x="1634464" y="1000723"/>
                  <a:pt x="1630680" y="1193800"/>
                  <a:pt x="1630680" y="138684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09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25" y="1533832"/>
            <a:ext cx="2379037" cy="249684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68" y="1356360"/>
            <a:ext cx="1218992" cy="2267357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5704206" y="2114017"/>
            <a:ext cx="1690309" cy="1369141"/>
          </a:xfrm>
          <a:custGeom>
            <a:avLst/>
            <a:gdLst>
              <a:gd name="connsiteX0" fmla="*/ 294640 w 315256"/>
              <a:gd name="connsiteY0" fmla="*/ 121920 h 401320"/>
              <a:gd name="connsiteX1" fmla="*/ 287020 w 315256"/>
              <a:gd name="connsiteY1" fmla="*/ 101600 h 401320"/>
              <a:gd name="connsiteX2" fmla="*/ 284480 w 315256"/>
              <a:gd name="connsiteY2" fmla="*/ 93980 h 401320"/>
              <a:gd name="connsiteX3" fmla="*/ 271780 w 315256"/>
              <a:gd name="connsiteY3" fmla="*/ 78740 h 401320"/>
              <a:gd name="connsiteX4" fmla="*/ 259080 w 315256"/>
              <a:gd name="connsiteY4" fmla="*/ 66040 h 401320"/>
              <a:gd name="connsiteX5" fmla="*/ 248920 w 315256"/>
              <a:gd name="connsiteY5" fmla="*/ 53340 h 401320"/>
              <a:gd name="connsiteX6" fmla="*/ 243840 w 315256"/>
              <a:gd name="connsiteY6" fmla="*/ 45720 h 401320"/>
              <a:gd name="connsiteX7" fmla="*/ 236220 w 315256"/>
              <a:gd name="connsiteY7" fmla="*/ 40640 h 401320"/>
              <a:gd name="connsiteX8" fmla="*/ 228600 w 315256"/>
              <a:gd name="connsiteY8" fmla="*/ 33020 h 401320"/>
              <a:gd name="connsiteX9" fmla="*/ 213360 w 315256"/>
              <a:gd name="connsiteY9" fmla="*/ 22860 h 401320"/>
              <a:gd name="connsiteX10" fmla="*/ 193040 w 315256"/>
              <a:gd name="connsiteY10" fmla="*/ 10160 h 401320"/>
              <a:gd name="connsiteX11" fmla="*/ 185420 w 315256"/>
              <a:gd name="connsiteY11" fmla="*/ 5080 h 401320"/>
              <a:gd name="connsiteX12" fmla="*/ 170180 w 315256"/>
              <a:gd name="connsiteY12" fmla="*/ 0 h 401320"/>
              <a:gd name="connsiteX13" fmla="*/ 109220 w 315256"/>
              <a:gd name="connsiteY13" fmla="*/ 2540 h 401320"/>
              <a:gd name="connsiteX14" fmla="*/ 93980 w 315256"/>
              <a:gd name="connsiteY14" fmla="*/ 7620 h 401320"/>
              <a:gd name="connsiteX15" fmla="*/ 78740 w 315256"/>
              <a:gd name="connsiteY15" fmla="*/ 17780 h 401320"/>
              <a:gd name="connsiteX16" fmla="*/ 73660 w 315256"/>
              <a:gd name="connsiteY16" fmla="*/ 25400 h 401320"/>
              <a:gd name="connsiteX17" fmla="*/ 58420 w 315256"/>
              <a:gd name="connsiteY17" fmla="*/ 35560 h 401320"/>
              <a:gd name="connsiteX18" fmla="*/ 48260 w 315256"/>
              <a:gd name="connsiteY18" fmla="*/ 50800 h 401320"/>
              <a:gd name="connsiteX19" fmla="*/ 38100 w 315256"/>
              <a:gd name="connsiteY19" fmla="*/ 66040 h 401320"/>
              <a:gd name="connsiteX20" fmla="*/ 33020 w 315256"/>
              <a:gd name="connsiteY20" fmla="*/ 73660 h 401320"/>
              <a:gd name="connsiteX21" fmla="*/ 27940 w 315256"/>
              <a:gd name="connsiteY21" fmla="*/ 81280 h 401320"/>
              <a:gd name="connsiteX22" fmla="*/ 22860 w 315256"/>
              <a:gd name="connsiteY22" fmla="*/ 96520 h 401320"/>
              <a:gd name="connsiteX23" fmla="*/ 12700 w 315256"/>
              <a:gd name="connsiteY23" fmla="*/ 119380 h 401320"/>
              <a:gd name="connsiteX24" fmla="*/ 10160 w 315256"/>
              <a:gd name="connsiteY24" fmla="*/ 127000 h 401320"/>
              <a:gd name="connsiteX25" fmla="*/ 7620 w 315256"/>
              <a:gd name="connsiteY25" fmla="*/ 147320 h 401320"/>
              <a:gd name="connsiteX26" fmla="*/ 2540 w 315256"/>
              <a:gd name="connsiteY26" fmla="*/ 170180 h 401320"/>
              <a:gd name="connsiteX27" fmla="*/ 0 w 315256"/>
              <a:gd name="connsiteY27" fmla="*/ 190500 h 401320"/>
              <a:gd name="connsiteX28" fmla="*/ 2540 w 315256"/>
              <a:gd name="connsiteY28" fmla="*/ 223520 h 401320"/>
              <a:gd name="connsiteX29" fmla="*/ 5080 w 315256"/>
              <a:gd name="connsiteY29" fmla="*/ 231140 h 401320"/>
              <a:gd name="connsiteX30" fmla="*/ 12700 w 315256"/>
              <a:gd name="connsiteY30" fmla="*/ 256540 h 401320"/>
              <a:gd name="connsiteX31" fmla="*/ 15240 w 315256"/>
              <a:gd name="connsiteY31" fmla="*/ 264160 h 401320"/>
              <a:gd name="connsiteX32" fmla="*/ 17780 w 315256"/>
              <a:gd name="connsiteY32" fmla="*/ 271780 h 401320"/>
              <a:gd name="connsiteX33" fmla="*/ 22860 w 315256"/>
              <a:gd name="connsiteY33" fmla="*/ 279400 h 401320"/>
              <a:gd name="connsiteX34" fmla="*/ 27940 w 315256"/>
              <a:gd name="connsiteY34" fmla="*/ 294640 h 401320"/>
              <a:gd name="connsiteX35" fmla="*/ 30480 w 315256"/>
              <a:gd name="connsiteY35" fmla="*/ 302260 h 401320"/>
              <a:gd name="connsiteX36" fmla="*/ 38100 w 315256"/>
              <a:gd name="connsiteY36" fmla="*/ 317500 h 401320"/>
              <a:gd name="connsiteX37" fmla="*/ 48260 w 315256"/>
              <a:gd name="connsiteY37" fmla="*/ 332740 h 401320"/>
              <a:gd name="connsiteX38" fmla="*/ 53340 w 315256"/>
              <a:gd name="connsiteY38" fmla="*/ 340360 h 401320"/>
              <a:gd name="connsiteX39" fmla="*/ 68580 w 315256"/>
              <a:gd name="connsiteY39" fmla="*/ 350520 h 401320"/>
              <a:gd name="connsiteX40" fmla="*/ 81280 w 315256"/>
              <a:gd name="connsiteY40" fmla="*/ 365760 h 401320"/>
              <a:gd name="connsiteX41" fmla="*/ 93980 w 315256"/>
              <a:gd name="connsiteY41" fmla="*/ 378460 h 401320"/>
              <a:gd name="connsiteX42" fmla="*/ 114300 w 315256"/>
              <a:gd name="connsiteY42" fmla="*/ 396240 h 401320"/>
              <a:gd name="connsiteX43" fmla="*/ 129540 w 315256"/>
              <a:gd name="connsiteY43" fmla="*/ 401320 h 401320"/>
              <a:gd name="connsiteX44" fmla="*/ 195580 w 315256"/>
              <a:gd name="connsiteY44" fmla="*/ 396240 h 401320"/>
              <a:gd name="connsiteX45" fmla="*/ 218440 w 315256"/>
              <a:gd name="connsiteY45" fmla="*/ 388620 h 401320"/>
              <a:gd name="connsiteX46" fmla="*/ 226060 w 315256"/>
              <a:gd name="connsiteY46" fmla="*/ 386080 h 401320"/>
              <a:gd name="connsiteX47" fmla="*/ 248920 w 315256"/>
              <a:gd name="connsiteY47" fmla="*/ 363220 h 401320"/>
              <a:gd name="connsiteX48" fmla="*/ 256540 w 315256"/>
              <a:gd name="connsiteY48" fmla="*/ 355600 h 401320"/>
              <a:gd name="connsiteX49" fmla="*/ 264160 w 315256"/>
              <a:gd name="connsiteY49" fmla="*/ 350520 h 401320"/>
              <a:gd name="connsiteX50" fmla="*/ 276860 w 315256"/>
              <a:gd name="connsiteY50" fmla="*/ 335280 h 401320"/>
              <a:gd name="connsiteX51" fmla="*/ 284480 w 315256"/>
              <a:gd name="connsiteY51" fmla="*/ 320040 h 401320"/>
              <a:gd name="connsiteX52" fmla="*/ 289560 w 315256"/>
              <a:gd name="connsiteY52" fmla="*/ 312420 h 401320"/>
              <a:gd name="connsiteX53" fmla="*/ 294640 w 315256"/>
              <a:gd name="connsiteY53" fmla="*/ 297180 h 401320"/>
              <a:gd name="connsiteX54" fmla="*/ 292100 w 315256"/>
              <a:gd name="connsiteY54" fmla="*/ 203200 h 401320"/>
              <a:gd name="connsiteX55" fmla="*/ 294640 w 315256"/>
              <a:gd name="connsiteY55" fmla="*/ 78740 h 401320"/>
              <a:gd name="connsiteX56" fmla="*/ 297180 w 315256"/>
              <a:gd name="connsiteY56" fmla="*/ 71120 h 401320"/>
              <a:gd name="connsiteX57" fmla="*/ 302260 w 315256"/>
              <a:gd name="connsiteY57" fmla="*/ 53340 h 401320"/>
              <a:gd name="connsiteX58" fmla="*/ 304800 w 315256"/>
              <a:gd name="connsiteY58" fmla="*/ 10160 h 401320"/>
              <a:gd name="connsiteX59" fmla="*/ 309880 w 315256"/>
              <a:gd name="connsiteY59" fmla="*/ 25400 h 401320"/>
              <a:gd name="connsiteX60" fmla="*/ 312420 w 315256"/>
              <a:gd name="connsiteY60" fmla="*/ 248920 h 401320"/>
              <a:gd name="connsiteX61" fmla="*/ 314960 w 315256"/>
              <a:gd name="connsiteY61" fmla="*/ 279400 h 401320"/>
              <a:gd name="connsiteX62" fmla="*/ 314960 w 315256"/>
              <a:gd name="connsiteY62" fmla="*/ 393700 h 4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15256" h="401320">
                <a:moveTo>
                  <a:pt x="294640" y="121920"/>
                </a:moveTo>
                <a:cubicBezTo>
                  <a:pt x="292100" y="115147"/>
                  <a:pt x="289492" y="108398"/>
                  <a:pt x="287020" y="101600"/>
                </a:cubicBezTo>
                <a:cubicBezTo>
                  <a:pt x="286105" y="99084"/>
                  <a:pt x="285677" y="96375"/>
                  <a:pt x="284480" y="93980"/>
                </a:cubicBezTo>
                <a:cubicBezTo>
                  <a:pt x="279750" y="84520"/>
                  <a:pt x="278802" y="87166"/>
                  <a:pt x="271780" y="78740"/>
                </a:cubicBezTo>
                <a:cubicBezTo>
                  <a:pt x="261197" y="66040"/>
                  <a:pt x="273050" y="75353"/>
                  <a:pt x="259080" y="66040"/>
                </a:cubicBezTo>
                <a:cubicBezTo>
                  <a:pt x="254135" y="51205"/>
                  <a:pt x="260409" y="64829"/>
                  <a:pt x="248920" y="53340"/>
                </a:cubicBezTo>
                <a:cubicBezTo>
                  <a:pt x="246761" y="51181"/>
                  <a:pt x="245999" y="47879"/>
                  <a:pt x="243840" y="45720"/>
                </a:cubicBezTo>
                <a:cubicBezTo>
                  <a:pt x="241681" y="43561"/>
                  <a:pt x="238565" y="42594"/>
                  <a:pt x="236220" y="40640"/>
                </a:cubicBezTo>
                <a:cubicBezTo>
                  <a:pt x="233460" y="38340"/>
                  <a:pt x="231435" y="35225"/>
                  <a:pt x="228600" y="33020"/>
                </a:cubicBezTo>
                <a:cubicBezTo>
                  <a:pt x="223781" y="29272"/>
                  <a:pt x="213360" y="22860"/>
                  <a:pt x="213360" y="22860"/>
                </a:cubicBezTo>
                <a:cubicBezTo>
                  <a:pt x="201174" y="4581"/>
                  <a:pt x="218430" y="27087"/>
                  <a:pt x="193040" y="10160"/>
                </a:cubicBezTo>
                <a:cubicBezTo>
                  <a:pt x="190500" y="8467"/>
                  <a:pt x="188210" y="6320"/>
                  <a:pt x="185420" y="5080"/>
                </a:cubicBezTo>
                <a:cubicBezTo>
                  <a:pt x="180527" y="2905"/>
                  <a:pt x="170180" y="0"/>
                  <a:pt x="170180" y="0"/>
                </a:cubicBezTo>
                <a:cubicBezTo>
                  <a:pt x="149860" y="847"/>
                  <a:pt x="129457" y="516"/>
                  <a:pt x="109220" y="2540"/>
                </a:cubicBezTo>
                <a:cubicBezTo>
                  <a:pt x="103892" y="3073"/>
                  <a:pt x="98435" y="4650"/>
                  <a:pt x="93980" y="7620"/>
                </a:cubicBezTo>
                <a:lnTo>
                  <a:pt x="78740" y="17780"/>
                </a:lnTo>
                <a:cubicBezTo>
                  <a:pt x="77047" y="20320"/>
                  <a:pt x="75957" y="23390"/>
                  <a:pt x="73660" y="25400"/>
                </a:cubicBezTo>
                <a:cubicBezTo>
                  <a:pt x="69065" y="29420"/>
                  <a:pt x="58420" y="35560"/>
                  <a:pt x="58420" y="35560"/>
                </a:cubicBezTo>
                <a:cubicBezTo>
                  <a:pt x="53562" y="50133"/>
                  <a:pt x="59359" y="36530"/>
                  <a:pt x="48260" y="50800"/>
                </a:cubicBezTo>
                <a:cubicBezTo>
                  <a:pt x="44512" y="55619"/>
                  <a:pt x="41487" y="60960"/>
                  <a:pt x="38100" y="66040"/>
                </a:cubicBezTo>
                <a:lnTo>
                  <a:pt x="33020" y="73660"/>
                </a:lnTo>
                <a:cubicBezTo>
                  <a:pt x="31327" y="76200"/>
                  <a:pt x="28905" y="78384"/>
                  <a:pt x="27940" y="81280"/>
                </a:cubicBezTo>
                <a:cubicBezTo>
                  <a:pt x="26247" y="86360"/>
                  <a:pt x="25830" y="92065"/>
                  <a:pt x="22860" y="96520"/>
                </a:cubicBezTo>
                <a:cubicBezTo>
                  <a:pt x="14810" y="108595"/>
                  <a:pt x="18745" y="101244"/>
                  <a:pt x="12700" y="119380"/>
                </a:cubicBezTo>
                <a:lnTo>
                  <a:pt x="10160" y="127000"/>
                </a:lnTo>
                <a:cubicBezTo>
                  <a:pt x="9313" y="133773"/>
                  <a:pt x="7620" y="140494"/>
                  <a:pt x="7620" y="147320"/>
                </a:cubicBezTo>
                <a:cubicBezTo>
                  <a:pt x="7620" y="176423"/>
                  <a:pt x="18860" y="181060"/>
                  <a:pt x="2540" y="170180"/>
                </a:cubicBezTo>
                <a:lnTo>
                  <a:pt x="0" y="190500"/>
                </a:lnTo>
                <a:cubicBezTo>
                  <a:pt x="847" y="201507"/>
                  <a:pt x="1171" y="212566"/>
                  <a:pt x="2540" y="223520"/>
                </a:cubicBezTo>
                <a:cubicBezTo>
                  <a:pt x="2872" y="226177"/>
                  <a:pt x="4344" y="228566"/>
                  <a:pt x="5080" y="231140"/>
                </a:cubicBezTo>
                <a:cubicBezTo>
                  <a:pt x="12757" y="258011"/>
                  <a:pt x="628" y="220323"/>
                  <a:pt x="12700" y="256540"/>
                </a:cubicBezTo>
                <a:lnTo>
                  <a:pt x="15240" y="264160"/>
                </a:lnTo>
                <a:cubicBezTo>
                  <a:pt x="16087" y="266700"/>
                  <a:pt x="16295" y="269552"/>
                  <a:pt x="17780" y="271780"/>
                </a:cubicBezTo>
                <a:cubicBezTo>
                  <a:pt x="19473" y="274320"/>
                  <a:pt x="21620" y="276610"/>
                  <a:pt x="22860" y="279400"/>
                </a:cubicBezTo>
                <a:cubicBezTo>
                  <a:pt x="25035" y="284293"/>
                  <a:pt x="26247" y="289560"/>
                  <a:pt x="27940" y="294640"/>
                </a:cubicBezTo>
                <a:cubicBezTo>
                  <a:pt x="28787" y="297180"/>
                  <a:pt x="28995" y="300032"/>
                  <a:pt x="30480" y="302260"/>
                </a:cubicBezTo>
                <a:cubicBezTo>
                  <a:pt x="53032" y="336088"/>
                  <a:pt x="20573" y="285952"/>
                  <a:pt x="38100" y="317500"/>
                </a:cubicBezTo>
                <a:cubicBezTo>
                  <a:pt x="41065" y="322837"/>
                  <a:pt x="44873" y="327660"/>
                  <a:pt x="48260" y="332740"/>
                </a:cubicBezTo>
                <a:cubicBezTo>
                  <a:pt x="49953" y="335280"/>
                  <a:pt x="50800" y="338667"/>
                  <a:pt x="53340" y="340360"/>
                </a:cubicBezTo>
                <a:lnTo>
                  <a:pt x="68580" y="350520"/>
                </a:lnTo>
                <a:cubicBezTo>
                  <a:pt x="81193" y="369439"/>
                  <a:pt x="64982" y="346203"/>
                  <a:pt x="81280" y="365760"/>
                </a:cubicBezTo>
                <a:cubicBezTo>
                  <a:pt x="91863" y="378460"/>
                  <a:pt x="80010" y="369147"/>
                  <a:pt x="93980" y="378460"/>
                </a:cubicBezTo>
                <a:cubicBezTo>
                  <a:pt x="99907" y="387350"/>
                  <a:pt x="101600" y="392007"/>
                  <a:pt x="114300" y="396240"/>
                </a:cubicBezTo>
                <a:lnTo>
                  <a:pt x="129540" y="401320"/>
                </a:lnTo>
                <a:cubicBezTo>
                  <a:pt x="159269" y="399969"/>
                  <a:pt x="172880" y="403050"/>
                  <a:pt x="195580" y="396240"/>
                </a:cubicBezTo>
                <a:lnTo>
                  <a:pt x="218440" y="388620"/>
                </a:lnTo>
                <a:lnTo>
                  <a:pt x="226060" y="386080"/>
                </a:lnTo>
                <a:lnTo>
                  <a:pt x="248920" y="363220"/>
                </a:lnTo>
                <a:cubicBezTo>
                  <a:pt x="251460" y="360680"/>
                  <a:pt x="253551" y="357593"/>
                  <a:pt x="256540" y="355600"/>
                </a:cubicBezTo>
                <a:lnTo>
                  <a:pt x="264160" y="350520"/>
                </a:lnTo>
                <a:cubicBezTo>
                  <a:pt x="276773" y="331601"/>
                  <a:pt x="260562" y="354837"/>
                  <a:pt x="276860" y="335280"/>
                </a:cubicBezTo>
                <a:cubicBezTo>
                  <a:pt x="285959" y="324361"/>
                  <a:pt x="278752" y="331496"/>
                  <a:pt x="284480" y="320040"/>
                </a:cubicBezTo>
                <a:cubicBezTo>
                  <a:pt x="285845" y="317310"/>
                  <a:pt x="288320" y="315210"/>
                  <a:pt x="289560" y="312420"/>
                </a:cubicBezTo>
                <a:cubicBezTo>
                  <a:pt x="291735" y="307527"/>
                  <a:pt x="294640" y="297180"/>
                  <a:pt x="294640" y="297180"/>
                </a:cubicBezTo>
                <a:cubicBezTo>
                  <a:pt x="293793" y="265853"/>
                  <a:pt x="292100" y="234538"/>
                  <a:pt x="292100" y="203200"/>
                </a:cubicBezTo>
                <a:cubicBezTo>
                  <a:pt x="292100" y="161705"/>
                  <a:pt x="293045" y="120205"/>
                  <a:pt x="294640" y="78740"/>
                </a:cubicBezTo>
                <a:cubicBezTo>
                  <a:pt x="294743" y="76065"/>
                  <a:pt x="296444" y="73694"/>
                  <a:pt x="297180" y="71120"/>
                </a:cubicBezTo>
                <a:cubicBezTo>
                  <a:pt x="303559" y="48794"/>
                  <a:pt x="296170" y="71610"/>
                  <a:pt x="302260" y="53340"/>
                </a:cubicBezTo>
                <a:cubicBezTo>
                  <a:pt x="303107" y="38947"/>
                  <a:pt x="301006" y="24070"/>
                  <a:pt x="304800" y="10160"/>
                </a:cubicBezTo>
                <a:cubicBezTo>
                  <a:pt x="306209" y="4994"/>
                  <a:pt x="309880" y="25400"/>
                  <a:pt x="309880" y="25400"/>
                </a:cubicBezTo>
                <a:cubicBezTo>
                  <a:pt x="310727" y="99907"/>
                  <a:pt x="310930" y="174423"/>
                  <a:pt x="312420" y="248920"/>
                </a:cubicBezTo>
                <a:cubicBezTo>
                  <a:pt x="312624" y="259113"/>
                  <a:pt x="314781" y="269206"/>
                  <a:pt x="314960" y="279400"/>
                </a:cubicBezTo>
                <a:cubicBezTo>
                  <a:pt x="315628" y="317494"/>
                  <a:pt x="314960" y="355600"/>
                  <a:pt x="314960" y="3937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5718115" y="2043342"/>
            <a:ext cx="1676400" cy="1432560"/>
          </a:xfrm>
          <a:custGeom>
            <a:avLst/>
            <a:gdLst>
              <a:gd name="connsiteX0" fmla="*/ 1539240 w 1676400"/>
              <a:gd name="connsiteY0" fmla="*/ 396240 h 1432560"/>
              <a:gd name="connsiteX1" fmla="*/ 1310640 w 1676400"/>
              <a:gd name="connsiteY1" fmla="*/ 182880 h 1432560"/>
              <a:gd name="connsiteX2" fmla="*/ 1264920 w 1676400"/>
              <a:gd name="connsiteY2" fmla="*/ 152400 h 1432560"/>
              <a:gd name="connsiteX3" fmla="*/ 1219200 w 1676400"/>
              <a:gd name="connsiteY3" fmla="*/ 137160 h 1432560"/>
              <a:gd name="connsiteX4" fmla="*/ 1173480 w 1676400"/>
              <a:gd name="connsiteY4" fmla="*/ 91440 h 1432560"/>
              <a:gd name="connsiteX5" fmla="*/ 1082040 w 1676400"/>
              <a:gd name="connsiteY5" fmla="*/ 60960 h 1432560"/>
              <a:gd name="connsiteX6" fmla="*/ 1036320 w 1676400"/>
              <a:gd name="connsiteY6" fmla="*/ 45720 h 1432560"/>
              <a:gd name="connsiteX7" fmla="*/ 899160 w 1676400"/>
              <a:gd name="connsiteY7" fmla="*/ 15240 h 1432560"/>
              <a:gd name="connsiteX8" fmla="*/ 777240 w 1676400"/>
              <a:gd name="connsiteY8" fmla="*/ 0 h 1432560"/>
              <a:gd name="connsiteX9" fmla="*/ 518160 w 1676400"/>
              <a:gd name="connsiteY9" fmla="*/ 15240 h 1432560"/>
              <a:gd name="connsiteX10" fmla="*/ 472440 w 1676400"/>
              <a:gd name="connsiteY10" fmla="*/ 30480 h 1432560"/>
              <a:gd name="connsiteX11" fmla="*/ 411480 w 1676400"/>
              <a:gd name="connsiteY11" fmla="*/ 45720 h 1432560"/>
              <a:gd name="connsiteX12" fmla="*/ 320040 w 1676400"/>
              <a:gd name="connsiteY12" fmla="*/ 76200 h 1432560"/>
              <a:gd name="connsiteX13" fmla="*/ 274320 w 1676400"/>
              <a:gd name="connsiteY13" fmla="*/ 91440 h 1432560"/>
              <a:gd name="connsiteX14" fmla="*/ 137160 w 1676400"/>
              <a:gd name="connsiteY14" fmla="*/ 198120 h 1432560"/>
              <a:gd name="connsiteX15" fmla="*/ 91440 w 1676400"/>
              <a:gd name="connsiteY15" fmla="*/ 289560 h 1432560"/>
              <a:gd name="connsiteX16" fmla="*/ 30480 w 1676400"/>
              <a:gd name="connsiteY16" fmla="*/ 426720 h 1432560"/>
              <a:gd name="connsiteX17" fmla="*/ 0 w 1676400"/>
              <a:gd name="connsiteY17" fmla="*/ 548640 h 1432560"/>
              <a:gd name="connsiteX18" fmla="*/ 15240 w 1676400"/>
              <a:gd name="connsiteY18" fmla="*/ 899160 h 1432560"/>
              <a:gd name="connsiteX19" fmla="*/ 106680 w 1676400"/>
              <a:gd name="connsiteY19" fmla="*/ 1082040 h 1432560"/>
              <a:gd name="connsiteX20" fmla="*/ 167640 w 1676400"/>
              <a:gd name="connsiteY20" fmla="*/ 1158240 h 1432560"/>
              <a:gd name="connsiteX21" fmla="*/ 198120 w 1676400"/>
              <a:gd name="connsiteY21" fmla="*/ 1203960 h 1432560"/>
              <a:gd name="connsiteX22" fmla="*/ 243840 w 1676400"/>
              <a:gd name="connsiteY22" fmla="*/ 1219200 h 1432560"/>
              <a:gd name="connsiteX23" fmla="*/ 335280 w 1676400"/>
              <a:gd name="connsiteY23" fmla="*/ 1280160 h 1432560"/>
              <a:gd name="connsiteX24" fmla="*/ 426720 w 1676400"/>
              <a:gd name="connsiteY24" fmla="*/ 1356360 h 1432560"/>
              <a:gd name="connsiteX25" fmla="*/ 518160 w 1676400"/>
              <a:gd name="connsiteY25" fmla="*/ 1386840 h 1432560"/>
              <a:gd name="connsiteX26" fmla="*/ 563880 w 1676400"/>
              <a:gd name="connsiteY26" fmla="*/ 1402080 h 1432560"/>
              <a:gd name="connsiteX27" fmla="*/ 762000 w 1676400"/>
              <a:gd name="connsiteY27" fmla="*/ 1432560 h 1432560"/>
              <a:gd name="connsiteX28" fmla="*/ 1021080 w 1676400"/>
              <a:gd name="connsiteY28" fmla="*/ 1417320 h 1432560"/>
              <a:gd name="connsiteX29" fmla="*/ 1082040 w 1676400"/>
              <a:gd name="connsiteY29" fmla="*/ 1402080 h 1432560"/>
              <a:gd name="connsiteX30" fmla="*/ 1173480 w 1676400"/>
              <a:gd name="connsiteY30" fmla="*/ 1341120 h 1432560"/>
              <a:gd name="connsiteX31" fmla="*/ 1219200 w 1676400"/>
              <a:gd name="connsiteY31" fmla="*/ 1310640 h 1432560"/>
              <a:gd name="connsiteX32" fmla="*/ 1371600 w 1676400"/>
              <a:gd name="connsiteY32" fmla="*/ 1219200 h 1432560"/>
              <a:gd name="connsiteX33" fmla="*/ 1417320 w 1676400"/>
              <a:gd name="connsiteY33" fmla="*/ 1188720 h 1432560"/>
              <a:gd name="connsiteX34" fmla="*/ 1463040 w 1676400"/>
              <a:gd name="connsiteY34" fmla="*/ 1143000 h 1432560"/>
              <a:gd name="connsiteX35" fmla="*/ 1493520 w 1676400"/>
              <a:gd name="connsiteY35" fmla="*/ 1097280 h 1432560"/>
              <a:gd name="connsiteX36" fmla="*/ 1584960 w 1676400"/>
              <a:gd name="connsiteY36" fmla="*/ 1021080 h 1432560"/>
              <a:gd name="connsiteX37" fmla="*/ 1645920 w 1676400"/>
              <a:gd name="connsiteY37" fmla="*/ 929640 h 1432560"/>
              <a:gd name="connsiteX38" fmla="*/ 1676400 w 1676400"/>
              <a:gd name="connsiteY38" fmla="*/ 838200 h 1432560"/>
              <a:gd name="connsiteX39" fmla="*/ 1661160 w 1676400"/>
              <a:gd name="connsiteY39" fmla="*/ 609600 h 1432560"/>
              <a:gd name="connsiteX40" fmla="*/ 1630680 w 1676400"/>
              <a:gd name="connsiteY40" fmla="*/ 457200 h 1432560"/>
              <a:gd name="connsiteX41" fmla="*/ 1615440 w 1676400"/>
              <a:gd name="connsiteY41" fmla="*/ 350520 h 1432560"/>
              <a:gd name="connsiteX42" fmla="*/ 1584960 w 1676400"/>
              <a:gd name="connsiteY42" fmla="*/ 167640 h 1432560"/>
              <a:gd name="connsiteX43" fmla="*/ 1600200 w 1676400"/>
              <a:gd name="connsiteY43" fmla="*/ 518160 h 1432560"/>
              <a:gd name="connsiteX44" fmla="*/ 1630680 w 1676400"/>
              <a:gd name="connsiteY44" fmla="*/ 807720 h 1432560"/>
              <a:gd name="connsiteX45" fmla="*/ 1630680 w 1676400"/>
              <a:gd name="connsiteY45" fmla="*/ 138684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76400" h="1432560">
                <a:moveTo>
                  <a:pt x="1539240" y="396240"/>
                </a:moveTo>
                <a:cubicBezTo>
                  <a:pt x="1463040" y="325120"/>
                  <a:pt x="1388545" y="252129"/>
                  <a:pt x="1310640" y="182880"/>
                </a:cubicBezTo>
                <a:cubicBezTo>
                  <a:pt x="1296950" y="170711"/>
                  <a:pt x="1281303" y="160591"/>
                  <a:pt x="1264920" y="152400"/>
                </a:cubicBezTo>
                <a:cubicBezTo>
                  <a:pt x="1250552" y="145216"/>
                  <a:pt x="1234440" y="142240"/>
                  <a:pt x="1219200" y="137160"/>
                </a:cubicBezTo>
                <a:cubicBezTo>
                  <a:pt x="1203960" y="121920"/>
                  <a:pt x="1192320" y="101907"/>
                  <a:pt x="1173480" y="91440"/>
                </a:cubicBezTo>
                <a:cubicBezTo>
                  <a:pt x="1145394" y="75837"/>
                  <a:pt x="1112520" y="71120"/>
                  <a:pt x="1082040" y="60960"/>
                </a:cubicBezTo>
                <a:cubicBezTo>
                  <a:pt x="1066800" y="55880"/>
                  <a:pt x="1051905" y="49616"/>
                  <a:pt x="1036320" y="45720"/>
                </a:cubicBezTo>
                <a:cubicBezTo>
                  <a:pt x="987778" y="33584"/>
                  <a:pt x="949464" y="22979"/>
                  <a:pt x="899160" y="15240"/>
                </a:cubicBezTo>
                <a:cubicBezTo>
                  <a:pt x="858680" y="9012"/>
                  <a:pt x="817880" y="5080"/>
                  <a:pt x="777240" y="0"/>
                </a:cubicBezTo>
                <a:cubicBezTo>
                  <a:pt x="690880" y="5080"/>
                  <a:pt x="604240" y="6632"/>
                  <a:pt x="518160" y="15240"/>
                </a:cubicBezTo>
                <a:cubicBezTo>
                  <a:pt x="502175" y="16838"/>
                  <a:pt x="487886" y="26067"/>
                  <a:pt x="472440" y="30480"/>
                </a:cubicBezTo>
                <a:cubicBezTo>
                  <a:pt x="452301" y="36234"/>
                  <a:pt x="431542" y="39701"/>
                  <a:pt x="411480" y="45720"/>
                </a:cubicBezTo>
                <a:cubicBezTo>
                  <a:pt x="380706" y="54952"/>
                  <a:pt x="350520" y="66040"/>
                  <a:pt x="320040" y="76200"/>
                </a:cubicBezTo>
                <a:cubicBezTo>
                  <a:pt x="304800" y="81280"/>
                  <a:pt x="287686" y="82529"/>
                  <a:pt x="274320" y="91440"/>
                </a:cubicBezTo>
                <a:cubicBezTo>
                  <a:pt x="210598" y="133921"/>
                  <a:pt x="181924" y="144403"/>
                  <a:pt x="137160" y="198120"/>
                </a:cubicBezTo>
                <a:cubicBezTo>
                  <a:pt x="82565" y="263634"/>
                  <a:pt x="125807" y="220827"/>
                  <a:pt x="91440" y="289560"/>
                </a:cubicBezTo>
                <a:cubicBezTo>
                  <a:pt x="41402" y="389636"/>
                  <a:pt x="69798" y="269449"/>
                  <a:pt x="30480" y="426720"/>
                </a:cubicBezTo>
                <a:lnTo>
                  <a:pt x="0" y="548640"/>
                </a:lnTo>
                <a:cubicBezTo>
                  <a:pt x="5080" y="665480"/>
                  <a:pt x="3206" y="782830"/>
                  <a:pt x="15240" y="899160"/>
                </a:cubicBezTo>
                <a:cubicBezTo>
                  <a:pt x="30787" y="1049444"/>
                  <a:pt x="58133" y="936398"/>
                  <a:pt x="106680" y="1082040"/>
                </a:cubicBezTo>
                <a:cubicBezTo>
                  <a:pt x="127712" y="1145136"/>
                  <a:pt x="108554" y="1118849"/>
                  <a:pt x="167640" y="1158240"/>
                </a:cubicBezTo>
                <a:cubicBezTo>
                  <a:pt x="177800" y="1173480"/>
                  <a:pt x="183817" y="1192518"/>
                  <a:pt x="198120" y="1203960"/>
                </a:cubicBezTo>
                <a:cubicBezTo>
                  <a:pt x="210664" y="1213995"/>
                  <a:pt x="229797" y="1211398"/>
                  <a:pt x="243840" y="1219200"/>
                </a:cubicBezTo>
                <a:cubicBezTo>
                  <a:pt x="275862" y="1236990"/>
                  <a:pt x="309377" y="1254257"/>
                  <a:pt x="335280" y="1280160"/>
                </a:cubicBezTo>
                <a:cubicBezTo>
                  <a:pt x="363991" y="1308871"/>
                  <a:pt x="388528" y="1339386"/>
                  <a:pt x="426720" y="1356360"/>
                </a:cubicBezTo>
                <a:cubicBezTo>
                  <a:pt x="456080" y="1369409"/>
                  <a:pt x="487680" y="1376680"/>
                  <a:pt x="518160" y="1386840"/>
                </a:cubicBezTo>
                <a:cubicBezTo>
                  <a:pt x="533400" y="1391920"/>
                  <a:pt x="548128" y="1398930"/>
                  <a:pt x="563880" y="1402080"/>
                </a:cubicBezTo>
                <a:cubicBezTo>
                  <a:pt x="680241" y="1425352"/>
                  <a:pt x="614377" y="1414107"/>
                  <a:pt x="762000" y="1432560"/>
                </a:cubicBezTo>
                <a:cubicBezTo>
                  <a:pt x="848360" y="1427480"/>
                  <a:pt x="934960" y="1425522"/>
                  <a:pt x="1021080" y="1417320"/>
                </a:cubicBezTo>
                <a:cubicBezTo>
                  <a:pt x="1041931" y="1415334"/>
                  <a:pt x="1063306" y="1411447"/>
                  <a:pt x="1082040" y="1402080"/>
                </a:cubicBezTo>
                <a:cubicBezTo>
                  <a:pt x="1114805" y="1385697"/>
                  <a:pt x="1143000" y="1361440"/>
                  <a:pt x="1173480" y="1341120"/>
                </a:cubicBezTo>
                <a:cubicBezTo>
                  <a:pt x="1188720" y="1330960"/>
                  <a:pt x="1202817" y="1318831"/>
                  <a:pt x="1219200" y="1310640"/>
                </a:cubicBezTo>
                <a:cubicBezTo>
                  <a:pt x="1312925" y="1263777"/>
                  <a:pt x="1261257" y="1292762"/>
                  <a:pt x="1371600" y="1219200"/>
                </a:cubicBezTo>
                <a:cubicBezTo>
                  <a:pt x="1386840" y="1209040"/>
                  <a:pt x="1404368" y="1201672"/>
                  <a:pt x="1417320" y="1188720"/>
                </a:cubicBezTo>
                <a:cubicBezTo>
                  <a:pt x="1432560" y="1173480"/>
                  <a:pt x="1449242" y="1159557"/>
                  <a:pt x="1463040" y="1143000"/>
                </a:cubicBezTo>
                <a:cubicBezTo>
                  <a:pt x="1474766" y="1128929"/>
                  <a:pt x="1480568" y="1110232"/>
                  <a:pt x="1493520" y="1097280"/>
                </a:cubicBezTo>
                <a:cubicBezTo>
                  <a:pt x="1581573" y="1009227"/>
                  <a:pt x="1497577" y="1133430"/>
                  <a:pt x="1584960" y="1021080"/>
                </a:cubicBezTo>
                <a:cubicBezTo>
                  <a:pt x="1607450" y="992164"/>
                  <a:pt x="1634336" y="964393"/>
                  <a:pt x="1645920" y="929640"/>
                </a:cubicBezTo>
                <a:lnTo>
                  <a:pt x="1676400" y="838200"/>
                </a:lnTo>
                <a:cubicBezTo>
                  <a:pt x="1671320" y="762000"/>
                  <a:pt x="1670259" y="685425"/>
                  <a:pt x="1661160" y="609600"/>
                </a:cubicBezTo>
                <a:cubicBezTo>
                  <a:pt x="1654988" y="558163"/>
                  <a:pt x="1638006" y="508485"/>
                  <a:pt x="1630680" y="457200"/>
                </a:cubicBezTo>
                <a:cubicBezTo>
                  <a:pt x="1625600" y="421640"/>
                  <a:pt x="1621042" y="386001"/>
                  <a:pt x="1615440" y="350520"/>
                </a:cubicBezTo>
                <a:cubicBezTo>
                  <a:pt x="1605801" y="289475"/>
                  <a:pt x="1584960" y="167640"/>
                  <a:pt x="1584960" y="167640"/>
                </a:cubicBezTo>
                <a:cubicBezTo>
                  <a:pt x="1590040" y="284480"/>
                  <a:pt x="1592154" y="401487"/>
                  <a:pt x="1600200" y="518160"/>
                </a:cubicBezTo>
                <a:cubicBezTo>
                  <a:pt x="1623861" y="861240"/>
                  <a:pt x="1618361" y="179444"/>
                  <a:pt x="1630680" y="807720"/>
                </a:cubicBezTo>
                <a:cubicBezTo>
                  <a:pt x="1634464" y="1000723"/>
                  <a:pt x="1630680" y="1193800"/>
                  <a:pt x="1630680" y="138684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3" y="1400506"/>
            <a:ext cx="1218992" cy="2267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8076" y="1051560"/>
            <a:ext cx="221164" cy="24315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8597" y="1044304"/>
            <a:ext cx="221164" cy="24315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186813" y="1533832"/>
            <a:ext cx="642987" cy="2492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5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9" y="1120877"/>
            <a:ext cx="10545097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914399"/>
            <a:ext cx="10102646" cy="4896465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914400" y="663677"/>
            <a:ext cx="9896861" cy="4866968"/>
          </a:xfrm>
          <a:custGeom>
            <a:avLst/>
            <a:gdLst>
              <a:gd name="connsiteX0" fmla="*/ 2020529 w 9896861"/>
              <a:gd name="connsiteY0" fmla="*/ 0 h 4866968"/>
              <a:gd name="connsiteX1" fmla="*/ 1961535 w 9896861"/>
              <a:gd name="connsiteY1" fmla="*/ 29497 h 4866968"/>
              <a:gd name="connsiteX2" fmla="*/ 1150374 w 9896861"/>
              <a:gd name="connsiteY2" fmla="*/ 0 h 4866968"/>
              <a:gd name="connsiteX3" fmla="*/ 1061884 w 9896861"/>
              <a:gd name="connsiteY3" fmla="*/ 14749 h 4866968"/>
              <a:gd name="connsiteX4" fmla="*/ 1002890 w 9896861"/>
              <a:gd name="connsiteY4" fmla="*/ 44246 h 4866968"/>
              <a:gd name="connsiteX5" fmla="*/ 958645 w 9896861"/>
              <a:gd name="connsiteY5" fmla="*/ 58994 h 4866968"/>
              <a:gd name="connsiteX6" fmla="*/ 899652 w 9896861"/>
              <a:gd name="connsiteY6" fmla="*/ 88491 h 4866968"/>
              <a:gd name="connsiteX7" fmla="*/ 825910 w 9896861"/>
              <a:gd name="connsiteY7" fmla="*/ 103239 h 4866968"/>
              <a:gd name="connsiteX8" fmla="*/ 707923 w 9896861"/>
              <a:gd name="connsiteY8" fmla="*/ 147484 h 4866968"/>
              <a:gd name="connsiteX9" fmla="*/ 516194 w 9896861"/>
              <a:gd name="connsiteY9" fmla="*/ 235975 h 4866968"/>
              <a:gd name="connsiteX10" fmla="*/ 427703 w 9896861"/>
              <a:gd name="connsiteY10" fmla="*/ 265471 h 4866968"/>
              <a:gd name="connsiteX11" fmla="*/ 368710 w 9896861"/>
              <a:gd name="connsiteY11" fmla="*/ 294968 h 4866968"/>
              <a:gd name="connsiteX12" fmla="*/ 280219 w 9896861"/>
              <a:gd name="connsiteY12" fmla="*/ 324465 h 4866968"/>
              <a:gd name="connsiteX13" fmla="*/ 235974 w 9896861"/>
              <a:gd name="connsiteY13" fmla="*/ 339213 h 4866968"/>
              <a:gd name="connsiteX14" fmla="*/ 191729 w 9896861"/>
              <a:gd name="connsiteY14" fmla="*/ 368710 h 4866968"/>
              <a:gd name="connsiteX15" fmla="*/ 147484 w 9896861"/>
              <a:gd name="connsiteY15" fmla="*/ 383458 h 4866968"/>
              <a:gd name="connsiteX16" fmla="*/ 88490 w 9896861"/>
              <a:gd name="connsiteY16" fmla="*/ 471949 h 4866968"/>
              <a:gd name="connsiteX17" fmla="*/ 58994 w 9896861"/>
              <a:gd name="connsiteY17" fmla="*/ 516194 h 4866968"/>
              <a:gd name="connsiteX18" fmla="*/ 29497 w 9896861"/>
              <a:gd name="connsiteY18" fmla="*/ 604684 h 4866968"/>
              <a:gd name="connsiteX19" fmla="*/ 14748 w 9896861"/>
              <a:gd name="connsiteY19" fmla="*/ 648929 h 4866968"/>
              <a:gd name="connsiteX20" fmla="*/ 0 w 9896861"/>
              <a:gd name="connsiteY20" fmla="*/ 707923 h 4866968"/>
              <a:gd name="connsiteX21" fmla="*/ 29497 w 9896861"/>
              <a:gd name="connsiteY21" fmla="*/ 988142 h 4866968"/>
              <a:gd name="connsiteX22" fmla="*/ 58994 w 9896861"/>
              <a:gd name="connsiteY22" fmla="*/ 1076633 h 4866968"/>
              <a:gd name="connsiteX23" fmla="*/ 88490 w 9896861"/>
              <a:gd name="connsiteY23" fmla="*/ 1120878 h 4866968"/>
              <a:gd name="connsiteX24" fmla="*/ 117987 w 9896861"/>
              <a:gd name="connsiteY24" fmla="*/ 1386349 h 4866968"/>
              <a:gd name="connsiteX25" fmla="*/ 162232 w 9896861"/>
              <a:gd name="connsiteY25" fmla="*/ 1548581 h 4866968"/>
              <a:gd name="connsiteX26" fmla="*/ 206477 w 9896861"/>
              <a:gd name="connsiteY26" fmla="*/ 1637071 h 4866968"/>
              <a:gd name="connsiteX27" fmla="*/ 294968 w 9896861"/>
              <a:gd name="connsiteY27" fmla="*/ 1710813 h 4866968"/>
              <a:gd name="connsiteX28" fmla="*/ 383458 w 9896861"/>
              <a:gd name="connsiteY28" fmla="*/ 1843549 h 4866968"/>
              <a:gd name="connsiteX29" fmla="*/ 412955 w 9896861"/>
              <a:gd name="connsiteY29" fmla="*/ 1887794 h 4866968"/>
              <a:gd name="connsiteX30" fmla="*/ 427703 w 9896861"/>
              <a:gd name="connsiteY30" fmla="*/ 1932039 h 4866968"/>
              <a:gd name="connsiteX31" fmla="*/ 457200 w 9896861"/>
              <a:gd name="connsiteY31" fmla="*/ 2050026 h 4866968"/>
              <a:gd name="connsiteX32" fmla="*/ 486697 w 9896861"/>
              <a:gd name="connsiteY32" fmla="*/ 2241755 h 4866968"/>
              <a:gd name="connsiteX33" fmla="*/ 516194 w 9896861"/>
              <a:gd name="connsiteY33" fmla="*/ 2330246 h 4866968"/>
              <a:gd name="connsiteX34" fmla="*/ 545690 w 9896861"/>
              <a:gd name="connsiteY34" fmla="*/ 2374491 h 4866968"/>
              <a:gd name="connsiteX35" fmla="*/ 575187 w 9896861"/>
              <a:gd name="connsiteY35" fmla="*/ 2462981 h 4866968"/>
              <a:gd name="connsiteX36" fmla="*/ 589935 w 9896861"/>
              <a:gd name="connsiteY36" fmla="*/ 2507226 h 4866968"/>
              <a:gd name="connsiteX37" fmla="*/ 619432 w 9896861"/>
              <a:gd name="connsiteY37" fmla="*/ 2551471 h 4866968"/>
              <a:gd name="connsiteX38" fmla="*/ 811161 w 9896861"/>
              <a:gd name="connsiteY38" fmla="*/ 2536723 h 4866968"/>
              <a:gd name="connsiteX39" fmla="*/ 855406 w 9896861"/>
              <a:gd name="connsiteY39" fmla="*/ 2507226 h 4866968"/>
              <a:gd name="connsiteX40" fmla="*/ 914400 w 9896861"/>
              <a:gd name="connsiteY40" fmla="*/ 2418736 h 4866968"/>
              <a:gd name="connsiteX41" fmla="*/ 943897 w 9896861"/>
              <a:gd name="connsiteY41" fmla="*/ 2315497 h 4866968"/>
              <a:gd name="connsiteX42" fmla="*/ 958645 w 9896861"/>
              <a:gd name="connsiteY42" fmla="*/ 2271252 h 4866968"/>
              <a:gd name="connsiteX43" fmla="*/ 1002890 w 9896861"/>
              <a:gd name="connsiteY43" fmla="*/ 2138517 h 4866968"/>
              <a:gd name="connsiteX44" fmla="*/ 1032387 w 9896861"/>
              <a:gd name="connsiteY44" fmla="*/ 2094271 h 4866968"/>
              <a:gd name="connsiteX45" fmla="*/ 1076632 w 9896861"/>
              <a:gd name="connsiteY45" fmla="*/ 1976284 h 4866968"/>
              <a:gd name="connsiteX46" fmla="*/ 1106129 w 9896861"/>
              <a:gd name="connsiteY46" fmla="*/ 1917291 h 4866968"/>
              <a:gd name="connsiteX47" fmla="*/ 1165123 w 9896861"/>
              <a:gd name="connsiteY47" fmla="*/ 1828800 h 4866968"/>
              <a:gd name="connsiteX48" fmla="*/ 1209368 w 9896861"/>
              <a:gd name="connsiteY48" fmla="*/ 1725562 h 4866968"/>
              <a:gd name="connsiteX49" fmla="*/ 1253613 w 9896861"/>
              <a:gd name="connsiteY49" fmla="*/ 1651820 h 4866968"/>
              <a:gd name="connsiteX50" fmla="*/ 1283110 w 9896861"/>
              <a:gd name="connsiteY50" fmla="*/ 1607575 h 4866968"/>
              <a:gd name="connsiteX51" fmla="*/ 1312606 w 9896861"/>
              <a:gd name="connsiteY51" fmla="*/ 1548581 h 4866968"/>
              <a:gd name="connsiteX52" fmla="*/ 1386348 w 9896861"/>
              <a:gd name="connsiteY52" fmla="*/ 1445342 h 4866968"/>
              <a:gd name="connsiteX53" fmla="*/ 1415845 w 9896861"/>
              <a:gd name="connsiteY53" fmla="*/ 1401097 h 4866968"/>
              <a:gd name="connsiteX54" fmla="*/ 1460090 w 9896861"/>
              <a:gd name="connsiteY54" fmla="*/ 1356852 h 4866968"/>
              <a:gd name="connsiteX55" fmla="*/ 1578077 w 9896861"/>
              <a:gd name="connsiteY55" fmla="*/ 1209368 h 4866968"/>
              <a:gd name="connsiteX56" fmla="*/ 1696065 w 9896861"/>
              <a:gd name="connsiteY56" fmla="*/ 1106129 h 4866968"/>
              <a:gd name="connsiteX57" fmla="*/ 1725561 w 9896861"/>
              <a:gd name="connsiteY57" fmla="*/ 1061884 h 4866968"/>
              <a:gd name="connsiteX58" fmla="*/ 1843548 w 9896861"/>
              <a:gd name="connsiteY58" fmla="*/ 973394 h 4866968"/>
              <a:gd name="connsiteX59" fmla="*/ 1902542 w 9896861"/>
              <a:gd name="connsiteY59" fmla="*/ 929149 h 4866968"/>
              <a:gd name="connsiteX60" fmla="*/ 2138516 w 9896861"/>
              <a:gd name="connsiteY60" fmla="*/ 781665 h 4866968"/>
              <a:gd name="connsiteX61" fmla="*/ 2344994 w 9896861"/>
              <a:gd name="connsiteY61" fmla="*/ 678426 h 4866968"/>
              <a:gd name="connsiteX62" fmla="*/ 2477729 w 9896861"/>
              <a:gd name="connsiteY62" fmla="*/ 634181 h 4866968"/>
              <a:gd name="connsiteX63" fmla="*/ 2551471 w 9896861"/>
              <a:gd name="connsiteY63" fmla="*/ 619433 h 4866968"/>
              <a:gd name="connsiteX64" fmla="*/ 2757948 w 9896861"/>
              <a:gd name="connsiteY64" fmla="*/ 545691 h 4866968"/>
              <a:gd name="connsiteX65" fmla="*/ 3067665 w 9896861"/>
              <a:gd name="connsiteY65" fmla="*/ 486697 h 4866968"/>
              <a:gd name="connsiteX66" fmla="*/ 3200400 w 9896861"/>
              <a:gd name="connsiteY66" fmla="*/ 457200 h 4866968"/>
              <a:gd name="connsiteX67" fmla="*/ 3421626 w 9896861"/>
              <a:gd name="connsiteY67" fmla="*/ 442452 h 4866968"/>
              <a:gd name="connsiteX68" fmla="*/ 4085303 w 9896861"/>
              <a:gd name="connsiteY68" fmla="*/ 471949 h 4866968"/>
              <a:gd name="connsiteX69" fmla="*/ 4218039 w 9896861"/>
              <a:gd name="connsiteY69" fmla="*/ 530942 h 4866968"/>
              <a:gd name="connsiteX70" fmla="*/ 4262284 w 9896861"/>
              <a:gd name="connsiteY70" fmla="*/ 545691 h 4866968"/>
              <a:gd name="connsiteX71" fmla="*/ 4424516 w 9896861"/>
              <a:gd name="connsiteY71" fmla="*/ 619433 h 4866968"/>
              <a:gd name="connsiteX72" fmla="*/ 4527755 w 9896861"/>
              <a:gd name="connsiteY72" fmla="*/ 678426 h 4866968"/>
              <a:gd name="connsiteX73" fmla="*/ 5176684 w 9896861"/>
              <a:gd name="connsiteY73" fmla="*/ 693175 h 4866968"/>
              <a:gd name="connsiteX74" fmla="*/ 5412658 w 9896861"/>
              <a:gd name="connsiteY74" fmla="*/ 752168 h 4866968"/>
              <a:gd name="connsiteX75" fmla="*/ 5530645 w 9896861"/>
              <a:gd name="connsiteY75" fmla="*/ 796413 h 4866968"/>
              <a:gd name="connsiteX76" fmla="*/ 5840361 w 9896861"/>
              <a:gd name="connsiteY76" fmla="*/ 943897 h 4866968"/>
              <a:gd name="connsiteX77" fmla="*/ 5943600 w 9896861"/>
              <a:gd name="connsiteY77" fmla="*/ 988142 h 4866968"/>
              <a:gd name="connsiteX78" fmla="*/ 6105832 w 9896861"/>
              <a:gd name="connsiteY78" fmla="*/ 1106129 h 4866968"/>
              <a:gd name="connsiteX79" fmla="*/ 6194323 w 9896861"/>
              <a:gd name="connsiteY79" fmla="*/ 1150375 h 4866968"/>
              <a:gd name="connsiteX80" fmla="*/ 6341806 w 9896861"/>
              <a:gd name="connsiteY80" fmla="*/ 1268362 h 4866968"/>
              <a:gd name="connsiteX81" fmla="*/ 6400800 w 9896861"/>
              <a:gd name="connsiteY81" fmla="*/ 1312607 h 4866968"/>
              <a:gd name="connsiteX82" fmla="*/ 6459794 w 9896861"/>
              <a:gd name="connsiteY82" fmla="*/ 1371600 h 4866968"/>
              <a:gd name="connsiteX83" fmla="*/ 6518787 w 9896861"/>
              <a:gd name="connsiteY83" fmla="*/ 1415846 h 4866968"/>
              <a:gd name="connsiteX84" fmla="*/ 6577781 w 9896861"/>
              <a:gd name="connsiteY84" fmla="*/ 1519084 h 4866968"/>
              <a:gd name="connsiteX85" fmla="*/ 6622026 w 9896861"/>
              <a:gd name="connsiteY85" fmla="*/ 1563329 h 4866968"/>
              <a:gd name="connsiteX86" fmla="*/ 6725265 w 9896861"/>
              <a:gd name="connsiteY86" fmla="*/ 1681317 h 4866968"/>
              <a:gd name="connsiteX87" fmla="*/ 6799006 w 9896861"/>
              <a:gd name="connsiteY87" fmla="*/ 1814052 h 4866968"/>
              <a:gd name="connsiteX88" fmla="*/ 6813755 w 9896861"/>
              <a:gd name="connsiteY88" fmla="*/ 1858297 h 4866968"/>
              <a:gd name="connsiteX89" fmla="*/ 6872748 w 9896861"/>
              <a:gd name="connsiteY89" fmla="*/ 1976284 h 4866968"/>
              <a:gd name="connsiteX90" fmla="*/ 6887497 w 9896861"/>
              <a:gd name="connsiteY90" fmla="*/ 2020529 h 4866968"/>
              <a:gd name="connsiteX91" fmla="*/ 6902245 w 9896861"/>
              <a:gd name="connsiteY91" fmla="*/ 2079523 h 4866968"/>
              <a:gd name="connsiteX92" fmla="*/ 6961239 w 9896861"/>
              <a:gd name="connsiteY92" fmla="*/ 2212258 h 4866968"/>
              <a:gd name="connsiteX93" fmla="*/ 6975987 w 9896861"/>
              <a:gd name="connsiteY93" fmla="*/ 2300749 h 4866968"/>
              <a:gd name="connsiteX94" fmla="*/ 7005484 w 9896861"/>
              <a:gd name="connsiteY94" fmla="*/ 2344994 h 4866968"/>
              <a:gd name="connsiteX95" fmla="*/ 7020232 w 9896861"/>
              <a:gd name="connsiteY95" fmla="*/ 2418736 h 4866968"/>
              <a:gd name="connsiteX96" fmla="*/ 7034981 w 9896861"/>
              <a:gd name="connsiteY96" fmla="*/ 2477729 h 4866968"/>
              <a:gd name="connsiteX97" fmla="*/ 7020232 w 9896861"/>
              <a:gd name="connsiteY97" fmla="*/ 2713704 h 4866968"/>
              <a:gd name="connsiteX98" fmla="*/ 6990735 w 9896861"/>
              <a:gd name="connsiteY98" fmla="*/ 2890684 h 4866968"/>
              <a:gd name="connsiteX99" fmla="*/ 6975987 w 9896861"/>
              <a:gd name="connsiteY99" fmla="*/ 3038168 h 4866968"/>
              <a:gd name="connsiteX100" fmla="*/ 6931742 w 9896861"/>
              <a:gd name="connsiteY100" fmla="*/ 3229897 h 4866968"/>
              <a:gd name="connsiteX101" fmla="*/ 6916994 w 9896861"/>
              <a:gd name="connsiteY101" fmla="*/ 3318388 h 4866968"/>
              <a:gd name="connsiteX102" fmla="*/ 6902245 w 9896861"/>
              <a:gd name="connsiteY102" fmla="*/ 3524865 h 4866968"/>
              <a:gd name="connsiteX103" fmla="*/ 6916994 w 9896861"/>
              <a:gd name="connsiteY103" fmla="*/ 4277033 h 4866968"/>
              <a:gd name="connsiteX104" fmla="*/ 6946490 w 9896861"/>
              <a:gd name="connsiteY104" fmla="*/ 4395020 h 4866968"/>
              <a:gd name="connsiteX105" fmla="*/ 6961239 w 9896861"/>
              <a:gd name="connsiteY105" fmla="*/ 4439265 h 4866968"/>
              <a:gd name="connsiteX106" fmla="*/ 6990735 w 9896861"/>
              <a:gd name="connsiteY106" fmla="*/ 4483510 h 4866968"/>
              <a:gd name="connsiteX107" fmla="*/ 7034981 w 9896861"/>
              <a:gd name="connsiteY107" fmla="*/ 4527755 h 4866968"/>
              <a:gd name="connsiteX108" fmla="*/ 7108723 w 9896861"/>
              <a:gd name="connsiteY108" fmla="*/ 4586749 h 4866968"/>
              <a:gd name="connsiteX109" fmla="*/ 7138219 w 9896861"/>
              <a:gd name="connsiteY109" fmla="*/ 4630994 h 4866968"/>
              <a:gd name="connsiteX110" fmla="*/ 7270955 w 9896861"/>
              <a:gd name="connsiteY110" fmla="*/ 4704736 h 4866968"/>
              <a:gd name="connsiteX111" fmla="*/ 7374194 w 9896861"/>
              <a:gd name="connsiteY111" fmla="*/ 4719484 h 4866968"/>
              <a:gd name="connsiteX112" fmla="*/ 7536426 w 9896861"/>
              <a:gd name="connsiteY112" fmla="*/ 4763729 h 4866968"/>
              <a:gd name="connsiteX113" fmla="*/ 7595419 w 9896861"/>
              <a:gd name="connsiteY113" fmla="*/ 4778478 h 4866968"/>
              <a:gd name="connsiteX114" fmla="*/ 7787148 w 9896861"/>
              <a:gd name="connsiteY114" fmla="*/ 4822723 h 4866968"/>
              <a:gd name="connsiteX115" fmla="*/ 7964129 w 9896861"/>
              <a:gd name="connsiteY115" fmla="*/ 4852220 h 4866968"/>
              <a:gd name="connsiteX116" fmla="*/ 8155858 w 9896861"/>
              <a:gd name="connsiteY116" fmla="*/ 4866968 h 4866968"/>
              <a:gd name="connsiteX117" fmla="*/ 8554065 w 9896861"/>
              <a:gd name="connsiteY117" fmla="*/ 4852220 h 4866968"/>
              <a:gd name="connsiteX118" fmla="*/ 8627806 w 9896861"/>
              <a:gd name="connsiteY118" fmla="*/ 4793226 h 4866968"/>
              <a:gd name="connsiteX119" fmla="*/ 8672052 w 9896861"/>
              <a:gd name="connsiteY119" fmla="*/ 4763729 h 4866968"/>
              <a:gd name="connsiteX120" fmla="*/ 8760542 w 9896861"/>
              <a:gd name="connsiteY120" fmla="*/ 4734233 h 4866968"/>
              <a:gd name="connsiteX121" fmla="*/ 8804787 w 9896861"/>
              <a:gd name="connsiteY121" fmla="*/ 4719484 h 4866968"/>
              <a:gd name="connsiteX122" fmla="*/ 8849032 w 9896861"/>
              <a:gd name="connsiteY122" fmla="*/ 4689988 h 4866968"/>
              <a:gd name="connsiteX123" fmla="*/ 8922774 w 9896861"/>
              <a:gd name="connsiteY123" fmla="*/ 4616246 h 4866968"/>
              <a:gd name="connsiteX124" fmla="*/ 8952271 w 9896861"/>
              <a:gd name="connsiteY124" fmla="*/ 4572000 h 4866968"/>
              <a:gd name="connsiteX125" fmla="*/ 8996516 w 9896861"/>
              <a:gd name="connsiteY125" fmla="*/ 4527755 h 4866968"/>
              <a:gd name="connsiteX126" fmla="*/ 9026013 w 9896861"/>
              <a:gd name="connsiteY126" fmla="*/ 4483510 h 4866968"/>
              <a:gd name="connsiteX127" fmla="*/ 9173497 w 9896861"/>
              <a:gd name="connsiteY127" fmla="*/ 4350775 h 4866968"/>
              <a:gd name="connsiteX128" fmla="*/ 9217742 w 9896861"/>
              <a:gd name="connsiteY128" fmla="*/ 4306529 h 4866968"/>
              <a:gd name="connsiteX129" fmla="*/ 9276735 w 9896861"/>
              <a:gd name="connsiteY129" fmla="*/ 4262284 h 4866968"/>
              <a:gd name="connsiteX130" fmla="*/ 9365226 w 9896861"/>
              <a:gd name="connsiteY130" fmla="*/ 4203291 h 4866968"/>
              <a:gd name="connsiteX131" fmla="*/ 9468465 w 9896861"/>
              <a:gd name="connsiteY131" fmla="*/ 4100052 h 4866968"/>
              <a:gd name="connsiteX132" fmla="*/ 9542206 w 9896861"/>
              <a:gd name="connsiteY132" fmla="*/ 4011562 h 4866968"/>
              <a:gd name="connsiteX133" fmla="*/ 9571703 w 9896861"/>
              <a:gd name="connsiteY133" fmla="*/ 3967317 h 4866968"/>
              <a:gd name="connsiteX134" fmla="*/ 9660194 w 9896861"/>
              <a:gd name="connsiteY134" fmla="*/ 3849329 h 4866968"/>
              <a:gd name="connsiteX135" fmla="*/ 9704439 w 9896861"/>
              <a:gd name="connsiteY135" fmla="*/ 3790336 h 4866968"/>
              <a:gd name="connsiteX136" fmla="*/ 9733935 w 9896861"/>
              <a:gd name="connsiteY136" fmla="*/ 3746091 h 4866968"/>
              <a:gd name="connsiteX137" fmla="*/ 9778181 w 9896861"/>
              <a:gd name="connsiteY137" fmla="*/ 3672349 h 4866968"/>
              <a:gd name="connsiteX138" fmla="*/ 9822426 w 9896861"/>
              <a:gd name="connsiteY138" fmla="*/ 3613355 h 4866968"/>
              <a:gd name="connsiteX139" fmla="*/ 9851923 w 9896861"/>
              <a:gd name="connsiteY139" fmla="*/ 3569110 h 4866968"/>
              <a:gd name="connsiteX140" fmla="*/ 9837174 w 9896861"/>
              <a:gd name="connsiteY140" fmla="*/ 2905433 h 4866968"/>
              <a:gd name="connsiteX141" fmla="*/ 9822426 w 9896861"/>
              <a:gd name="connsiteY141" fmla="*/ 2625213 h 4866968"/>
              <a:gd name="connsiteX142" fmla="*/ 9748684 w 9896861"/>
              <a:gd name="connsiteY142" fmla="*/ 2271252 h 4866968"/>
              <a:gd name="connsiteX143" fmla="*/ 9689690 w 9896861"/>
              <a:gd name="connsiteY143" fmla="*/ 2020529 h 4866968"/>
              <a:gd name="connsiteX144" fmla="*/ 9438968 w 9896861"/>
              <a:gd name="connsiteY144" fmla="*/ 1651820 h 4866968"/>
              <a:gd name="connsiteX145" fmla="*/ 9365226 w 9896861"/>
              <a:gd name="connsiteY145" fmla="*/ 1578078 h 4866968"/>
              <a:gd name="connsiteX146" fmla="*/ 9217742 w 9896861"/>
              <a:gd name="connsiteY146" fmla="*/ 1460091 h 4866968"/>
              <a:gd name="connsiteX147" fmla="*/ 9144000 w 9896861"/>
              <a:gd name="connsiteY147" fmla="*/ 1401097 h 4866968"/>
              <a:gd name="connsiteX148" fmla="*/ 9099755 w 9896861"/>
              <a:gd name="connsiteY148" fmla="*/ 1356852 h 4866968"/>
              <a:gd name="connsiteX149" fmla="*/ 9026013 w 9896861"/>
              <a:gd name="connsiteY149" fmla="*/ 1312607 h 4866968"/>
              <a:gd name="connsiteX150" fmla="*/ 8908026 w 9896861"/>
              <a:gd name="connsiteY150" fmla="*/ 1179871 h 4866968"/>
              <a:gd name="connsiteX151" fmla="*/ 8863781 w 9896861"/>
              <a:gd name="connsiteY151" fmla="*/ 1120878 h 4866968"/>
              <a:gd name="connsiteX152" fmla="*/ 8775290 w 9896861"/>
              <a:gd name="connsiteY152" fmla="*/ 1032388 h 4866968"/>
              <a:gd name="connsiteX153" fmla="*/ 8686800 w 9896861"/>
              <a:gd name="connsiteY153" fmla="*/ 988142 h 4866968"/>
              <a:gd name="connsiteX154" fmla="*/ 8583561 w 9896861"/>
              <a:gd name="connsiteY154" fmla="*/ 958646 h 4866968"/>
              <a:gd name="connsiteX155" fmla="*/ 8332839 w 9896861"/>
              <a:gd name="connsiteY155" fmla="*/ 825910 h 4866968"/>
              <a:gd name="connsiteX156" fmla="*/ 8214852 w 9896861"/>
              <a:gd name="connsiteY156" fmla="*/ 766917 h 4866968"/>
              <a:gd name="connsiteX157" fmla="*/ 8023123 w 9896861"/>
              <a:gd name="connsiteY157" fmla="*/ 648929 h 4866968"/>
              <a:gd name="connsiteX158" fmla="*/ 7816645 w 9896861"/>
              <a:gd name="connsiteY158" fmla="*/ 530942 h 4866968"/>
              <a:gd name="connsiteX159" fmla="*/ 7669161 w 9896861"/>
              <a:gd name="connsiteY159" fmla="*/ 427704 h 4866968"/>
              <a:gd name="connsiteX160" fmla="*/ 7580671 w 9896861"/>
              <a:gd name="connsiteY160" fmla="*/ 368710 h 4866968"/>
              <a:gd name="connsiteX161" fmla="*/ 7462684 w 9896861"/>
              <a:gd name="connsiteY161" fmla="*/ 280220 h 4866968"/>
              <a:gd name="connsiteX162" fmla="*/ 7374194 w 9896861"/>
              <a:gd name="connsiteY162" fmla="*/ 221226 h 4866968"/>
              <a:gd name="connsiteX163" fmla="*/ 7315200 w 9896861"/>
              <a:gd name="connsiteY163" fmla="*/ 176981 h 48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9896861" h="4866968">
                <a:moveTo>
                  <a:pt x="2020529" y="0"/>
                </a:moveTo>
                <a:cubicBezTo>
                  <a:pt x="2000864" y="9832"/>
                  <a:pt x="1983517" y="29090"/>
                  <a:pt x="1961535" y="29497"/>
                </a:cubicBezTo>
                <a:cubicBezTo>
                  <a:pt x="1333452" y="41129"/>
                  <a:pt x="1451493" y="60226"/>
                  <a:pt x="1150374" y="0"/>
                </a:cubicBezTo>
                <a:cubicBezTo>
                  <a:pt x="1120877" y="4916"/>
                  <a:pt x="1090526" y="6156"/>
                  <a:pt x="1061884" y="14749"/>
                </a:cubicBezTo>
                <a:cubicBezTo>
                  <a:pt x="1040825" y="21067"/>
                  <a:pt x="1023098" y="35585"/>
                  <a:pt x="1002890" y="44246"/>
                </a:cubicBezTo>
                <a:cubicBezTo>
                  <a:pt x="988601" y="50370"/>
                  <a:pt x="972934" y="52870"/>
                  <a:pt x="958645" y="58994"/>
                </a:cubicBezTo>
                <a:cubicBezTo>
                  <a:pt x="938437" y="67655"/>
                  <a:pt x="920509" y="81539"/>
                  <a:pt x="899652" y="88491"/>
                </a:cubicBezTo>
                <a:cubicBezTo>
                  <a:pt x="875871" y="96418"/>
                  <a:pt x="850491" y="98323"/>
                  <a:pt x="825910" y="103239"/>
                </a:cubicBezTo>
                <a:cubicBezTo>
                  <a:pt x="676184" y="178102"/>
                  <a:pt x="855180" y="93936"/>
                  <a:pt x="707923" y="147484"/>
                </a:cubicBezTo>
                <a:cubicBezTo>
                  <a:pt x="520264" y="215723"/>
                  <a:pt x="685831" y="165293"/>
                  <a:pt x="516194" y="235975"/>
                </a:cubicBezTo>
                <a:cubicBezTo>
                  <a:pt x="487493" y="247934"/>
                  <a:pt x="456572" y="253924"/>
                  <a:pt x="427703" y="265471"/>
                </a:cubicBezTo>
                <a:cubicBezTo>
                  <a:pt x="407290" y="273636"/>
                  <a:pt x="389123" y="286803"/>
                  <a:pt x="368710" y="294968"/>
                </a:cubicBezTo>
                <a:cubicBezTo>
                  <a:pt x="339841" y="306516"/>
                  <a:pt x="309716" y="314633"/>
                  <a:pt x="280219" y="324465"/>
                </a:cubicBezTo>
                <a:lnTo>
                  <a:pt x="235974" y="339213"/>
                </a:lnTo>
                <a:cubicBezTo>
                  <a:pt x="221226" y="349045"/>
                  <a:pt x="207583" y="360783"/>
                  <a:pt x="191729" y="368710"/>
                </a:cubicBezTo>
                <a:cubicBezTo>
                  <a:pt x="177824" y="375662"/>
                  <a:pt x="158477" y="372465"/>
                  <a:pt x="147484" y="383458"/>
                </a:cubicBezTo>
                <a:cubicBezTo>
                  <a:pt x="122416" y="408526"/>
                  <a:pt x="108155" y="442452"/>
                  <a:pt x="88490" y="471949"/>
                </a:cubicBezTo>
                <a:cubicBezTo>
                  <a:pt x="78658" y="486697"/>
                  <a:pt x="64599" y="499378"/>
                  <a:pt x="58994" y="516194"/>
                </a:cubicBezTo>
                <a:lnTo>
                  <a:pt x="29497" y="604684"/>
                </a:lnTo>
                <a:cubicBezTo>
                  <a:pt x="24581" y="619432"/>
                  <a:pt x="18518" y="633847"/>
                  <a:pt x="14748" y="648929"/>
                </a:cubicBezTo>
                <a:lnTo>
                  <a:pt x="0" y="707923"/>
                </a:lnTo>
                <a:cubicBezTo>
                  <a:pt x="9290" y="847280"/>
                  <a:pt x="-1311" y="885451"/>
                  <a:pt x="29497" y="988142"/>
                </a:cubicBezTo>
                <a:cubicBezTo>
                  <a:pt x="38432" y="1017923"/>
                  <a:pt x="41747" y="1050762"/>
                  <a:pt x="58994" y="1076633"/>
                </a:cubicBezTo>
                <a:lnTo>
                  <a:pt x="88490" y="1120878"/>
                </a:lnTo>
                <a:cubicBezTo>
                  <a:pt x="122329" y="1290067"/>
                  <a:pt x="84647" y="1086284"/>
                  <a:pt x="117987" y="1386349"/>
                </a:cubicBezTo>
                <a:cubicBezTo>
                  <a:pt x="124936" y="1448889"/>
                  <a:pt x="142045" y="1488021"/>
                  <a:pt x="162232" y="1548581"/>
                </a:cubicBezTo>
                <a:cubicBezTo>
                  <a:pt x="177013" y="1592922"/>
                  <a:pt x="174713" y="1598953"/>
                  <a:pt x="206477" y="1637071"/>
                </a:cubicBezTo>
                <a:cubicBezTo>
                  <a:pt x="241964" y="1679656"/>
                  <a:pt x="251463" y="1681810"/>
                  <a:pt x="294968" y="1710813"/>
                </a:cubicBezTo>
                <a:lnTo>
                  <a:pt x="383458" y="1843549"/>
                </a:lnTo>
                <a:lnTo>
                  <a:pt x="412955" y="1887794"/>
                </a:lnTo>
                <a:cubicBezTo>
                  <a:pt x="417871" y="1902542"/>
                  <a:pt x="423613" y="1917041"/>
                  <a:pt x="427703" y="1932039"/>
                </a:cubicBezTo>
                <a:cubicBezTo>
                  <a:pt x="438370" y="1971150"/>
                  <a:pt x="457200" y="2050026"/>
                  <a:pt x="457200" y="2050026"/>
                </a:cubicBezTo>
                <a:cubicBezTo>
                  <a:pt x="464102" y="2105242"/>
                  <a:pt x="471103" y="2184579"/>
                  <a:pt x="486697" y="2241755"/>
                </a:cubicBezTo>
                <a:cubicBezTo>
                  <a:pt x="494878" y="2271752"/>
                  <a:pt x="498947" y="2304375"/>
                  <a:pt x="516194" y="2330246"/>
                </a:cubicBezTo>
                <a:cubicBezTo>
                  <a:pt x="526026" y="2344994"/>
                  <a:pt x="538491" y="2358294"/>
                  <a:pt x="545690" y="2374491"/>
                </a:cubicBezTo>
                <a:cubicBezTo>
                  <a:pt x="558318" y="2402903"/>
                  <a:pt x="565355" y="2433484"/>
                  <a:pt x="575187" y="2462981"/>
                </a:cubicBezTo>
                <a:cubicBezTo>
                  <a:pt x="580103" y="2477729"/>
                  <a:pt x="581312" y="2494291"/>
                  <a:pt x="589935" y="2507226"/>
                </a:cubicBezTo>
                <a:lnTo>
                  <a:pt x="619432" y="2551471"/>
                </a:lnTo>
                <a:cubicBezTo>
                  <a:pt x="683342" y="2546555"/>
                  <a:pt x="748160" y="2548536"/>
                  <a:pt x="811161" y="2536723"/>
                </a:cubicBezTo>
                <a:cubicBezTo>
                  <a:pt x="828583" y="2533456"/>
                  <a:pt x="843734" y="2520566"/>
                  <a:pt x="855406" y="2507226"/>
                </a:cubicBezTo>
                <a:cubicBezTo>
                  <a:pt x="878751" y="2480547"/>
                  <a:pt x="914400" y="2418736"/>
                  <a:pt x="914400" y="2418736"/>
                </a:cubicBezTo>
                <a:cubicBezTo>
                  <a:pt x="949760" y="2312652"/>
                  <a:pt x="906859" y="2445129"/>
                  <a:pt x="943897" y="2315497"/>
                </a:cubicBezTo>
                <a:cubicBezTo>
                  <a:pt x="948168" y="2300549"/>
                  <a:pt x="954374" y="2286200"/>
                  <a:pt x="958645" y="2271252"/>
                </a:cubicBezTo>
                <a:cubicBezTo>
                  <a:pt x="977420" y="2205538"/>
                  <a:pt x="968994" y="2206310"/>
                  <a:pt x="1002890" y="2138517"/>
                </a:cubicBezTo>
                <a:cubicBezTo>
                  <a:pt x="1010817" y="2122663"/>
                  <a:pt x="1022555" y="2109020"/>
                  <a:pt x="1032387" y="2094271"/>
                </a:cubicBezTo>
                <a:cubicBezTo>
                  <a:pt x="1048603" y="2045620"/>
                  <a:pt x="1053117" y="2029192"/>
                  <a:pt x="1076632" y="1976284"/>
                </a:cubicBezTo>
                <a:cubicBezTo>
                  <a:pt x="1085561" y="1956193"/>
                  <a:pt x="1094818" y="1936143"/>
                  <a:pt x="1106129" y="1917291"/>
                </a:cubicBezTo>
                <a:cubicBezTo>
                  <a:pt x="1124368" y="1886892"/>
                  <a:pt x="1165123" y="1828800"/>
                  <a:pt x="1165123" y="1828800"/>
                </a:cubicBezTo>
                <a:cubicBezTo>
                  <a:pt x="1182528" y="1776582"/>
                  <a:pt x="1178992" y="1780238"/>
                  <a:pt x="1209368" y="1725562"/>
                </a:cubicBezTo>
                <a:cubicBezTo>
                  <a:pt x="1223289" y="1700504"/>
                  <a:pt x="1238420" y="1676128"/>
                  <a:pt x="1253613" y="1651820"/>
                </a:cubicBezTo>
                <a:cubicBezTo>
                  <a:pt x="1263007" y="1636789"/>
                  <a:pt x="1274316" y="1622965"/>
                  <a:pt x="1283110" y="1607575"/>
                </a:cubicBezTo>
                <a:cubicBezTo>
                  <a:pt x="1294018" y="1588486"/>
                  <a:pt x="1301698" y="1567670"/>
                  <a:pt x="1312606" y="1548581"/>
                </a:cubicBezTo>
                <a:cubicBezTo>
                  <a:pt x="1332463" y="1513832"/>
                  <a:pt x="1363745" y="1476986"/>
                  <a:pt x="1386348" y="1445342"/>
                </a:cubicBezTo>
                <a:cubicBezTo>
                  <a:pt x="1396651" y="1430918"/>
                  <a:pt x="1404497" y="1414714"/>
                  <a:pt x="1415845" y="1401097"/>
                </a:cubicBezTo>
                <a:cubicBezTo>
                  <a:pt x="1429198" y="1385074"/>
                  <a:pt x="1447285" y="1373316"/>
                  <a:pt x="1460090" y="1356852"/>
                </a:cubicBezTo>
                <a:cubicBezTo>
                  <a:pt x="1544688" y="1248084"/>
                  <a:pt x="1486033" y="1291186"/>
                  <a:pt x="1578077" y="1209368"/>
                </a:cubicBezTo>
                <a:cubicBezTo>
                  <a:pt x="1629307" y="1163830"/>
                  <a:pt x="1655269" y="1155085"/>
                  <a:pt x="1696065" y="1106129"/>
                </a:cubicBezTo>
                <a:cubicBezTo>
                  <a:pt x="1707412" y="1092512"/>
                  <a:pt x="1712386" y="1073742"/>
                  <a:pt x="1725561" y="1061884"/>
                </a:cubicBezTo>
                <a:cubicBezTo>
                  <a:pt x="1762102" y="1028997"/>
                  <a:pt x="1804219" y="1002891"/>
                  <a:pt x="1843548" y="973394"/>
                </a:cubicBezTo>
                <a:cubicBezTo>
                  <a:pt x="1863213" y="958646"/>
                  <a:pt x="1882090" y="942784"/>
                  <a:pt x="1902542" y="929149"/>
                </a:cubicBezTo>
                <a:cubicBezTo>
                  <a:pt x="2001449" y="863210"/>
                  <a:pt x="2038902" y="833844"/>
                  <a:pt x="2138516" y="781665"/>
                </a:cubicBezTo>
                <a:cubicBezTo>
                  <a:pt x="2206681" y="745960"/>
                  <a:pt x="2271993" y="702760"/>
                  <a:pt x="2344994" y="678426"/>
                </a:cubicBezTo>
                <a:cubicBezTo>
                  <a:pt x="2389239" y="663678"/>
                  <a:pt x="2432885" y="646993"/>
                  <a:pt x="2477729" y="634181"/>
                </a:cubicBezTo>
                <a:cubicBezTo>
                  <a:pt x="2501832" y="627294"/>
                  <a:pt x="2527567" y="626982"/>
                  <a:pt x="2551471" y="619433"/>
                </a:cubicBezTo>
                <a:cubicBezTo>
                  <a:pt x="2621162" y="597425"/>
                  <a:pt x="2687167" y="563892"/>
                  <a:pt x="2757948" y="545691"/>
                </a:cubicBezTo>
                <a:cubicBezTo>
                  <a:pt x="2859732" y="519518"/>
                  <a:pt x="2965073" y="509496"/>
                  <a:pt x="3067665" y="486697"/>
                </a:cubicBezTo>
                <a:cubicBezTo>
                  <a:pt x="3111910" y="476865"/>
                  <a:pt x="3155426" y="462822"/>
                  <a:pt x="3200400" y="457200"/>
                </a:cubicBezTo>
                <a:cubicBezTo>
                  <a:pt x="3273735" y="448033"/>
                  <a:pt x="3347884" y="447368"/>
                  <a:pt x="3421626" y="442452"/>
                </a:cubicBezTo>
                <a:cubicBezTo>
                  <a:pt x="3587226" y="446491"/>
                  <a:pt x="3876889" y="409424"/>
                  <a:pt x="4085303" y="471949"/>
                </a:cubicBezTo>
                <a:cubicBezTo>
                  <a:pt x="4275549" y="529024"/>
                  <a:pt x="4099501" y="471673"/>
                  <a:pt x="4218039" y="530942"/>
                </a:cubicBezTo>
                <a:cubicBezTo>
                  <a:pt x="4231944" y="537894"/>
                  <a:pt x="4247850" y="539917"/>
                  <a:pt x="4262284" y="545691"/>
                </a:cubicBezTo>
                <a:cubicBezTo>
                  <a:pt x="4282568" y="553805"/>
                  <a:pt x="4392614" y="599494"/>
                  <a:pt x="4424516" y="619433"/>
                </a:cubicBezTo>
                <a:cubicBezTo>
                  <a:pt x="4457944" y="640325"/>
                  <a:pt x="4484226" y="676574"/>
                  <a:pt x="4527755" y="678426"/>
                </a:cubicBezTo>
                <a:cubicBezTo>
                  <a:pt x="4743925" y="687625"/>
                  <a:pt x="4960374" y="688259"/>
                  <a:pt x="5176684" y="693175"/>
                </a:cubicBezTo>
                <a:cubicBezTo>
                  <a:pt x="5500989" y="814789"/>
                  <a:pt x="5093326" y="672336"/>
                  <a:pt x="5412658" y="752168"/>
                </a:cubicBezTo>
                <a:cubicBezTo>
                  <a:pt x="5453407" y="762355"/>
                  <a:pt x="5491769" y="780509"/>
                  <a:pt x="5530645" y="796413"/>
                </a:cubicBezTo>
                <a:cubicBezTo>
                  <a:pt x="5971267" y="976668"/>
                  <a:pt x="5567457" y="807446"/>
                  <a:pt x="5840361" y="943897"/>
                </a:cubicBezTo>
                <a:cubicBezTo>
                  <a:pt x="5873849" y="960641"/>
                  <a:pt x="5910635" y="970392"/>
                  <a:pt x="5943600" y="988142"/>
                </a:cubicBezTo>
                <a:cubicBezTo>
                  <a:pt x="6099005" y="1071822"/>
                  <a:pt x="5968247" y="1018575"/>
                  <a:pt x="6105832" y="1106129"/>
                </a:cubicBezTo>
                <a:cubicBezTo>
                  <a:pt x="6133655" y="1123834"/>
                  <a:pt x="6167147" y="1131692"/>
                  <a:pt x="6194323" y="1150375"/>
                </a:cubicBezTo>
                <a:cubicBezTo>
                  <a:pt x="6246202" y="1186042"/>
                  <a:pt x="6292302" y="1229466"/>
                  <a:pt x="6341806" y="1268362"/>
                </a:cubicBezTo>
                <a:cubicBezTo>
                  <a:pt x="6361134" y="1283549"/>
                  <a:pt x="6383419" y="1295226"/>
                  <a:pt x="6400800" y="1312607"/>
                </a:cubicBezTo>
                <a:cubicBezTo>
                  <a:pt x="6420465" y="1332271"/>
                  <a:pt x="6438865" y="1353287"/>
                  <a:pt x="6459794" y="1371600"/>
                </a:cubicBezTo>
                <a:cubicBezTo>
                  <a:pt x="6478293" y="1387787"/>
                  <a:pt x="6501406" y="1398465"/>
                  <a:pt x="6518787" y="1415846"/>
                </a:cubicBezTo>
                <a:cubicBezTo>
                  <a:pt x="6553623" y="1450683"/>
                  <a:pt x="6548861" y="1478596"/>
                  <a:pt x="6577781" y="1519084"/>
                </a:cubicBezTo>
                <a:cubicBezTo>
                  <a:pt x="6589904" y="1536056"/>
                  <a:pt x="6608291" y="1547632"/>
                  <a:pt x="6622026" y="1563329"/>
                </a:cubicBezTo>
                <a:cubicBezTo>
                  <a:pt x="6748066" y="1707376"/>
                  <a:pt x="6622968" y="1579020"/>
                  <a:pt x="6725265" y="1681317"/>
                </a:cubicBezTo>
                <a:cubicBezTo>
                  <a:pt x="6754376" y="1797762"/>
                  <a:pt x="6716902" y="1682686"/>
                  <a:pt x="6799006" y="1814052"/>
                </a:cubicBezTo>
                <a:cubicBezTo>
                  <a:pt x="6807245" y="1827235"/>
                  <a:pt x="6807322" y="1844144"/>
                  <a:pt x="6813755" y="1858297"/>
                </a:cubicBezTo>
                <a:cubicBezTo>
                  <a:pt x="6831950" y="1898327"/>
                  <a:pt x="6858843" y="1934570"/>
                  <a:pt x="6872748" y="1976284"/>
                </a:cubicBezTo>
                <a:cubicBezTo>
                  <a:pt x="6877664" y="1991032"/>
                  <a:pt x="6883226" y="2005581"/>
                  <a:pt x="6887497" y="2020529"/>
                </a:cubicBezTo>
                <a:cubicBezTo>
                  <a:pt x="6893066" y="2040019"/>
                  <a:pt x="6895835" y="2060293"/>
                  <a:pt x="6902245" y="2079523"/>
                </a:cubicBezTo>
                <a:cubicBezTo>
                  <a:pt x="6921076" y="2136016"/>
                  <a:pt x="6935541" y="2160863"/>
                  <a:pt x="6961239" y="2212258"/>
                </a:cubicBezTo>
                <a:cubicBezTo>
                  <a:pt x="6966155" y="2241755"/>
                  <a:pt x="6966531" y="2272380"/>
                  <a:pt x="6975987" y="2300749"/>
                </a:cubicBezTo>
                <a:cubicBezTo>
                  <a:pt x="6981592" y="2317565"/>
                  <a:pt x="6999260" y="2328397"/>
                  <a:pt x="7005484" y="2344994"/>
                </a:cubicBezTo>
                <a:cubicBezTo>
                  <a:pt x="7014286" y="2368465"/>
                  <a:pt x="7014794" y="2394266"/>
                  <a:pt x="7020232" y="2418736"/>
                </a:cubicBezTo>
                <a:cubicBezTo>
                  <a:pt x="7024629" y="2438523"/>
                  <a:pt x="7030065" y="2458065"/>
                  <a:pt x="7034981" y="2477729"/>
                </a:cubicBezTo>
                <a:cubicBezTo>
                  <a:pt x="7030065" y="2556387"/>
                  <a:pt x="7028628" y="2635341"/>
                  <a:pt x="7020232" y="2713704"/>
                </a:cubicBezTo>
                <a:cubicBezTo>
                  <a:pt x="7013860" y="2773171"/>
                  <a:pt x="6996686" y="2831174"/>
                  <a:pt x="6990735" y="2890684"/>
                </a:cubicBezTo>
                <a:cubicBezTo>
                  <a:pt x="6985819" y="2939845"/>
                  <a:pt x="6982517" y="2989195"/>
                  <a:pt x="6975987" y="3038168"/>
                </a:cubicBezTo>
                <a:cubicBezTo>
                  <a:pt x="6961785" y="3144686"/>
                  <a:pt x="6953579" y="3098873"/>
                  <a:pt x="6931742" y="3229897"/>
                </a:cubicBezTo>
                <a:lnTo>
                  <a:pt x="6916994" y="3318388"/>
                </a:lnTo>
                <a:cubicBezTo>
                  <a:pt x="6912078" y="3387214"/>
                  <a:pt x="6902245" y="3455864"/>
                  <a:pt x="6902245" y="3524865"/>
                </a:cubicBezTo>
                <a:cubicBezTo>
                  <a:pt x="6902245" y="3775636"/>
                  <a:pt x="6904259" y="4026586"/>
                  <a:pt x="6916994" y="4277033"/>
                </a:cubicBezTo>
                <a:cubicBezTo>
                  <a:pt x="6919053" y="4317520"/>
                  <a:pt x="6933670" y="4356561"/>
                  <a:pt x="6946490" y="4395020"/>
                </a:cubicBezTo>
                <a:cubicBezTo>
                  <a:pt x="6951406" y="4409768"/>
                  <a:pt x="6954287" y="4425360"/>
                  <a:pt x="6961239" y="4439265"/>
                </a:cubicBezTo>
                <a:cubicBezTo>
                  <a:pt x="6969166" y="4455119"/>
                  <a:pt x="6979388" y="4469893"/>
                  <a:pt x="6990735" y="4483510"/>
                </a:cubicBezTo>
                <a:cubicBezTo>
                  <a:pt x="7004088" y="4499533"/>
                  <a:pt x="7021628" y="4511732"/>
                  <a:pt x="7034981" y="4527755"/>
                </a:cubicBezTo>
                <a:cubicBezTo>
                  <a:pt x="7086298" y="4589335"/>
                  <a:pt x="7036086" y="4562536"/>
                  <a:pt x="7108723" y="4586749"/>
                </a:cubicBezTo>
                <a:cubicBezTo>
                  <a:pt x="7118555" y="4601497"/>
                  <a:pt x="7124879" y="4619322"/>
                  <a:pt x="7138219" y="4630994"/>
                </a:cubicBezTo>
                <a:cubicBezTo>
                  <a:pt x="7173262" y="4661657"/>
                  <a:pt x="7222189" y="4694983"/>
                  <a:pt x="7270955" y="4704736"/>
                </a:cubicBezTo>
                <a:cubicBezTo>
                  <a:pt x="7305042" y="4711553"/>
                  <a:pt x="7339781" y="4714568"/>
                  <a:pt x="7374194" y="4719484"/>
                </a:cubicBezTo>
                <a:cubicBezTo>
                  <a:pt x="7456902" y="4747054"/>
                  <a:pt x="7403347" y="4730459"/>
                  <a:pt x="7536426" y="4763729"/>
                </a:cubicBezTo>
                <a:cubicBezTo>
                  <a:pt x="7556090" y="4768645"/>
                  <a:pt x="7576189" y="4772068"/>
                  <a:pt x="7595419" y="4778478"/>
                </a:cubicBezTo>
                <a:cubicBezTo>
                  <a:pt x="7677133" y="4805715"/>
                  <a:pt x="7656971" y="4801027"/>
                  <a:pt x="7787148" y="4822723"/>
                </a:cubicBezTo>
                <a:cubicBezTo>
                  <a:pt x="7846142" y="4832555"/>
                  <a:pt x="7904498" y="4847633"/>
                  <a:pt x="7964129" y="4852220"/>
                </a:cubicBezTo>
                <a:lnTo>
                  <a:pt x="8155858" y="4866968"/>
                </a:lnTo>
                <a:cubicBezTo>
                  <a:pt x="8288594" y="4862052"/>
                  <a:pt x="8421533" y="4861056"/>
                  <a:pt x="8554065" y="4852220"/>
                </a:cubicBezTo>
                <a:cubicBezTo>
                  <a:pt x="8615591" y="4848118"/>
                  <a:pt x="8589156" y="4831876"/>
                  <a:pt x="8627806" y="4793226"/>
                </a:cubicBezTo>
                <a:cubicBezTo>
                  <a:pt x="8640340" y="4780692"/>
                  <a:pt x="8655854" y="4770928"/>
                  <a:pt x="8672052" y="4763729"/>
                </a:cubicBezTo>
                <a:cubicBezTo>
                  <a:pt x="8700464" y="4751101"/>
                  <a:pt x="8731045" y="4744065"/>
                  <a:pt x="8760542" y="4734233"/>
                </a:cubicBezTo>
                <a:cubicBezTo>
                  <a:pt x="8775290" y="4729317"/>
                  <a:pt x="8791852" y="4728107"/>
                  <a:pt x="8804787" y="4719484"/>
                </a:cubicBezTo>
                <a:lnTo>
                  <a:pt x="8849032" y="4689988"/>
                </a:lnTo>
                <a:cubicBezTo>
                  <a:pt x="8927692" y="4571997"/>
                  <a:pt x="8824451" y="4714569"/>
                  <a:pt x="8922774" y="4616246"/>
                </a:cubicBezTo>
                <a:cubicBezTo>
                  <a:pt x="8935308" y="4603712"/>
                  <a:pt x="8940923" y="4585617"/>
                  <a:pt x="8952271" y="4572000"/>
                </a:cubicBezTo>
                <a:cubicBezTo>
                  <a:pt x="8965623" y="4555977"/>
                  <a:pt x="8983163" y="4543778"/>
                  <a:pt x="8996516" y="4527755"/>
                </a:cubicBezTo>
                <a:cubicBezTo>
                  <a:pt x="9007864" y="4514138"/>
                  <a:pt x="9014237" y="4496758"/>
                  <a:pt x="9026013" y="4483510"/>
                </a:cubicBezTo>
                <a:cubicBezTo>
                  <a:pt x="9145186" y="4349441"/>
                  <a:pt x="9073293" y="4436665"/>
                  <a:pt x="9173497" y="4350775"/>
                </a:cubicBezTo>
                <a:cubicBezTo>
                  <a:pt x="9189333" y="4337201"/>
                  <a:pt x="9201906" y="4320103"/>
                  <a:pt x="9217742" y="4306529"/>
                </a:cubicBezTo>
                <a:cubicBezTo>
                  <a:pt x="9236405" y="4290532"/>
                  <a:pt x="9256598" y="4276380"/>
                  <a:pt x="9276735" y="4262284"/>
                </a:cubicBezTo>
                <a:cubicBezTo>
                  <a:pt x="9305777" y="4241954"/>
                  <a:pt x="9343956" y="4231652"/>
                  <a:pt x="9365226" y="4203291"/>
                </a:cubicBezTo>
                <a:cubicBezTo>
                  <a:pt x="9424219" y="4124632"/>
                  <a:pt x="9389806" y="4159045"/>
                  <a:pt x="9468465" y="4100052"/>
                </a:cubicBezTo>
                <a:cubicBezTo>
                  <a:pt x="9541693" y="3990207"/>
                  <a:pt x="9447581" y="4125111"/>
                  <a:pt x="9542206" y="4011562"/>
                </a:cubicBezTo>
                <a:cubicBezTo>
                  <a:pt x="9553554" y="3997945"/>
                  <a:pt x="9561277" y="3981652"/>
                  <a:pt x="9571703" y="3967317"/>
                </a:cubicBezTo>
                <a:cubicBezTo>
                  <a:pt x="9600619" y="3927558"/>
                  <a:pt x="9630697" y="3888658"/>
                  <a:pt x="9660194" y="3849329"/>
                </a:cubicBezTo>
                <a:cubicBezTo>
                  <a:pt x="9674942" y="3829665"/>
                  <a:pt x="9690804" y="3810788"/>
                  <a:pt x="9704439" y="3790336"/>
                </a:cubicBezTo>
                <a:cubicBezTo>
                  <a:pt x="9714271" y="3775588"/>
                  <a:pt x="9724541" y="3761122"/>
                  <a:pt x="9733935" y="3746091"/>
                </a:cubicBezTo>
                <a:cubicBezTo>
                  <a:pt x="9749128" y="3721782"/>
                  <a:pt x="9762280" y="3696200"/>
                  <a:pt x="9778181" y="3672349"/>
                </a:cubicBezTo>
                <a:cubicBezTo>
                  <a:pt x="9791816" y="3651897"/>
                  <a:pt x="9808139" y="3633357"/>
                  <a:pt x="9822426" y="3613355"/>
                </a:cubicBezTo>
                <a:cubicBezTo>
                  <a:pt x="9832729" y="3598931"/>
                  <a:pt x="9842091" y="3583858"/>
                  <a:pt x="9851923" y="3569110"/>
                </a:cubicBezTo>
                <a:cubicBezTo>
                  <a:pt x="9944283" y="3292023"/>
                  <a:pt x="9871086" y="3549775"/>
                  <a:pt x="9837174" y="2905433"/>
                </a:cubicBezTo>
                <a:cubicBezTo>
                  <a:pt x="9832258" y="2812026"/>
                  <a:pt x="9833047" y="2718144"/>
                  <a:pt x="9822426" y="2625213"/>
                </a:cubicBezTo>
                <a:cubicBezTo>
                  <a:pt x="9804612" y="2469341"/>
                  <a:pt x="9780417" y="2406118"/>
                  <a:pt x="9748684" y="2271252"/>
                </a:cubicBezTo>
                <a:cubicBezTo>
                  <a:pt x="9745472" y="2257600"/>
                  <a:pt x="9698804" y="2040579"/>
                  <a:pt x="9689690" y="2020529"/>
                </a:cubicBezTo>
                <a:cubicBezTo>
                  <a:pt x="9632716" y="1895186"/>
                  <a:pt x="9537565" y="1750417"/>
                  <a:pt x="9438968" y="1651820"/>
                </a:cubicBezTo>
                <a:cubicBezTo>
                  <a:pt x="9414387" y="1627239"/>
                  <a:pt x="9391496" y="1600845"/>
                  <a:pt x="9365226" y="1578078"/>
                </a:cubicBezTo>
                <a:cubicBezTo>
                  <a:pt x="9317650" y="1536845"/>
                  <a:pt x="9266903" y="1499420"/>
                  <a:pt x="9217742" y="1460091"/>
                </a:cubicBezTo>
                <a:cubicBezTo>
                  <a:pt x="9193161" y="1440426"/>
                  <a:pt x="9166259" y="1423356"/>
                  <a:pt x="9144000" y="1401097"/>
                </a:cubicBezTo>
                <a:cubicBezTo>
                  <a:pt x="9129252" y="1386349"/>
                  <a:pt x="9116441" y="1369366"/>
                  <a:pt x="9099755" y="1356852"/>
                </a:cubicBezTo>
                <a:cubicBezTo>
                  <a:pt x="9076822" y="1339653"/>
                  <a:pt x="9050594" y="1327355"/>
                  <a:pt x="9026013" y="1312607"/>
                </a:cubicBezTo>
                <a:cubicBezTo>
                  <a:pt x="8827009" y="1063854"/>
                  <a:pt x="9097621" y="1396552"/>
                  <a:pt x="8908026" y="1179871"/>
                </a:cubicBezTo>
                <a:cubicBezTo>
                  <a:pt x="8891840" y="1161372"/>
                  <a:pt x="8880225" y="1139148"/>
                  <a:pt x="8863781" y="1120878"/>
                </a:cubicBezTo>
                <a:cubicBezTo>
                  <a:pt x="8835875" y="1089872"/>
                  <a:pt x="8814864" y="1045580"/>
                  <a:pt x="8775290" y="1032388"/>
                </a:cubicBezTo>
                <a:cubicBezTo>
                  <a:pt x="8664072" y="995314"/>
                  <a:pt x="8801168" y="1045326"/>
                  <a:pt x="8686800" y="988142"/>
                </a:cubicBezTo>
                <a:cubicBezTo>
                  <a:pt x="8665642" y="977563"/>
                  <a:pt x="8602462" y="963371"/>
                  <a:pt x="8583561" y="958646"/>
                </a:cubicBezTo>
                <a:cubicBezTo>
                  <a:pt x="8475291" y="886465"/>
                  <a:pt x="8555167" y="937074"/>
                  <a:pt x="8332839" y="825910"/>
                </a:cubicBezTo>
                <a:cubicBezTo>
                  <a:pt x="8293510" y="806246"/>
                  <a:pt x="8252300" y="789962"/>
                  <a:pt x="8214852" y="766917"/>
                </a:cubicBezTo>
                <a:lnTo>
                  <a:pt x="8023123" y="648929"/>
                </a:lnTo>
                <a:cubicBezTo>
                  <a:pt x="8023102" y="648916"/>
                  <a:pt x="7816665" y="530956"/>
                  <a:pt x="7816645" y="530942"/>
                </a:cubicBezTo>
                <a:cubicBezTo>
                  <a:pt x="7518794" y="332376"/>
                  <a:pt x="7887501" y="580543"/>
                  <a:pt x="7669161" y="427704"/>
                </a:cubicBezTo>
                <a:cubicBezTo>
                  <a:pt x="7640119" y="407374"/>
                  <a:pt x="7609518" y="389315"/>
                  <a:pt x="7580671" y="368710"/>
                </a:cubicBezTo>
                <a:cubicBezTo>
                  <a:pt x="7540667" y="340136"/>
                  <a:pt x="7503588" y="307490"/>
                  <a:pt x="7462684" y="280220"/>
                </a:cubicBezTo>
                <a:lnTo>
                  <a:pt x="7374194" y="221226"/>
                </a:lnTo>
                <a:cubicBezTo>
                  <a:pt x="7324162" y="187871"/>
                  <a:pt x="7342483" y="204264"/>
                  <a:pt x="7315200" y="176981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8465574" y="5442155"/>
            <a:ext cx="1224116" cy="162791"/>
          </a:xfrm>
          <a:custGeom>
            <a:avLst/>
            <a:gdLst>
              <a:gd name="connsiteX0" fmla="*/ 0 w 1224116"/>
              <a:gd name="connsiteY0" fmla="*/ 44245 h 162791"/>
              <a:gd name="connsiteX1" fmla="*/ 132736 w 1224116"/>
              <a:gd name="connsiteY1" fmla="*/ 58993 h 162791"/>
              <a:gd name="connsiteX2" fmla="*/ 339213 w 1224116"/>
              <a:gd name="connsiteY2" fmla="*/ 117987 h 162791"/>
              <a:gd name="connsiteX3" fmla="*/ 383458 w 1224116"/>
              <a:gd name="connsiteY3" fmla="*/ 147484 h 162791"/>
              <a:gd name="connsiteX4" fmla="*/ 988142 w 1224116"/>
              <a:gd name="connsiteY4" fmla="*/ 147484 h 162791"/>
              <a:gd name="connsiteX5" fmla="*/ 1076632 w 1224116"/>
              <a:gd name="connsiteY5" fmla="*/ 117987 h 162791"/>
              <a:gd name="connsiteX6" fmla="*/ 1165123 w 1224116"/>
              <a:gd name="connsiteY6" fmla="*/ 73742 h 162791"/>
              <a:gd name="connsiteX7" fmla="*/ 1224116 w 1224116"/>
              <a:gd name="connsiteY7" fmla="*/ 0 h 16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116" h="162791">
                <a:moveTo>
                  <a:pt x="0" y="44245"/>
                </a:moveTo>
                <a:cubicBezTo>
                  <a:pt x="44245" y="49161"/>
                  <a:pt x="89083" y="50262"/>
                  <a:pt x="132736" y="58993"/>
                </a:cubicBezTo>
                <a:cubicBezTo>
                  <a:pt x="213283" y="75103"/>
                  <a:pt x="268607" y="94452"/>
                  <a:pt x="339213" y="117987"/>
                </a:cubicBezTo>
                <a:cubicBezTo>
                  <a:pt x="353961" y="127819"/>
                  <a:pt x="365882" y="145191"/>
                  <a:pt x="383458" y="147484"/>
                </a:cubicBezTo>
                <a:cubicBezTo>
                  <a:pt x="601767" y="175959"/>
                  <a:pt x="768950" y="157921"/>
                  <a:pt x="988142" y="147484"/>
                </a:cubicBezTo>
                <a:cubicBezTo>
                  <a:pt x="1017639" y="137652"/>
                  <a:pt x="1050762" y="135234"/>
                  <a:pt x="1076632" y="117987"/>
                </a:cubicBezTo>
                <a:cubicBezTo>
                  <a:pt x="1133813" y="79867"/>
                  <a:pt x="1104062" y="94095"/>
                  <a:pt x="1165123" y="73742"/>
                </a:cubicBezTo>
                <a:cubicBezTo>
                  <a:pt x="1202333" y="17928"/>
                  <a:pt x="1182086" y="42031"/>
                  <a:pt x="122411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83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914399"/>
            <a:ext cx="10102646" cy="4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6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" y="1843548"/>
            <a:ext cx="10899057" cy="3746091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280219" y="958645"/>
            <a:ext cx="11533239" cy="4675239"/>
          </a:xfrm>
          <a:custGeom>
            <a:avLst/>
            <a:gdLst>
              <a:gd name="connsiteX0" fmla="*/ 3805084 w 11533239"/>
              <a:gd name="connsiteY0" fmla="*/ 530942 h 4675239"/>
              <a:gd name="connsiteX1" fmla="*/ 3170904 w 11533239"/>
              <a:gd name="connsiteY1" fmla="*/ 560439 h 4675239"/>
              <a:gd name="connsiteX2" fmla="*/ 2846439 w 11533239"/>
              <a:gd name="connsiteY2" fmla="*/ 604684 h 4675239"/>
              <a:gd name="connsiteX3" fmla="*/ 2684207 w 11533239"/>
              <a:gd name="connsiteY3" fmla="*/ 619432 h 4675239"/>
              <a:gd name="connsiteX4" fmla="*/ 2389239 w 11533239"/>
              <a:gd name="connsiteY4" fmla="*/ 648929 h 4675239"/>
              <a:gd name="connsiteX5" fmla="*/ 2344994 w 11533239"/>
              <a:gd name="connsiteY5" fmla="*/ 619432 h 4675239"/>
              <a:gd name="connsiteX6" fmla="*/ 2256504 w 11533239"/>
              <a:gd name="connsiteY6" fmla="*/ 530942 h 4675239"/>
              <a:gd name="connsiteX7" fmla="*/ 2079523 w 11533239"/>
              <a:gd name="connsiteY7" fmla="*/ 589936 h 4675239"/>
              <a:gd name="connsiteX8" fmla="*/ 1976284 w 11533239"/>
              <a:gd name="connsiteY8" fmla="*/ 648929 h 4675239"/>
              <a:gd name="connsiteX9" fmla="*/ 1858297 w 11533239"/>
              <a:gd name="connsiteY9" fmla="*/ 693174 h 4675239"/>
              <a:gd name="connsiteX10" fmla="*/ 1592826 w 11533239"/>
              <a:gd name="connsiteY10" fmla="*/ 811161 h 4675239"/>
              <a:gd name="connsiteX11" fmla="*/ 1135626 w 11533239"/>
              <a:gd name="connsiteY11" fmla="*/ 1032387 h 4675239"/>
              <a:gd name="connsiteX12" fmla="*/ 1032387 w 11533239"/>
              <a:gd name="connsiteY12" fmla="*/ 1076632 h 4675239"/>
              <a:gd name="connsiteX13" fmla="*/ 855407 w 11533239"/>
              <a:gd name="connsiteY13" fmla="*/ 1150374 h 4675239"/>
              <a:gd name="connsiteX14" fmla="*/ 722671 w 11533239"/>
              <a:gd name="connsiteY14" fmla="*/ 1209368 h 4675239"/>
              <a:gd name="connsiteX15" fmla="*/ 530942 w 11533239"/>
              <a:gd name="connsiteY15" fmla="*/ 1327355 h 4675239"/>
              <a:gd name="connsiteX16" fmla="*/ 457200 w 11533239"/>
              <a:gd name="connsiteY16" fmla="*/ 1386349 h 4675239"/>
              <a:gd name="connsiteX17" fmla="*/ 353962 w 11533239"/>
              <a:gd name="connsiteY17" fmla="*/ 1460090 h 4675239"/>
              <a:gd name="connsiteX18" fmla="*/ 309716 w 11533239"/>
              <a:gd name="connsiteY18" fmla="*/ 1504336 h 4675239"/>
              <a:gd name="connsiteX19" fmla="*/ 250723 w 11533239"/>
              <a:gd name="connsiteY19" fmla="*/ 1607574 h 4675239"/>
              <a:gd name="connsiteX20" fmla="*/ 206478 w 11533239"/>
              <a:gd name="connsiteY20" fmla="*/ 1651820 h 4675239"/>
              <a:gd name="connsiteX21" fmla="*/ 147484 w 11533239"/>
              <a:gd name="connsiteY21" fmla="*/ 1755058 h 4675239"/>
              <a:gd name="connsiteX22" fmla="*/ 103239 w 11533239"/>
              <a:gd name="connsiteY22" fmla="*/ 1828800 h 4675239"/>
              <a:gd name="connsiteX23" fmla="*/ 73742 w 11533239"/>
              <a:gd name="connsiteY23" fmla="*/ 1932039 h 4675239"/>
              <a:gd name="connsiteX24" fmla="*/ 44246 w 11533239"/>
              <a:gd name="connsiteY24" fmla="*/ 2064774 h 4675239"/>
              <a:gd name="connsiteX25" fmla="*/ 58994 w 11533239"/>
              <a:gd name="connsiteY25" fmla="*/ 2521974 h 4675239"/>
              <a:gd name="connsiteX26" fmla="*/ 88491 w 11533239"/>
              <a:gd name="connsiteY26" fmla="*/ 2846439 h 4675239"/>
              <a:gd name="connsiteX27" fmla="*/ 44246 w 11533239"/>
              <a:gd name="connsiteY27" fmla="*/ 3126658 h 4675239"/>
              <a:gd name="connsiteX28" fmla="*/ 29497 w 11533239"/>
              <a:gd name="connsiteY28" fmla="*/ 3259394 h 4675239"/>
              <a:gd name="connsiteX29" fmla="*/ 14749 w 11533239"/>
              <a:gd name="connsiteY29" fmla="*/ 3318387 h 4675239"/>
              <a:gd name="connsiteX30" fmla="*/ 0 w 11533239"/>
              <a:gd name="connsiteY30" fmla="*/ 3480620 h 4675239"/>
              <a:gd name="connsiteX31" fmla="*/ 14749 w 11533239"/>
              <a:gd name="connsiteY31" fmla="*/ 4173794 h 4675239"/>
              <a:gd name="connsiteX32" fmla="*/ 29497 w 11533239"/>
              <a:gd name="connsiteY32" fmla="*/ 4277032 h 4675239"/>
              <a:gd name="connsiteX33" fmla="*/ 73742 w 11533239"/>
              <a:gd name="connsiteY33" fmla="*/ 4454013 h 4675239"/>
              <a:gd name="connsiteX34" fmla="*/ 117987 w 11533239"/>
              <a:gd name="connsiteY34" fmla="*/ 4513007 h 4675239"/>
              <a:gd name="connsiteX35" fmla="*/ 176981 w 11533239"/>
              <a:gd name="connsiteY35" fmla="*/ 4557252 h 4675239"/>
              <a:gd name="connsiteX36" fmla="*/ 265471 w 11533239"/>
              <a:gd name="connsiteY36" fmla="*/ 4630994 h 4675239"/>
              <a:gd name="connsiteX37" fmla="*/ 383458 w 11533239"/>
              <a:gd name="connsiteY37" fmla="*/ 4660490 h 4675239"/>
              <a:gd name="connsiteX38" fmla="*/ 427704 w 11533239"/>
              <a:gd name="connsiteY38" fmla="*/ 4675239 h 4675239"/>
              <a:gd name="connsiteX39" fmla="*/ 1002891 w 11533239"/>
              <a:gd name="connsiteY39" fmla="*/ 4660490 h 4675239"/>
              <a:gd name="connsiteX40" fmla="*/ 1106129 w 11533239"/>
              <a:gd name="connsiteY40" fmla="*/ 4645742 h 4675239"/>
              <a:gd name="connsiteX41" fmla="*/ 1150375 w 11533239"/>
              <a:gd name="connsiteY41" fmla="*/ 4630994 h 4675239"/>
              <a:gd name="connsiteX42" fmla="*/ 1209368 w 11533239"/>
              <a:gd name="connsiteY42" fmla="*/ 4616245 h 4675239"/>
              <a:gd name="connsiteX43" fmla="*/ 1415846 w 11533239"/>
              <a:gd name="connsiteY43" fmla="*/ 4572000 h 4675239"/>
              <a:gd name="connsiteX44" fmla="*/ 1548581 w 11533239"/>
              <a:gd name="connsiteY44" fmla="*/ 4527755 h 4675239"/>
              <a:gd name="connsiteX45" fmla="*/ 1592826 w 11533239"/>
              <a:gd name="connsiteY45" fmla="*/ 4513007 h 4675239"/>
              <a:gd name="connsiteX46" fmla="*/ 1666568 w 11533239"/>
              <a:gd name="connsiteY46" fmla="*/ 4483510 h 4675239"/>
              <a:gd name="connsiteX47" fmla="*/ 1755058 w 11533239"/>
              <a:gd name="connsiteY47" fmla="*/ 4454013 h 4675239"/>
              <a:gd name="connsiteX48" fmla="*/ 1843549 w 11533239"/>
              <a:gd name="connsiteY48" fmla="*/ 4409768 h 4675239"/>
              <a:gd name="connsiteX49" fmla="*/ 1917291 w 11533239"/>
              <a:gd name="connsiteY49" fmla="*/ 4395020 h 4675239"/>
              <a:gd name="connsiteX50" fmla="*/ 2005781 w 11533239"/>
              <a:gd name="connsiteY50" fmla="*/ 4365523 h 4675239"/>
              <a:gd name="connsiteX51" fmla="*/ 2050026 w 11533239"/>
              <a:gd name="connsiteY51" fmla="*/ 4350774 h 4675239"/>
              <a:gd name="connsiteX52" fmla="*/ 2109020 w 11533239"/>
              <a:gd name="connsiteY52" fmla="*/ 4321278 h 4675239"/>
              <a:gd name="connsiteX53" fmla="*/ 2227007 w 11533239"/>
              <a:gd name="connsiteY53" fmla="*/ 4291781 h 4675239"/>
              <a:gd name="connsiteX54" fmla="*/ 2286000 w 11533239"/>
              <a:gd name="connsiteY54" fmla="*/ 4277032 h 4675239"/>
              <a:gd name="connsiteX55" fmla="*/ 2448233 w 11533239"/>
              <a:gd name="connsiteY55" fmla="*/ 4232787 h 4675239"/>
              <a:gd name="connsiteX56" fmla="*/ 2507226 w 11533239"/>
              <a:gd name="connsiteY56" fmla="*/ 4218039 h 4675239"/>
              <a:gd name="connsiteX57" fmla="*/ 2566220 w 11533239"/>
              <a:gd name="connsiteY57" fmla="*/ 4188542 h 4675239"/>
              <a:gd name="connsiteX58" fmla="*/ 2610465 w 11533239"/>
              <a:gd name="connsiteY58" fmla="*/ 4173794 h 4675239"/>
              <a:gd name="connsiteX59" fmla="*/ 2654710 w 11533239"/>
              <a:gd name="connsiteY59" fmla="*/ 4144297 h 4675239"/>
              <a:gd name="connsiteX60" fmla="*/ 2713704 w 11533239"/>
              <a:gd name="connsiteY60" fmla="*/ 4129549 h 4675239"/>
              <a:gd name="connsiteX61" fmla="*/ 2757949 w 11533239"/>
              <a:gd name="connsiteY61" fmla="*/ 4114800 h 4675239"/>
              <a:gd name="connsiteX62" fmla="*/ 2861187 w 11533239"/>
              <a:gd name="connsiteY62" fmla="*/ 4070555 h 4675239"/>
              <a:gd name="connsiteX63" fmla="*/ 2905433 w 11533239"/>
              <a:gd name="connsiteY63" fmla="*/ 4041058 h 4675239"/>
              <a:gd name="connsiteX64" fmla="*/ 2949678 w 11533239"/>
              <a:gd name="connsiteY64" fmla="*/ 4026310 h 4675239"/>
              <a:gd name="connsiteX65" fmla="*/ 3038168 w 11533239"/>
              <a:gd name="connsiteY65" fmla="*/ 3967316 h 4675239"/>
              <a:gd name="connsiteX66" fmla="*/ 3067665 w 11533239"/>
              <a:gd name="connsiteY66" fmla="*/ 3923071 h 4675239"/>
              <a:gd name="connsiteX67" fmla="*/ 3111910 w 11533239"/>
              <a:gd name="connsiteY67" fmla="*/ 3893574 h 4675239"/>
              <a:gd name="connsiteX68" fmla="*/ 3141407 w 11533239"/>
              <a:gd name="connsiteY68" fmla="*/ 3805084 h 4675239"/>
              <a:gd name="connsiteX69" fmla="*/ 3170904 w 11533239"/>
              <a:gd name="connsiteY69" fmla="*/ 3701845 h 4675239"/>
              <a:gd name="connsiteX70" fmla="*/ 3185652 w 11533239"/>
              <a:gd name="connsiteY70" fmla="*/ 3598607 h 4675239"/>
              <a:gd name="connsiteX71" fmla="*/ 3200400 w 11533239"/>
              <a:gd name="connsiteY71" fmla="*/ 3318387 h 4675239"/>
              <a:gd name="connsiteX72" fmla="*/ 3259394 w 11533239"/>
              <a:gd name="connsiteY72" fmla="*/ 3082413 h 4675239"/>
              <a:gd name="connsiteX73" fmla="*/ 3303639 w 11533239"/>
              <a:gd name="connsiteY73" fmla="*/ 2920181 h 4675239"/>
              <a:gd name="connsiteX74" fmla="*/ 3333136 w 11533239"/>
              <a:gd name="connsiteY74" fmla="*/ 2669458 h 4675239"/>
              <a:gd name="connsiteX75" fmla="*/ 3362633 w 11533239"/>
              <a:gd name="connsiteY75" fmla="*/ 2610465 h 4675239"/>
              <a:gd name="connsiteX76" fmla="*/ 3377381 w 11533239"/>
              <a:gd name="connsiteY76" fmla="*/ 2566220 h 4675239"/>
              <a:gd name="connsiteX77" fmla="*/ 3421626 w 11533239"/>
              <a:gd name="connsiteY77" fmla="*/ 2507226 h 4675239"/>
              <a:gd name="connsiteX78" fmla="*/ 3480620 w 11533239"/>
              <a:gd name="connsiteY78" fmla="*/ 2374490 h 4675239"/>
              <a:gd name="connsiteX79" fmla="*/ 3583858 w 11533239"/>
              <a:gd name="connsiteY79" fmla="*/ 2212258 h 4675239"/>
              <a:gd name="connsiteX80" fmla="*/ 3642852 w 11533239"/>
              <a:gd name="connsiteY80" fmla="*/ 2109020 h 4675239"/>
              <a:gd name="connsiteX81" fmla="*/ 3716594 w 11533239"/>
              <a:gd name="connsiteY81" fmla="*/ 1976284 h 4675239"/>
              <a:gd name="connsiteX82" fmla="*/ 3805084 w 11533239"/>
              <a:gd name="connsiteY82" fmla="*/ 1873045 h 4675239"/>
              <a:gd name="connsiteX83" fmla="*/ 3849329 w 11533239"/>
              <a:gd name="connsiteY83" fmla="*/ 1814052 h 4675239"/>
              <a:gd name="connsiteX84" fmla="*/ 4026310 w 11533239"/>
              <a:gd name="connsiteY84" fmla="*/ 1666568 h 4675239"/>
              <a:gd name="connsiteX85" fmla="*/ 4129549 w 11533239"/>
              <a:gd name="connsiteY85" fmla="*/ 1578078 h 4675239"/>
              <a:gd name="connsiteX86" fmla="*/ 4247536 w 11533239"/>
              <a:gd name="connsiteY86" fmla="*/ 1489587 h 4675239"/>
              <a:gd name="connsiteX87" fmla="*/ 4321278 w 11533239"/>
              <a:gd name="connsiteY87" fmla="*/ 1430594 h 4675239"/>
              <a:gd name="connsiteX88" fmla="*/ 4365523 w 11533239"/>
              <a:gd name="connsiteY88" fmla="*/ 1401097 h 4675239"/>
              <a:gd name="connsiteX89" fmla="*/ 4424516 w 11533239"/>
              <a:gd name="connsiteY89" fmla="*/ 1342103 h 4675239"/>
              <a:gd name="connsiteX90" fmla="*/ 4468762 w 11533239"/>
              <a:gd name="connsiteY90" fmla="*/ 1312607 h 4675239"/>
              <a:gd name="connsiteX91" fmla="*/ 4586749 w 11533239"/>
              <a:gd name="connsiteY91" fmla="*/ 1224116 h 4675239"/>
              <a:gd name="connsiteX92" fmla="*/ 4630994 w 11533239"/>
              <a:gd name="connsiteY92" fmla="*/ 1150374 h 4675239"/>
              <a:gd name="connsiteX93" fmla="*/ 4719484 w 11533239"/>
              <a:gd name="connsiteY93" fmla="*/ 1076632 h 4675239"/>
              <a:gd name="connsiteX94" fmla="*/ 4763729 w 11533239"/>
              <a:gd name="connsiteY94" fmla="*/ 1032387 h 4675239"/>
              <a:gd name="connsiteX95" fmla="*/ 4807975 w 11533239"/>
              <a:gd name="connsiteY95" fmla="*/ 1002890 h 4675239"/>
              <a:gd name="connsiteX96" fmla="*/ 4911213 w 11533239"/>
              <a:gd name="connsiteY96" fmla="*/ 899652 h 4675239"/>
              <a:gd name="connsiteX97" fmla="*/ 4999704 w 11533239"/>
              <a:gd name="connsiteY97" fmla="*/ 855407 h 4675239"/>
              <a:gd name="connsiteX98" fmla="*/ 5088194 w 11533239"/>
              <a:gd name="connsiteY98" fmla="*/ 825910 h 4675239"/>
              <a:gd name="connsiteX99" fmla="*/ 5132439 w 11533239"/>
              <a:gd name="connsiteY99" fmla="*/ 811161 h 4675239"/>
              <a:gd name="connsiteX100" fmla="*/ 5176684 w 11533239"/>
              <a:gd name="connsiteY100" fmla="*/ 796413 h 4675239"/>
              <a:gd name="connsiteX101" fmla="*/ 5427407 w 11533239"/>
              <a:gd name="connsiteY101" fmla="*/ 766916 h 4675239"/>
              <a:gd name="connsiteX102" fmla="*/ 5840362 w 11533239"/>
              <a:gd name="connsiteY102" fmla="*/ 752168 h 4675239"/>
              <a:gd name="connsiteX103" fmla="*/ 6164826 w 11533239"/>
              <a:gd name="connsiteY103" fmla="*/ 707923 h 4675239"/>
              <a:gd name="connsiteX104" fmla="*/ 6312310 w 11533239"/>
              <a:gd name="connsiteY104" fmla="*/ 663678 h 4675239"/>
              <a:gd name="connsiteX105" fmla="*/ 6533536 w 11533239"/>
              <a:gd name="connsiteY105" fmla="*/ 589936 h 4675239"/>
              <a:gd name="connsiteX106" fmla="*/ 6931742 w 11533239"/>
              <a:gd name="connsiteY106" fmla="*/ 501445 h 4675239"/>
              <a:gd name="connsiteX107" fmla="*/ 7093975 w 11533239"/>
              <a:gd name="connsiteY107" fmla="*/ 486697 h 4675239"/>
              <a:gd name="connsiteX108" fmla="*/ 8834284 w 11533239"/>
              <a:gd name="connsiteY108" fmla="*/ 501445 h 4675239"/>
              <a:gd name="connsiteX109" fmla="*/ 8878529 w 11533239"/>
              <a:gd name="connsiteY109" fmla="*/ 530942 h 4675239"/>
              <a:gd name="connsiteX110" fmla="*/ 8922775 w 11533239"/>
              <a:gd name="connsiteY110" fmla="*/ 545690 h 4675239"/>
              <a:gd name="connsiteX111" fmla="*/ 9011265 w 11533239"/>
              <a:gd name="connsiteY111" fmla="*/ 604684 h 4675239"/>
              <a:gd name="connsiteX112" fmla="*/ 9070258 w 11533239"/>
              <a:gd name="connsiteY112" fmla="*/ 634181 h 4675239"/>
              <a:gd name="connsiteX113" fmla="*/ 9114504 w 11533239"/>
              <a:gd name="connsiteY113" fmla="*/ 678426 h 4675239"/>
              <a:gd name="connsiteX114" fmla="*/ 9217742 w 11533239"/>
              <a:gd name="connsiteY114" fmla="*/ 766916 h 4675239"/>
              <a:gd name="connsiteX115" fmla="*/ 9276736 w 11533239"/>
              <a:gd name="connsiteY115" fmla="*/ 855407 h 4675239"/>
              <a:gd name="connsiteX116" fmla="*/ 9306233 w 11533239"/>
              <a:gd name="connsiteY116" fmla="*/ 899652 h 4675239"/>
              <a:gd name="connsiteX117" fmla="*/ 9335729 w 11533239"/>
              <a:gd name="connsiteY117" fmla="*/ 943897 h 4675239"/>
              <a:gd name="connsiteX118" fmla="*/ 9424220 w 11533239"/>
              <a:gd name="connsiteY118" fmla="*/ 1150374 h 4675239"/>
              <a:gd name="connsiteX119" fmla="*/ 9468465 w 11533239"/>
              <a:gd name="connsiteY119" fmla="*/ 1342103 h 4675239"/>
              <a:gd name="connsiteX120" fmla="*/ 9483213 w 11533239"/>
              <a:gd name="connsiteY120" fmla="*/ 1460090 h 4675239"/>
              <a:gd name="connsiteX121" fmla="*/ 9497962 w 11533239"/>
              <a:gd name="connsiteY121" fmla="*/ 1504336 h 4675239"/>
              <a:gd name="connsiteX122" fmla="*/ 9527458 w 11533239"/>
              <a:gd name="connsiteY122" fmla="*/ 1637071 h 4675239"/>
              <a:gd name="connsiteX123" fmla="*/ 9542207 w 11533239"/>
              <a:gd name="connsiteY123" fmla="*/ 1740310 h 4675239"/>
              <a:gd name="connsiteX124" fmla="*/ 9556955 w 11533239"/>
              <a:gd name="connsiteY124" fmla="*/ 1902542 h 4675239"/>
              <a:gd name="connsiteX125" fmla="*/ 9586452 w 11533239"/>
              <a:gd name="connsiteY125" fmla="*/ 1991032 h 4675239"/>
              <a:gd name="connsiteX126" fmla="*/ 9601200 w 11533239"/>
              <a:gd name="connsiteY126" fmla="*/ 2035278 h 4675239"/>
              <a:gd name="connsiteX127" fmla="*/ 9660194 w 11533239"/>
              <a:gd name="connsiteY127" fmla="*/ 2123768 h 4675239"/>
              <a:gd name="connsiteX128" fmla="*/ 9674942 w 11533239"/>
              <a:gd name="connsiteY128" fmla="*/ 2168013 h 4675239"/>
              <a:gd name="connsiteX129" fmla="*/ 9719187 w 11533239"/>
              <a:gd name="connsiteY129" fmla="*/ 2256503 h 4675239"/>
              <a:gd name="connsiteX130" fmla="*/ 9704439 w 11533239"/>
              <a:gd name="connsiteY130" fmla="*/ 2300749 h 4675239"/>
              <a:gd name="connsiteX131" fmla="*/ 9748684 w 11533239"/>
              <a:gd name="connsiteY131" fmla="*/ 2448232 h 4675239"/>
              <a:gd name="connsiteX132" fmla="*/ 9763433 w 11533239"/>
              <a:gd name="connsiteY132" fmla="*/ 2492478 h 4675239"/>
              <a:gd name="connsiteX133" fmla="*/ 9792929 w 11533239"/>
              <a:gd name="connsiteY133" fmla="*/ 2654710 h 4675239"/>
              <a:gd name="connsiteX134" fmla="*/ 9807678 w 11533239"/>
              <a:gd name="connsiteY134" fmla="*/ 2743200 h 4675239"/>
              <a:gd name="connsiteX135" fmla="*/ 9822426 w 11533239"/>
              <a:gd name="connsiteY135" fmla="*/ 2787445 h 4675239"/>
              <a:gd name="connsiteX136" fmla="*/ 9851923 w 11533239"/>
              <a:gd name="connsiteY136" fmla="*/ 2905432 h 4675239"/>
              <a:gd name="connsiteX137" fmla="*/ 9896168 w 11533239"/>
              <a:gd name="connsiteY137" fmla="*/ 3038168 h 4675239"/>
              <a:gd name="connsiteX138" fmla="*/ 9910916 w 11533239"/>
              <a:gd name="connsiteY138" fmla="*/ 3082413 h 4675239"/>
              <a:gd name="connsiteX139" fmla="*/ 9940413 w 11533239"/>
              <a:gd name="connsiteY139" fmla="*/ 3126658 h 4675239"/>
              <a:gd name="connsiteX140" fmla="*/ 9999407 w 11533239"/>
              <a:gd name="connsiteY140" fmla="*/ 3259394 h 4675239"/>
              <a:gd name="connsiteX141" fmla="*/ 10014155 w 11533239"/>
              <a:gd name="connsiteY141" fmla="*/ 3303639 h 4675239"/>
              <a:gd name="connsiteX142" fmla="*/ 10087897 w 11533239"/>
              <a:gd name="connsiteY142" fmla="*/ 3392129 h 4675239"/>
              <a:gd name="connsiteX143" fmla="*/ 10132142 w 11533239"/>
              <a:gd name="connsiteY143" fmla="*/ 3480620 h 4675239"/>
              <a:gd name="connsiteX144" fmla="*/ 10161639 w 11533239"/>
              <a:gd name="connsiteY144" fmla="*/ 3569110 h 4675239"/>
              <a:gd name="connsiteX145" fmla="*/ 10176387 w 11533239"/>
              <a:gd name="connsiteY145" fmla="*/ 3613355 h 4675239"/>
              <a:gd name="connsiteX146" fmla="*/ 10205884 w 11533239"/>
              <a:gd name="connsiteY146" fmla="*/ 3657600 h 4675239"/>
              <a:gd name="connsiteX147" fmla="*/ 10250129 w 11533239"/>
              <a:gd name="connsiteY147" fmla="*/ 3701845 h 4675239"/>
              <a:gd name="connsiteX148" fmla="*/ 10294375 w 11533239"/>
              <a:gd name="connsiteY148" fmla="*/ 3716594 h 4675239"/>
              <a:gd name="connsiteX149" fmla="*/ 10382865 w 11533239"/>
              <a:gd name="connsiteY149" fmla="*/ 3775587 h 4675239"/>
              <a:gd name="connsiteX150" fmla="*/ 10427110 w 11533239"/>
              <a:gd name="connsiteY150" fmla="*/ 3819832 h 4675239"/>
              <a:gd name="connsiteX151" fmla="*/ 10515600 w 11533239"/>
              <a:gd name="connsiteY151" fmla="*/ 3849329 h 4675239"/>
              <a:gd name="connsiteX152" fmla="*/ 10810568 w 11533239"/>
              <a:gd name="connsiteY152" fmla="*/ 3834581 h 4675239"/>
              <a:gd name="connsiteX153" fmla="*/ 10884310 w 11533239"/>
              <a:gd name="connsiteY153" fmla="*/ 3805084 h 4675239"/>
              <a:gd name="connsiteX154" fmla="*/ 10943304 w 11533239"/>
              <a:gd name="connsiteY154" fmla="*/ 3790336 h 4675239"/>
              <a:gd name="connsiteX155" fmla="*/ 11105536 w 11533239"/>
              <a:gd name="connsiteY155" fmla="*/ 3731342 h 4675239"/>
              <a:gd name="connsiteX156" fmla="*/ 11164529 w 11533239"/>
              <a:gd name="connsiteY156" fmla="*/ 3687097 h 4675239"/>
              <a:gd name="connsiteX157" fmla="*/ 11282516 w 11533239"/>
              <a:gd name="connsiteY157" fmla="*/ 3569110 h 4675239"/>
              <a:gd name="connsiteX158" fmla="*/ 11356258 w 11533239"/>
              <a:gd name="connsiteY158" fmla="*/ 3465871 h 4675239"/>
              <a:gd name="connsiteX159" fmla="*/ 11430000 w 11533239"/>
              <a:gd name="connsiteY159" fmla="*/ 3318387 h 4675239"/>
              <a:gd name="connsiteX160" fmla="*/ 11444749 w 11533239"/>
              <a:gd name="connsiteY160" fmla="*/ 3244645 h 4675239"/>
              <a:gd name="connsiteX161" fmla="*/ 11459497 w 11533239"/>
              <a:gd name="connsiteY161" fmla="*/ 3156155 h 4675239"/>
              <a:gd name="connsiteX162" fmla="*/ 11474246 w 11533239"/>
              <a:gd name="connsiteY162" fmla="*/ 3038168 h 4675239"/>
              <a:gd name="connsiteX163" fmla="*/ 11488994 w 11533239"/>
              <a:gd name="connsiteY163" fmla="*/ 2979174 h 4675239"/>
              <a:gd name="connsiteX164" fmla="*/ 11503742 w 11533239"/>
              <a:gd name="connsiteY164" fmla="*/ 2861187 h 4675239"/>
              <a:gd name="connsiteX165" fmla="*/ 11518491 w 11533239"/>
              <a:gd name="connsiteY165" fmla="*/ 2787445 h 4675239"/>
              <a:gd name="connsiteX166" fmla="*/ 11533239 w 11533239"/>
              <a:gd name="connsiteY166" fmla="*/ 2684207 h 4675239"/>
              <a:gd name="connsiteX167" fmla="*/ 11518491 w 11533239"/>
              <a:gd name="connsiteY167" fmla="*/ 2300749 h 4675239"/>
              <a:gd name="connsiteX168" fmla="*/ 11503742 w 11533239"/>
              <a:gd name="connsiteY168" fmla="*/ 2256503 h 4675239"/>
              <a:gd name="connsiteX169" fmla="*/ 11459497 w 11533239"/>
              <a:gd name="connsiteY169" fmla="*/ 2050026 h 4675239"/>
              <a:gd name="connsiteX170" fmla="*/ 11415252 w 11533239"/>
              <a:gd name="connsiteY170" fmla="*/ 1961536 h 4675239"/>
              <a:gd name="connsiteX171" fmla="*/ 11341510 w 11533239"/>
              <a:gd name="connsiteY171" fmla="*/ 1946787 h 4675239"/>
              <a:gd name="connsiteX172" fmla="*/ 11297265 w 11533239"/>
              <a:gd name="connsiteY172" fmla="*/ 1814052 h 4675239"/>
              <a:gd name="connsiteX173" fmla="*/ 11267768 w 11533239"/>
              <a:gd name="connsiteY173" fmla="*/ 1769807 h 4675239"/>
              <a:gd name="connsiteX174" fmla="*/ 11223523 w 11533239"/>
              <a:gd name="connsiteY174" fmla="*/ 1710813 h 4675239"/>
              <a:gd name="connsiteX175" fmla="*/ 11194026 w 11533239"/>
              <a:gd name="connsiteY175" fmla="*/ 1651820 h 4675239"/>
              <a:gd name="connsiteX176" fmla="*/ 11149781 w 11533239"/>
              <a:gd name="connsiteY176" fmla="*/ 1592826 h 4675239"/>
              <a:gd name="connsiteX177" fmla="*/ 11105536 w 11533239"/>
              <a:gd name="connsiteY177" fmla="*/ 1519084 h 4675239"/>
              <a:gd name="connsiteX178" fmla="*/ 10972800 w 11533239"/>
              <a:gd name="connsiteY178" fmla="*/ 1356852 h 4675239"/>
              <a:gd name="connsiteX179" fmla="*/ 10928555 w 11533239"/>
              <a:gd name="connsiteY179" fmla="*/ 1297858 h 4675239"/>
              <a:gd name="connsiteX180" fmla="*/ 10795820 w 11533239"/>
              <a:gd name="connsiteY180" fmla="*/ 1179871 h 4675239"/>
              <a:gd name="connsiteX181" fmla="*/ 10751575 w 11533239"/>
              <a:gd name="connsiteY181" fmla="*/ 1135626 h 4675239"/>
              <a:gd name="connsiteX182" fmla="*/ 10722078 w 11533239"/>
              <a:gd name="connsiteY182" fmla="*/ 1091381 h 4675239"/>
              <a:gd name="connsiteX183" fmla="*/ 10663084 w 11533239"/>
              <a:gd name="connsiteY183" fmla="*/ 1047136 h 4675239"/>
              <a:gd name="connsiteX184" fmla="*/ 10574594 w 11533239"/>
              <a:gd name="connsiteY184" fmla="*/ 958645 h 4675239"/>
              <a:gd name="connsiteX185" fmla="*/ 10515600 w 11533239"/>
              <a:gd name="connsiteY185" fmla="*/ 914400 h 4675239"/>
              <a:gd name="connsiteX186" fmla="*/ 10471355 w 11533239"/>
              <a:gd name="connsiteY186" fmla="*/ 855407 h 4675239"/>
              <a:gd name="connsiteX187" fmla="*/ 10412362 w 11533239"/>
              <a:gd name="connsiteY187" fmla="*/ 811161 h 4675239"/>
              <a:gd name="connsiteX188" fmla="*/ 10294375 w 11533239"/>
              <a:gd name="connsiteY188" fmla="*/ 722671 h 4675239"/>
              <a:gd name="connsiteX189" fmla="*/ 10250129 w 11533239"/>
              <a:gd name="connsiteY189" fmla="*/ 693174 h 4675239"/>
              <a:gd name="connsiteX190" fmla="*/ 10191136 w 11533239"/>
              <a:gd name="connsiteY190" fmla="*/ 648929 h 4675239"/>
              <a:gd name="connsiteX191" fmla="*/ 10146891 w 11533239"/>
              <a:gd name="connsiteY191" fmla="*/ 634181 h 4675239"/>
              <a:gd name="connsiteX192" fmla="*/ 10058400 w 11533239"/>
              <a:gd name="connsiteY192" fmla="*/ 589936 h 4675239"/>
              <a:gd name="connsiteX193" fmla="*/ 9910916 w 11533239"/>
              <a:gd name="connsiteY193" fmla="*/ 545690 h 4675239"/>
              <a:gd name="connsiteX194" fmla="*/ 9866671 w 11533239"/>
              <a:gd name="connsiteY194" fmla="*/ 530942 h 4675239"/>
              <a:gd name="connsiteX195" fmla="*/ 9719187 w 11533239"/>
              <a:gd name="connsiteY195" fmla="*/ 471949 h 4675239"/>
              <a:gd name="connsiteX196" fmla="*/ 9660194 w 11533239"/>
              <a:gd name="connsiteY196" fmla="*/ 442452 h 4675239"/>
              <a:gd name="connsiteX197" fmla="*/ 9601200 w 11533239"/>
              <a:gd name="connsiteY197" fmla="*/ 427703 h 4675239"/>
              <a:gd name="connsiteX198" fmla="*/ 9306233 w 11533239"/>
              <a:gd name="connsiteY198" fmla="*/ 383458 h 4675239"/>
              <a:gd name="connsiteX199" fmla="*/ 9202994 w 11533239"/>
              <a:gd name="connsiteY199" fmla="*/ 324465 h 4675239"/>
              <a:gd name="connsiteX200" fmla="*/ 9144000 w 11533239"/>
              <a:gd name="connsiteY200" fmla="*/ 294968 h 4675239"/>
              <a:gd name="connsiteX201" fmla="*/ 9026013 w 11533239"/>
              <a:gd name="connsiteY201" fmla="*/ 206478 h 4675239"/>
              <a:gd name="connsiteX202" fmla="*/ 8937523 w 11533239"/>
              <a:gd name="connsiteY202" fmla="*/ 162232 h 4675239"/>
              <a:gd name="connsiteX203" fmla="*/ 8834284 w 11533239"/>
              <a:gd name="connsiteY203" fmla="*/ 88490 h 4675239"/>
              <a:gd name="connsiteX204" fmla="*/ 8790039 w 11533239"/>
              <a:gd name="connsiteY204" fmla="*/ 73742 h 4675239"/>
              <a:gd name="connsiteX205" fmla="*/ 8701549 w 11533239"/>
              <a:gd name="connsiteY205" fmla="*/ 14749 h 4675239"/>
              <a:gd name="connsiteX206" fmla="*/ 8657304 w 11533239"/>
              <a:gd name="connsiteY206" fmla="*/ 0 h 467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1533239" h="4675239">
                <a:moveTo>
                  <a:pt x="3805084" y="530942"/>
                </a:moveTo>
                <a:cubicBezTo>
                  <a:pt x="3540479" y="583862"/>
                  <a:pt x="3813166" y="533678"/>
                  <a:pt x="3170904" y="560439"/>
                </a:cubicBezTo>
                <a:cubicBezTo>
                  <a:pt x="2922227" y="570801"/>
                  <a:pt x="3122612" y="579578"/>
                  <a:pt x="2846439" y="604684"/>
                </a:cubicBezTo>
                <a:lnTo>
                  <a:pt x="2684207" y="619432"/>
                </a:lnTo>
                <a:cubicBezTo>
                  <a:pt x="2577937" y="640687"/>
                  <a:pt x="2517715" y="656067"/>
                  <a:pt x="2389239" y="648929"/>
                </a:cubicBezTo>
                <a:cubicBezTo>
                  <a:pt x="2371541" y="647946"/>
                  <a:pt x="2358242" y="631208"/>
                  <a:pt x="2344994" y="619432"/>
                </a:cubicBezTo>
                <a:cubicBezTo>
                  <a:pt x="2313816" y="591718"/>
                  <a:pt x="2256504" y="530942"/>
                  <a:pt x="2256504" y="530942"/>
                </a:cubicBezTo>
                <a:cubicBezTo>
                  <a:pt x="2166177" y="549007"/>
                  <a:pt x="2175739" y="541828"/>
                  <a:pt x="2079523" y="589936"/>
                </a:cubicBezTo>
                <a:cubicBezTo>
                  <a:pt x="2044072" y="607661"/>
                  <a:pt x="2012201" y="632168"/>
                  <a:pt x="1976284" y="648929"/>
                </a:cubicBezTo>
                <a:cubicBezTo>
                  <a:pt x="1938221" y="666692"/>
                  <a:pt x="1896981" y="676808"/>
                  <a:pt x="1858297" y="693174"/>
                </a:cubicBezTo>
                <a:cubicBezTo>
                  <a:pt x="1769114" y="730905"/>
                  <a:pt x="1679994" y="768983"/>
                  <a:pt x="1592826" y="811161"/>
                </a:cubicBezTo>
                <a:lnTo>
                  <a:pt x="1135626" y="1032387"/>
                </a:lnTo>
                <a:cubicBezTo>
                  <a:pt x="1101790" y="1048415"/>
                  <a:pt x="1066893" y="1062103"/>
                  <a:pt x="1032387" y="1076632"/>
                </a:cubicBezTo>
                <a:lnTo>
                  <a:pt x="855407" y="1150374"/>
                </a:lnTo>
                <a:cubicBezTo>
                  <a:pt x="810903" y="1169447"/>
                  <a:pt x="764710" y="1185346"/>
                  <a:pt x="722671" y="1209368"/>
                </a:cubicBezTo>
                <a:cubicBezTo>
                  <a:pt x="641467" y="1255770"/>
                  <a:pt x="605172" y="1273369"/>
                  <a:pt x="530942" y="1327355"/>
                </a:cubicBezTo>
                <a:cubicBezTo>
                  <a:pt x="505484" y="1345870"/>
                  <a:pt x="482383" y="1367462"/>
                  <a:pt x="457200" y="1386349"/>
                </a:cubicBezTo>
                <a:cubicBezTo>
                  <a:pt x="394940" y="1433044"/>
                  <a:pt x="423755" y="1400267"/>
                  <a:pt x="353962" y="1460090"/>
                </a:cubicBezTo>
                <a:cubicBezTo>
                  <a:pt x="338126" y="1473664"/>
                  <a:pt x="324465" y="1489587"/>
                  <a:pt x="309716" y="1504336"/>
                </a:cubicBezTo>
                <a:cubicBezTo>
                  <a:pt x="291683" y="1540403"/>
                  <a:pt x="276783" y="1576302"/>
                  <a:pt x="250723" y="1607574"/>
                </a:cubicBezTo>
                <a:cubicBezTo>
                  <a:pt x="237370" y="1623597"/>
                  <a:pt x="219831" y="1635797"/>
                  <a:pt x="206478" y="1651820"/>
                </a:cubicBezTo>
                <a:cubicBezTo>
                  <a:pt x="175574" y="1688905"/>
                  <a:pt x="171527" y="1711781"/>
                  <a:pt x="147484" y="1755058"/>
                </a:cubicBezTo>
                <a:cubicBezTo>
                  <a:pt x="133563" y="1780116"/>
                  <a:pt x="117987" y="1804219"/>
                  <a:pt x="103239" y="1828800"/>
                </a:cubicBezTo>
                <a:cubicBezTo>
                  <a:pt x="57138" y="2013210"/>
                  <a:pt x="116056" y="1783942"/>
                  <a:pt x="73742" y="1932039"/>
                </a:cubicBezTo>
                <a:cubicBezTo>
                  <a:pt x="59858" y="1980633"/>
                  <a:pt x="54382" y="2014092"/>
                  <a:pt x="44246" y="2064774"/>
                </a:cubicBezTo>
                <a:cubicBezTo>
                  <a:pt x="49162" y="2217174"/>
                  <a:pt x="52776" y="2369622"/>
                  <a:pt x="58994" y="2521974"/>
                </a:cubicBezTo>
                <a:cubicBezTo>
                  <a:pt x="69834" y="2787554"/>
                  <a:pt x="53397" y="2706068"/>
                  <a:pt x="88491" y="2846439"/>
                </a:cubicBezTo>
                <a:cubicBezTo>
                  <a:pt x="57066" y="3097839"/>
                  <a:pt x="84061" y="3007211"/>
                  <a:pt x="44246" y="3126658"/>
                </a:cubicBezTo>
                <a:cubicBezTo>
                  <a:pt x="39330" y="3170903"/>
                  <a:pt x="36266" y="3215394"/>
                  <a:pt x="29497" y="3259394"/>
                </a:cubicBezTo>
                <a:cubicBezTo>
                  <a:pt x="26415" y="3279428"/>
                  <a:pt x="17428" y="3298295"/>
                  <a:pt x="14749" y="3318387"/>
                </a:cubicBezTo>
                <a:cubicBezTo>
                  <a:pt x="7572" y="3372211"/>
                  <a:pt x="4916" y="3426542"/>
                  <a:pt x="0" y="3480620"/>
                </a:cubicBezTo>
                <a:cubicBezTo>
                  <a:pt x="4916" y="3711678"/>
                  <a:pt x="6195" y="3942842"/>
                  <a:pt x="14749" y="4173794"/>
                </a:cubicBezTo>
                <a:cubicBezTo>
                  <a:pt x="16036" y="4208532"/>
                  <a:pt x="24211" y="4242674"/>
                  <a:pt x="29497" y="4277032"/>
                </a:cubicBezTo>
                <a:cubicBezTo>
                  <a:pt x="35349" y="4315073"/>
                  <a:pt x="49355" y="4421496"/>
                  <a:pt x="73742" y="4454013"/>
                </a:cubicBezTo>
                <a:cubicBezTo>
                  <a:pt x="88490" y="4473678"/>
                  <a:pt x="100606" y="4495626"/>
                  <a:pt x="117987" y="4513007"/>
                </a:cubicBezTo>
                <a:cubicBezTo>
                  <a:pt x="135368" y="4530388"/>
                  <a:pt x="158318" y="4541255"/>
                  <a:pt x="176981" y="4557252"/>
                </a:cubicBezTo>
                <a:cubicBezTo>
                  <a:pt x="205687" y="4581857"/>
                  <a:pt x="227729" y="4617270"/>
                  <a:pt x="265471" y="4630994"/>
                </a:cubicBezTo>
                <a:cubicBezTo>
                  <a:pt x="303570" y="4644848"/>
                  <a:pt x="344999" y="4647670"/>
                  <a:pt x="383458" y="4660490"/>
                </a:cubicBezTo>
                <a:lnTo>
                  <a:pt x="427704" y="4675239"/>
                </a:lnTo>
                <a:lnTo>
                  <a:pt x="1002891" y="4660490"/>
                </a:lnTo>
                <a:cubicBezTo>
                  <a:pt x="1037620" y="4658980"/>
                  <a:pt x="1072042" y="4652559"/>
                  <a:pt x="1106129" y="4645742"/>
                </a:cubicBezTo>
                <a:cubicBezTo>
                  <a:pt x="1121374" y="4642693"/>
                  <a:pt x="1135427" y="4635265"/>
                  <a:pt x="1150375" y="4630994"/>
                </a:cubicBezTo>
                <a:cubicBezTo>
                  <a:pt x="1169865" y="4625425"/>
                  <a:pt x="1189548" y="4620492"/>
                  <a:pt x="1209368" y="4616245"/>
                </a:cubicBezTo>
                <a:cubicBezTo>
                  <a:pt x="1237930" y="4610125"/>
                  <a:pt x="1364332" y="4587851"/>
                  <a:pt x="1415846" y="4572000"/>
                </a:cubicBezTo>
                <a:cubicBezTo>
                  <a:pt x="1460422" y="4558284"/>
                  <a:pt x="1504336" y="4542503"/>
                  <a:pt x="1548581" y="4527755"/>
                </a:cubicBezTo>
                <a:cubicBezTo>
                  <a:pt x="1563329" y="4522839"/>
                  <a:pt x="1578392" y="4518781"/>
                  <a:pt x="1592826" y="4513007"/>
                </a:cubicBezTo>
                <a:cubicBezTo>
                  <a:pt x="1617407" y="4503175"/>
                  <a:pt x="1641688" y="4492557"/>
                  <a:pt x="1666568" y="4483510"/>
                </a:cubicBezTo>
                <a:cubicBezTo>
                  <a:pt x="1695788" y="4472884"/>
                  <a:pt x="1727248" y="4467918"/>
                  <a:pt x="1755058" y="4454013"/>
                </a:cubicBezTo>
                <a:cubicBezTo>
                  <a:pt x="1784555" y="4439265"/>
                  <a:pt x="1812556" y="4421038"/>
                  <a:pt x="1843549" y="4409768"/>
                </a:cubicBezTo>
                <a:cubicBezTo>
                  <a:pt x="1867107" y="4401201"/>
                  <a:pt x="1893107" y="4401616"/>
                  <a:pt x="1917291" y="4395020"/>
                </a:cubicBezTo>
                <a:cubicBezTo>
                  <a:pt x="1947288" y="4386839"/>
                  <a:pt x="1976284" y="4375355"/>
                  <a:pt x="2005781" y="4365523"/>
                </a:cubicBezTo>
                <a:cubicBezTo>
                  <a:pt x="2020529" y="4360607"/>
                  <a:pt x="2036121" y="4357726"/>
                  <a:pt x="2050026" y="4350774"/>
                </a:cubicBezTo>
                <a:cubicBezTo>
                  <a:pt x="2069691" y="4340942"/>
                  <a:pt x="2088163" y="4328230"/>
                  <a:pt x="2109020" y="4321278"/>
                </a:cubicBezTo>
                <a:cubicBezTo>
                  <a:pt x="2147479" y="4308458"/>
                  <a:pt x="2187678" y="4301613"/>
                  <a:pt x="2227007" y="4291781"/>
                </a:cubicBezTo>
                <a:cubicBezTo>
                  <a:pt x="2246671" y="4286865"/>
                  <a:pt x="2266770" y="4283442"/>
                  <a:pt x="2286000" y="4277032"/>
                </a:cubicBezTo>
                <a:cubicBezTo>
                  <a:pt x="2368704" y="4249465"/>
                  <a:pt x="2315167" y="4266053"/>
                  <a:pt x="2448233" y="4232787"/>
                </a:cubicBezTo>
                <a:lnTo>
                  <a:pt x="2507226" y="4218039"/>
                </a:lnTo>
                <a:cubicBezTo>
                  <a:pt x="2526891" y="4208207"/>
                  <a:pt x="2546012" y="4197203"/>
                  <a:pt x="2566220" y="4188542"/>
                </a:cubicBezTo>
                <a:cubicBezTo>
                  <a:pt x="2580509" y="4182418"/>
                  <a:pt x="2596560" y="4180746"/>
                  <a:pt x="2610465" y="4173794"/>
                </a:cubicBezTo>
                <a:cubicBezTo>
                  <a:pt x="2626319" y="4165867"/>
                  <a:pt x="2638418" y="4151279"/>
                  <a:pt x="2654710" y="4144297"/>
                </a:cubicBezTo>
                <a:cubicBezTo>
                  <a:pt x="2673341" y="4136312"/>
                  <a:pt x="2694214" y="4135118"/>
                  <a:pt x="2713704" y="4129549"/>
                </a:cubicBezTo>
                <a:cubicBezTo>
                  <a:pt x="2728652" y="4125278"/>
                  <a:pt x="2743660" y="4120924"/>
                  <a:pt x="2757949" y="4114800"/>
                </a:cubicBezTo>
                <a:cubicBezTo>
                  <a:pt x="2885507" y="4060131"/>
                  <a:pt x="2757434" y="4105139"/>
                  <a:pt x="2861187" y="4070555"/>
                </a:cubicBezTo>
                <a:cubicBezTo>
                  <a:pt x="2875936" y="4060723"/>
                  <a:pt x="2889579" y="4048985"/>
                  <a:pt x="2905433" y="4041058"/>
                </a:cubicBezTo>
                <a:cubicBezTo>
                  <a:pt x="2919338" y="4034106"/>
                  <a:pt x="2936088" y="4033860"/>
                  <a:pt x="2949678" y="4026310"/>
                </a:cubicBezTo>
                <a:cubicBezTo>
                  <a:pt x="2980667" y="4009094"/>
                  <a:pt x="3038168" y="3967316"/>
                  <a:pt x="3038168" y="3967316"/>
                </a:cubicBezTo>
                <a:cubicBezTo>
                  <a:pt x="3048000" y="3952568"/>
                  <a:pt x="3055131" y="3935605"/>
                  <a:pt x="3067665" y="3923071"/>
                </a:cubicBezTo>
                <a:cubicBezTo>
                  <a:pt x="3080199" y="3910537"/>
                  <a:pt x="3102516" y="3908605"/>
                  <a:pt x="3111910" y="3893574"/>
                </a:cubicBezTo>
                <a:cubicBezTo>
                  <a:pt x="3128389" y="3867208"/>
                  <a:pt x="3131575" y="3834581"/>
                  <a:pt x="3141407" y="3805084"/>
                </a:cubicBezTo>
                <a:cubicBezTo>
                  <a:pt x="3154041" y="3767181"/>
                  <a:pt x="3163498" y="3742579"/>
                  <a:pt x="3170904" y="3701845"/>
                </a:cubicBezTo>
                <a:cubicBezTo>
                  <a:pt x="3177122" y="3667644"/>
                  <a:pt x="3180736" y="3633020"/>
                  <a:pt x="3185652" y="3598607"/>
                </a:cubicBezTo>
                <a:cubicBezTo>
                  <a:pt x="3190568" y="3505200"/>
                  <a:pt x="3190775" y="3411426"/>
                  <a:pt x="3200400" y="3318387"/>
                </a:cubicBezTo>
                <a:cubicBezTo>
                  <a:pt x="3219586" y="3132922"/>
                  <a:pt x="3224219" y="3223111"/>
                  <a:pt x="3259394" y="3082413"/>
                </a:cubicBezTo>
                <a:cubicBezTo>
                  <a:pt x="3292662" y="2949344"/>
                  <a:pt x="3276072" y="3002885"/>
                  <a:pt x="3303639" y="2920181"/>
                </a:cubicBezTo>
                <a:cubicBezTo>
                  <a:pt x="3307581" y="2868931"/>
                  <a:pt x="3306749" y="2739822"/>
                  <a:pt x="3333136" y="2669458"/>
                </a:cubicBezTo>
                <a:cubicBezTo>
                  <a:pt x="3340856" y="2648872"/>
                  <a:pt x="3353972" y="2630673"/>
                  <a:pt x="3362633" y="2610465"/>
                </a:cubicBezTo>
                <a:cubicBezTo>
                  <a:pt x="3368757" y="2596176"/>
                  <a:pt x="3369668" y="2579718"/>
                  <a:pt x="3377381" y="2566220"/>
                </a:cubicBezTo>
                <a:cubicBezTo>
                  <a:pt x="3389576" y="2544878"/>
                  <a:pt x="3408598" y="2528070"/>
                  <a:pt x="3421626" y="2507226"/>
                </a:cubicBezTo>
                <a:cubicBezTo>
                  <a:pt x="3497018" y="2386598"/>
                  <a:pt x="3401950" y="2514349"/>
                  <a:pt x="3480620" y="2374490"/>
                </a:cubicBezTo>
                <a:cubicBezTo>
                  <a:pt x="3512045" y="2318623"/>
                  <a:pt x="3555192" y="2269589"/>
                  <a:pt x="3583858" y="2212258"/>
                </a:cubicBezTo>
                <a:cubicBezTo>
                  <a:pt x="3673002" y="2033973"/>
                  <a:pt x="3559461" y="2254953"/>
                  <a:pt x="3642852" y="2109020"/>
                </a:cubicBezTo>
                <a:cubicBezTo>
                  <a:pt x="3699082" y="2010618"/>
                  <a:pt x="3642897" y="2086830"/>
                  <a:pt x="3716594" y="1976284"/>
                </a:cubicBezTo>
                <a:cubicBezTo>
                  <a:pt x="3781287" y="1879244"/>
                  <a:pt x="3736726" y="1952796"/>
                  <a:pt x="3805084" y="1873045"/>
                </a:cubicBezTo>
                <a:cubicBezTo>
                  <a:pt x="3821081" y="1854382"/>
                  <a:pt x="3833332" y="1832715"/>
                  <a:pt x="3849329" y="1814052"/>
                </a:cubicBezTo>
                <a:cubicBezTo>
                  <a:pt x="3892910" y="1763208"/>
                  <a:pt x="3985414" y="1693832"/>
                  <a:pt x="4026310" y="1666568"/>
                </a:cubicBezTo>
                <a:cubicBezTo>
                  <a:pt x="4139282" y="1591252"/>
                  <a:pt x="3986497" y="1697288"/>
                  <a:pt x="4129549" y="1578078"/>
                </a:cubicBezTo>
                <a:cubicBezTo>
                  <a:pt x="4167316" y="1546606"/>
                  <a:pt x="4208570" y="1519561"/>
                  <a:pt x="4247536" y="1489587"/>
                </a:cubicBezTo>
                <a:cubicBezTo>
                  <a:pt x="4272487" y="1470394"/>
                  <a:pt x="4295086" y="1448055"/>
                  <a:pt x="4321278" y="1430594"/>
                </a:cubicBezTo>
                <a:cubicBezTo>
                  <a:pt x="4336026" y="1420762"/>
                  <a:pt x="4352065" y="1412633"/>
                  <a:pt x="4365523" y="1401097"/>
                </a:cubicBezTo>
                <a:cubicBezTo>
                  <a:pt x="4386638" y="1382998"/>
                  <a:pt x="4403401" y="1360201"/>
                  <a:pt x="4424516" y="1342103"/>
                </a:cubicBezTo>
                <a:cubicBezTo>
                  <a:pt x="4437974" y="1330567"/>
                  <a:pt x="4454427" y="1323033"/>
                  <a:pt x="4468762" y="1312607"/>
                </a:cubicBezTo>
                <a:cubicBezTo>
                  <a:pt x="4508521" y="1283692"/>
                  <a:pt x="4586749" y="1224116"/>
                  <a:pt x="4586749" y="1224116"/>
                </a:cubicBezTo>
                <a:cubicBezTo>
                  <a:pt x="4601497" y="1199535"/>
                  <a:pt x="4613795" y="1173307"/>
                  <a:pt x="4630994" y="1150374"/>
                </a:cubicBezTo>
                <a:cubicBezTo>
                  <a:pt x="4674080" y="1092925"/>
                  <a:pt x="4669521" y="1118268"/>
                  <a:pt x="4719484" y="1076632"/>
                </a:cubicBezTo>
                <a:cubicBezTo>
                  <a:pt x="4735507" y="1063279"/>
                  <a:pt x="4747706" y="1045739"/>
                  <a:pt x="4763729" y="1032387"/>
                </a:cubicBezTo>
                <a:cubicBezTo>
                  <a:pt x="4777346" y="1021039"/>
                  <a:pt x="4794800" y="1014748"/>
                  <a:pt x="4807975" y="1002890"/>
                </a:cubicBezTo>
                <a:cubicBezTo>
                  <a:pt x="4844149" y="970334"/>
                  <a:pt x="4865044" y="915042"/>
                  <a:pt x="4911213" y="899652"/>
                </a:cubicBezTo>
                <a:cubicBezTo>
                  <a:pt x="5072584" y="845859"/>
                  <a:pt x="4828151" y="931652"/>
                  <a:pt x="4999704" y="855407"/>
                </a:cubicBezTo>
                <a:cubicBezTo>
                  <a:pt x="5028117" y="842779"/>
                  <a:pt x="5058697" y="835742"/>
                  <a:pt x="5088194" y="825910"/>
                </a:cubicBezTo>
                <a:lnTo>
                  <a:pt x="5132439" y="811161"/>
                </a:lnTo>
                <a:cubicBezTo>
                  <a:pt x="5147187" y="806245"/>
                  <a:pt x="5161258" y="798341"/>
                  <a:pt x="5176684" y="796413"/>
                </a:cubicBezTo>
                <a:lnTo>
                  <a:pt x="5427407" y="766916"/>
                </a:lnTo>
                <a:cubicBezTo>
                  <a:pt x="5564946" y="759481"/>
                  <a:pt x="5702710" y="757084"/>
                  <a:pt x="5840362" y="752168"/>
                </a:cubicBezTo>
                <a:cubicBezTo>
                  <a:pt x="5923052" y="743899"/>
                  <a:pt x="6089583" y="730496"/>
                  <a:pt x="6164826" y="707923"/>
                </a:cubicBezTo>
                <a:lnTo>
                  <a:pt x="6312310" y="663678"/>
                </a:lnTo>
                <a:cubicBezTo>
                  <a:pt x="6386343" y="639988"/>
                  <a:pt x="6458126" y="608789"/>
                  <a:pt x="6533536" y="589936"/>
                </a:cubicBezTo>
                <a:cubicBezTo>
                  <a:pt x="6674471" y="554701"/>
                  <a:pt x="6785690" y="523914"/>
                  <a:pt x="6931742" y="501445"/>
                </a:cubicBezTo>
                <a:cubicBezTo>
                  <a:pt x="6985411" y="493188"/>
                  <a:pt x="7039897" y="491613"/>
                  <a:pt x="7093975" y="486697"/>
                </a:cubicBezTo>
                <a:lnTo>
                  <a:pt x="8834284" y="501445"/>
                </a:lnTo>
                <a:cubicBezTo>
                  <a:pt x="8852004" y="501884"/>
                  <a:pt x="8862675" y="523015"/>
                  <a:pt x="8878529" y="530942"/>
                </a:cubicBezTo>
                <a:cubicBezTo>
                  <a:pt x="8892434" y="537894"/>
                  <a:pt x="8908026" y="540774"/>
                  <a:pt x="8922775" y="545690"/>
                </a:cubicBezTo>
                <a:cubicBezTo>
                  <a:pt x="8952272" y="565355"/>
                  <a:pt x="8979557" y="588830"/>
                  <a:pt x="9011265" y="604684"/>
                </a:cubicBezTo>
                <a:cubicBezTo>
                  <a:pt x="9030929" y="614516"/>
                  <a:pt x="9052368" y="621402"/>
                  <a:pt x="9070258" y="634181"/>
                </a:cubicBezTo>
                <a:cubicBezTo>
                  <a:pt x="9087230" y="646304"/>
                  <a:pt x="9098668" y="664852"/>
                  <a:pt x="9114504" y="678426"/>
                </a:cubicBezTo>
                <a:cubicBezTo>
                  <a:pt x="9160683" y="718008"/>
                  <a:pt x="9181147" y="719866"/>
                  <a:pt x="9217742" y="766916"/>
                </a:cubicBezTo>
                <a:cubicBezTo>
                  <a:pt x="9239507" y="794899"/>
                  <a:pt x="9257071" y="825910"/>
                  <a:pt x="9276736" y="855407"/>
                </a:cubicBezTo>
                <a:lnTo>
                  <a:pt x="9306233" y="899652"/>
                </a:lnTo>
                <a:cubicBezTo>
                  <a:pt x="9316065" y="914400"/>
                  <a:pt x="9329146" y="927440"/>
                  <a:pt x="9335729" y="943897"/>
                </a:cubicBezTo>
                <a:cubicBezTo>
                  <a:pt x="9402888" y="1111794"/>
                  <a:pt x="9371043" y="1044023"/>
                  <a:pt x="9424220" y="1150374"/>
                </a:cubicBezTo>
                <a:cubicBezTo>
                  <a:pt x="9437766" y="1204559"/>
                  <a:pt x="9459387" y="1283099"/>
                  <a:pt x="9468465" y="1342103"/>
                </a:cubicBezTo>
                <a:cubicBezTo>
                  <a:pt x="9474492" y="1381277"/>
                  <a:pt x="9476123" y="1421094"/>
                  <a:pt x="9483213" y="1460090"/>
                </a:cubicBezTo>
                <a:cubicBezTo>
                  <a:pt x="9485994" y="1475386"/>
                  <a:pt x="9493691" y="1489388"/>
                  <a:pt x="9497962" y="1504336"/>
                </a:cubicBezTo>
                <a:cubicBezTo>
                  <a:pt x="9508569" y="1541459"/>
                  <a:pt x="9521375" y="1600575"/>
                  <a:pt x="9527458" y="1637071"/>
                </a:cubicBezTo>
                <a:cubicBezTo>
                  <a:pt x="9533173" y="1671360"/>
                  <a:pt x="9538368" y="1705760"/>
                  <a:pt x="9542207" y="1740310"/>
                </a:cubicBezTo>
                <a:cubicBezTo>
                  <a:pt x="9548204" y="1794278"/>
                  <a:pt x="9547518" y="1849068"/>
                  <a:pt x="9556955" y="1902542"/>
                </a:cubicBezTo>
                <a:cubicBezTo>
                  <a:pt x="9562358" y="1933161"/>
                  <a:pt x="9576620" y="1961535"/>
                  <a:pt x="9586452" y="1991032"/>
                </a:cubicBezTo>
                <a:cubicBezTo>
                  <a:pt x="9591368" y="2005781"/>
                  <a:pt x="9592576" y="2022343"/>
                  <a:pt x="9601200" y="2035278"/>
                </a:cubicBezTo>
                <a:lnTo>
                  <a:pt x="9660194" y="2123768"/>
                </a:lnTo>
                <a:cubicBezTo>
                  <a:pt x="9665110" y="2138516"/>
                  <a:pt x="9667990" y="2154108"/>
                  <a:pt x="9674942" y="2168013"/>
                </a:cubicBezTo>
                <a:cubicBezTo>
                  <a:pt x="9732122" y="2282373"/>
                  <a:pt x="9682118" y="2145292"/>
                  <a:pt x="9719187" y="2256503"/>
                </a:cubicBezTo>
                <a:cubicBezTo>
                  <a:pt x="9714271" y="2271252"/>
                  <a:pt x="9704439" y="2285203"/>
                  <a:pt x="9704439" y="2300749"/>
                </a:cubicBezTo>
                <a:cubicBezTo>
                  <a:pt x="9704439" y="2353401"/>
                  <a:pt x="9730937" y="2400906"/>
                  <a:pt x="9748684" y="2448232"/>
                </a:cubicBezTo>
                <a:cubicBezTo>
                  <a:pt x="9754143" y="2462789"/>
                  <a:pt x="9758517" y="2477729"/>
                  <a:pt x="9763433" y="2492478"/>
                </a:cubicBezTo>
                <a:cubicBezTo>
                  <a:pt x="9806873" y="2753122"/>
                  <a:pt x="9751720" y="2428060"/>
                  <a:pt x="9792929" y="2654710"/>
                </a:cubicBezTo>
                <a:cubicBezTo>
                  <a:pt x="9798278" y="2684131"/>
                  <a:pt x="9801191" y="2714009"/>
                  <a:pt x="9807678" y="2743200"/>
                </a:cubicBezTo>
                <a:cubicBezTo>
                  <a:pt x="9811050" y="2758376"/>
                  <a:pt x="9818336" y="2772447"/>
                  <a:pt x="9822426" y="2787445"/>
                </a:cubicBezTo>
                <a:cubicBezTo>
                  <a:pt x="9833093" y="2826556"/>
                  <a:pt x="9839103" y="2866973"/>
                  <a:pt x="9851923" y="2905432"/>
                </a:cubicBezTo>
                <a:lnTo>
                  <a:pt x="9896168" y="3038168"/>
                </a:lnTo>
                <a:cubicBezTo>
                  <a:pt x="9901084" y="3052916"/>
                  <a:pt x="9902293" y="3069478"/>
                  <a:pt x="9910916" y="3082413"/>
                </a:cubicBezTo>
                <a:cubicBezTo>
                  <a:pt x="9920748" y="3097161"/>
                  <a:pt x="9933214" y="3110460"/>
                  <a:pt x="9940413" y="3126658"/>
                </a:cubicBezTo>
                <a:cubicBezTo>
                  <a:pt x="10010617" y="3284618"/>
                  <a:pt x="9932652" y="3159262"/>
                  <a:pt x="9999407" y="3259394"/>
                </a:cubicBezTo>
                <a:cubicBezTo>
                  <a:pt x="10004323" y="3274142"/>
                  <a:pt x="10007203" y="3289734"/>
                  <a:pt x="10014155" y="3303639"/>
                </a:cubicBezTo>
                <a:cubicBezTo>
                  <a:pt x="10034688" y="3344704"/>
                  <a:pt x="10055281" y="3359513"/>
                  <a:pt x="10087897" y="3392129"/>
                </a:cubicBezTo>
                <a:cubicBezTo>
                  <a:pt x="10141690" y="3553500"/>
                  <a:pt x="10055897" y="3309067"/>
                  <a:pt x="10132142" y="3480620"/>
                </a:cubicBezTo>
                <a:cubicBezTo>
                  <a:pt x="10144770" y="3509033"/>
                  <a:pt x="10151807" y="3539613"/>
                  <a:pt x="10161639" y="3569110"/>
                </a:cubicBezTo>
                <a:cubicBezTo>
                  <a:pt x="10166555" y="3583858"/>
                  <a:pt x="10167764" y="3600420"/>
                  <a:pt x="10176387" y="3613355"/>
                </a:cubicBezTo>
                <a:cubicBezTo>
                  <a:pt x="10186219" y="3628103"/>
                  <a:pt x="10194536" y="3643983"/>
                  <a:pt x="10205884" y="3657600"/>
                </a:cubicBezTo>
                <a:cubicBezTo>
                  <a:pt x="10219237" y="3673623"/>
                  <a:pt x="10232775" y="3690275"/>
                  <a:pt x="10250129" y="3701845"/>
                </a:cubicBezTo>
                <a:cubicBezTo>
                  <a:pt x="10263064" y="3710469"/>
                  <a:pt x="10280785" y="3709044"/>
                  <a:pt x="10294375" y="3716594"/>
                </a:cubicBezTo>
                <a:cubicBezTo>
                  <a:pt x="10325364" y="3733810"/>
                  <a:pt x="10357798" y="3750520"/>
                  <a:pt x="10382865" y="3775587"/>
                </a:cubicBezTo>
                <a:cubicBezTo>
                  <a:pt x="10397613" y="3790335"/>
                  <a:pt x="10408877" y="3809703"/>
                  <a:pt x="10427110" y="3819832"/>
                </a:cubicBezTo>
                <a:cubicBezTo>
                  <a:pt x="10454289" y="3834932"/>
                  <a:pt x="10515600" y="3849329"/>
                  <a:pt x="10515600" y="3849329"/>
                </a:cubicBezTo>
                <a:cubicBezTo>
                  <a:pt x="10613923" y="3844413"/>
                  <a:pt x="10712824" y="3846310"/>
                  <a:pt x="10810568" y="3834581"/>
                </a:cubicBezTo>
                <a:cubicBezTo>
                  <a:pt x="10836854" y="3831427"/>
                  <a:pt x="10859194" y="3813456"/>
                  <a:pt x="10884310" y="3805084"/>
                </a:cubicBezTo>
                <a:cubicBezTo>
                  <a:pt x="10903540" y="3798674"/>
                  <a:pt x="10923889" y="3796160"/>
                  <a:pt x="10943304" y="3790336"/>
                </a:cubicBezTo>
                <a:cubicBezTo>
                  <a:pt x="10968737" y="3782706"/>
                  <a:pt x="11078002" y="3746639"/>
                  <a:pt x="11105536" y="3731342"/>
                </a:cubicBezTo>
                <a:cubicBezTo>
                  <a:pt x="11127023" y="3719405"/>
                  <a:pt x="11146409" y="3703707"/>
                  <a:pt x="11164529" y="3687097"/>
                </a:cubicBezTo>
                <a:cubicBezTo>
                  <a:pt x="11205529" y="3649513"/>
                  <a:pt x="11249144" y="3613606"/>
                  <a:pt x="11282516" y="3569110"/>
                </a:cubicBezTo>
                <a:cubicBezTo>
                  <a:pt x="11314977" y="3525830"/>
                  <a:pt x="11329295" y="3509012"/>
                  <a:pt x="11356258" y="3465871"/>
                </a:cubicBezTo>
                <a:cubicBezTo>
                  <a:pt x="11391005" y="3410276"/>
                  <a:pt x="11411210" y="3381020"/>
                  <a:pt x="11430000" y="3318387"/>
                </a:cubicBezTo>
                <a:cubicBezTo>
                  <a:pt x="11437203" y="3294377"/>
                  <a:pt x="11440265" y="3269308"/>
                  <a:pt x="11444749" y="3244645"/>
                </a:cubicBezTo>
                <a:cubicBezTo>
                  <a:pt x="11450098" y="3215224"/>
                  <a:pt x="11455268" y="3185758"/>
                  <a:pt x="11459497" y="3156155"/>
                </a:cubicBezTo>
                <a:cubicBezTo>
                  <a:pt x="11465102" y="3116918"/>
                  <a:pt x="11467730" y="3077264"/>
                  <a:pt x="11474246" y="3038168"/>
                </a:cubicBezTo>
                <a:cubicBezTo>
                  <a:pt x="11477578" y="3018174"/>
                  <a:pt x="11485662" y="2999168"/>
                  <a:pt x="11488994" y="2979174"/>
                </a:cubicBezTo>
                <a:cubicBezTo>
                  <a:pt x="11495510" y="2940078"/>
                  <a:pt x="11497715" y="2900361"/>
                  <a:pt x="11503742" y="2861187"/>
                </a:cubicBezTo>
                <a:cubicBezTo>
                  <a:pt x="11507554" y="2836411"/>
                  <a:pt x="11514370" y="2812171"/>
                  <a:pt x="11518491" y="2787445"/>
                </a:cubicBezTo>
                <a:cubicBezTo>
                  <a:pt x="11524206" y="2753156"/>
                  <a:pt x="11528323" y="2718620"/>
                  <a:pt x="11533239" y="2684207"/>
                </a:cubicBezTo>
                <a:cubicBezTo>
                  <a:pt x="11528323" y="2556388"/>
                  <a:pt x="11527292" y="2428360"/>
                  <a:pt x="11518491" y="2300749"/>
                </a:cubicBezTo>
                <a:cubicBezTo>
                  <a:pt x="11517421" y="2285239"/>
                  <a:pt x="11507115" y="2271679"/>
                  <a:pt x="11503742" y="2256503"/>
                </a:cubicBezTo>
                <a:cubicBezTo>
                  <a:pt x="11478985" y="2145096"/>
                  <a:pt x="11500781" y="2173881"/>
                  <a:pt x="11459497" y="2050026"/>
                </a:cubicBezTo>
                <a:cubicBezTo>
                  <a:pt x="11451927" y="2027315"/>
                  <a:pt x="11438798" y="1974991"/>
                  <a:pt x="11415252" y="1961536"/>
                </a:cubicBezTo>
                <a:cubicBezTo>
                  <a:pt x="11393487" y="1949099"/>
                  <a:pt x="11366091" y="1951703"/>
                  <a:pt x="11341510" y="1946787"/>
                </a:cubicBezTo>
                <a:cubicBezTo>
                  <a:pt x="11326762" y="1902542"/>
                  <a:pt x="11323135" y="1852857"/>
                  <a:pt x="11297265" y="1814052"/>
                </a:cubicBezTo>
                <a:cubicBezTo>
                  <a:pt x="11287433" y="1799304"/>
                  <a:pt x="11278071" y="1784231"/>
                  <a:pt x="11267768" y="1769807"/>
                </a:cubicBezTo>
                <a:cubicBezTo>
                  <a:pt x="11253481" y="1749805"/>
                  <a:pt x="11236551" y="1731657"/>
                  <a:pt x="11223523" y="1710813"/>
                </a:cubicBezTo>
                <a:cubicBezTo>
                  <a:pt x="11211871" y="1692169"/>
                  <a:pt x="11205678" y="1670464"/>
                  <a:pt x="11194026" y="1651820"/>
                </a:cubicBezTo>
                <a:cubicBezTo>
                  <a:pt x="11180998" y="1630976"/>
                  <a:pt x="11163416" y="1613278"/>
                  <a:pt x="11149781" y="1592826"/>
                </a:cubicBezTo>
                <a:cubicBezTo>
                  <a:pt x="11133880" y="1568975"/>
                  <a:pt x="11121853" y="1542653"/>
                  <a:pt x="11105536" y="1519084"/>
                </a:cubicBezTo>
                <a:cubicBezTo>
                  <a:pt x="10933191" y="1270141"/>
                  <a:pt x="11082076" y="1484340"/>
                  <a:pt x="10972800" y="1356852"/>
                </a:cubicBezTo>
                <a:cubicBezTo>
                  <a:pt x="10956803" y="1338189"/>
                  <a:pt x="10944552" y="1316521"/>
                  <a:pt x="10928555" y="1297858"/>
                </a:cubicBezTo>
                <a:cubicBezTo>
                  <a:pt x="10888644" y="1251295"/>
                  <a:pt x="10842374" y="1221252"/>
                  <a:pt x="10795820" y="1179871"/>
                </a:cubicBezTo>
                <a:cubicBezTo>
                  <a:pt x="10780231" y="1166014"/>
                  <a:pt x="10764928" y="1151649"/>
                  <a:pt x="10751575" y="1135626"/>
                </a:cubicBezTo>
                <a:cubicBezTo>
                  <a:pt x="10740227" y="1122009"/>
                  <a:pt x="10734612" y="1103915"/>
                  <a:pt x="10722078" y="1091381"/>
                </a:cubicBezTo>
                <a:cubicBezTo>
                  <a:pt x="10704697" y="1074000"/>
                  <a:pt x="10681355" y="1063580"/>
                  <a:pt x="10663084" y="1047136"/>
                </a:cubicBezTo>
                <a:cubicBezTo>
                  <a:pt x="10632078" y="1019230"/>
                  <a:pt x="10607966" y="983674"/>
                  <a:pt x="10574594" y="958645"/>
                </a:cubicBezTo>
                <a:cubicBezTo>
                  <a:pt x="10554929" y="943897"/>
                  <a:pt x="10532981" y="931781"/>
                  <a:pt x="10515600" y="914400"/>
                </a:cubicBezTo>
                <a:cubicBezTo>
                  <a:pt x="10498219" y="897019"/>
                  <a:pt x="10488736" y="872788"/>
                  <a:pt x="10471355" y="855407"/>
                </a:cubicBezTo>
                <a:cubicBezTo>
                  <a:pt x="10453974" y="838026"/>
                  <a:pt x="10431025" y="827158"/>
                  <a:pt x="10412362" y="811161"/>
                </a:cubicBezTo>
                <a:cubicBezTo>
                  <a:pt x="10300974" y="715685"/>
                  <a:pt x="10450420" y="820199"/>
                  <a:pt x="10294375" y="722671"/>
                </a:cubicBezTo>
                <a:cubicBezTo>
                  <a:pt x="10279344" y="713276"/>
                  <a:pt x="10264553" y="703477"/>
                  <a:pt x="10250129" y="693174"/>
                </a:cubicBezTo>
                <a:cubicBezTo>
                  <a:pt x="10230127" y="678887"/>
                  <a:pt x="10212478" y="661124"/>
                  <a:pt x="10191136" y="648929"/>
                </a:cubicBezTo>
                <a:cubicBezTo>
                  <a:pt x="10177638" y="641216"/>
                  <a:pt x="10161097" y="640495"/>
                  <a:pt x="10146891" y="634181"/>
                </a:cubicBezTo>
                <a:cubicBezTo>
                  <a:pt x="10116755" y="620787"/>
                  <a:pt x="10088842" y="602620"/>
                  <a:pt x="10058400" y="589936"/>
                </a:cubicBezTo>
                <a:cubicBezTo>
                  <a:pt x="9981935" y="558076"/>
                  <a:pt x="9979698" y="565342"/>
                  <a:pt x="9910916" y="545690"/>
                </a:cubicBezTo>
                <a:cubicBezTo>
                  <a:pt x="9895968" y="541419"/>
                  <a:pt x="9881419" y="535858"/>
                  <a:pt x="9866671" y="530942"/>
                </a:cubicBezTo>
                <a:cubicBezTo>
                  <a:pt x="9777328" y="471379"/>
                  <a:pt x="9870400" y="526935"/>
                  <a:pt x="9719187" y="471949"/>
                </a:cubicBezTo>
                <a:cubicBezTo>
                  <a:pt x="9698525" y="464436"/>
                  <a:pt x="9680780" y="450172"/>
                  <a:pt x="9660194" y="442452"/>
                </a:cubicBezTo>
                <a:cubicBezTo>
                  <a:pt x="9641215" y="435335"/>
                  <a:pt x="9621123" y="431439"/>
                  <a:pt x="9601200" y="427703"/>
                </a:cubicBezTo>
                <a:cubicBezTo>
                  <a:pt x="9457167" y="400697"/>
                  <a:pt x="9435821" y="399657"/>
                  <a:pt x="9306233" y="383458"/>
                </a:cubicBezTo>
                <a:cubicBezTo>
                  <a:pt x="9219307" y="354484"/>
                  <a:pt x="9305036" y="388241"/>
                  <a:pt x="9202994" y="324465"/>
                </a:cubicBezTo>
                <a:cubicBezTo>
                  <a:pt x="9184350" y="312813"/>
                  <a:pt x="9162293" y="307163"/>
                  <a:pt x="9144000" y="294968"/>
                </a:cubicBezTo>
                <a:cubicBezTo>
                  <a:pt x="9103095" y="267698"/>
                  <a:pt x="9072651" y="222025"/>
                  <a:pt x="9026013" y="206478"/>
                </a:cubicBezTo>
                <a:cubicBezTo>
                  <a:pt x="8971220" y="188213"/>
                  <a:pt x="8987557" y="197970"/>
                  <a:pt x="8937523" y="162232"/>
                </a:cubicBezTo>
                <a:cubicBezTo>
                  <a:pt x="8921941" y="151102"/>
                  <a:pt x="8857451" y="100074"/>
                  <a:pt x="8834284" y="88490"/>
                </a:cubicBezTo>
                <a:cubicBezTo>
                  <a:pt x="8820379" y="81538"/>
                  <a:pt x="8804787" y="78658"/>
                  <a:pt x="8790039" y="73742"/>
                </a:cubicBezTo>
                <a:cubicBezTo>
                  <a:pt x="8760542" y="54078"/>
                  <a:pt x="8735180" y="25960"/>
                  <a:pt x="8701549" y="14749"/>
                </a:cubicBezTo>
                <a:lnTo>
                  <a:pt x="8657304" y="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03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" y="1843548"/>
            <a:ext cx="10899057" cy="37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2" y="1017639"/>
            <a:ext cx="7536425" cy="5102942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1017639" y="1828800"/>
            <a:ext cx="3038167" cy="3229897"/>
          </a:xfrm>
          <a:custGeom>
            <a:avLst/>
            <a:gdLst>
              <a:gd name="connsiteX0" fmla="*/ 899651 w 3038167"/>
              <a:gd name="connsiteY0" fmla="*/ 235974 h 3229897"/>
              <a:gd name="connsiteX1" fmla="*/ 1106129 w 3038167"/>
              <a:gd name="connsiteY1" fmla="*/ 132735 h 3229897"/>
              <a:gd name="connsiteX2" fmla="*/ 1150374 w 3038167"/>
              <a:gd name="connsiteY2" fmla="*/ 117987 h 3229897"/>
              <a:gd name="connsiteX3" fmla="*/ 1297858 w 3038167"/>
              <a:gd name="connsiteY3" fmla="*/ 58994 h 3229897"/>
              <a:gd name="connsiteX4" fmla="*/ 1474838 w 3038167"/>
              <a:gd name="connsiteY4" fmla="*/ 14748 h 3229897"/>
              <a:gd name="connsiteX5" fmla="*/ 1843548 w 3038167"/>
              <a:gd name="connsiteY5" fmla="*/ 0 h 3229897"/>
              <a:gd name="connsiteX6" fmla="*/ 2418735 w 3038167"/>
              <a:gd name="connsiteY6" fmla="*/ 14748 h 3229897"/>
              <a:gd name="connsiteX7" fmla="*/ 2507226 w 3038167"/>
              <a:gd name="connsiteY7" fmla="*/ 29497 h 3229897"/>
              <a:gd name="connsiteX8" fmla="*/ 2654709 w 3038167"/>
              <a:gd name="connsiteY8" fmla="*/ 88490 h 3229897"/>
              <a:gd name="connsiteX9" fmla="*/ 2698955 w 3038167"/>
              <a:gd name="connsiteY9" fmla="*/ 117987 h 3229897"/>
              <a:gd name="connsiteX10" fmla="*/ 2787445 w 3038167"/>
              <a:gd name="connsiteY10" fmla="*/ 147484 h 3229897"/>
              <a:gd name="connsiteX11" fmla="*/ 2831690 w 3038167"/>
              <a:gd name="connsiteY11" fmla="*/ 162232 h 3229897"/>
              <a:gd name="connsiteX12" fmla="*/ 2920180 w 3038167"/>
              <a:gd name="connsiteY12" fmla="*/ 221226 h 3229897"/>
              <a:gd name="connsiteX13" fmla="*/ 2964426 w 3038167"/>
              <a:gd name="connsiteY13" fmla="*/ 309716 h 3229897"/>
              <a:gd name="connsiteX14" fmla="*/ 2993922 w 3038167"/>
              <a:gd name="connsiteY14" fmla="*/ 353961 h 3229897"/>
              <a:gd name="connsiteX15" fmla="*/ 3023419 w 3038167"/>
              <a:gd name="connsiteY15" fmla="*/ 457200 h 3229897"/>
              <a:gd name="connsiteX16" fmla="*/ 3038167 w 3038167"/>
              <a:gd name="connsiteY16" fmla="*/ 501445 h 3229897"/>
              <a:gd name="connsiteX17" fmla="*/ 3023419 w 3038167"/>
              <a:gd name="connsiteY17" fmla="*/ 958645 h 3229897"/>
              <a:gd name="connsiteX18" fmla="*/ 2993922 w 3038167"/>
              <a:gd name="connsiteY18" fmla="*/ 1120877 h 3229897"/>
              <a:gd name="connsiteX19" fmla="*/ 2964426 w 3038167"/>
              <a:gd name="connsiteY19" fmla="*/ 1460090 h 3229897"/>
              <a:gd name="connsiteX20" fmla="*/ 2979174 w 3038167"/>
              <a:gd name="connsiteY20" fmla="*/ 1533832 h 3229897"/>
              <a:gd name="connsiteX21" fmla="*/ 2993922 w 3038167"/>
              <a:gd name="connsiteY21" fmla="*/ 1592826 h 3229897"/>
              <a:gd name="connsiteX22" fmla="*/ 3008671 w 3038167"/>
              <a:gd name="connsiteY22" fmla="*/ 1681316 h 3229897"/>
              <a:gd name="connsiteX23" fmla="*/ 3023419 w 3038167"/>
              <a:gd name="connsiteY23" fmla="*/ 1961535 h 3229897"/>
              <a:gd name="connsiteX24" fmla="*/ 3008671 w 3038167"/>
              <a:gd name="connsiteY24" fmla="*/ 2477729 h 3229897"/>
              <a:gd name="connsiteX25" fmla="*/ 2979174 w 3038167"/>
              <a:gd name="connsiteY25" fmla="*/ 2684206 h 3229897"/>
              <a:gd name="connsiteX26" fmla="*/ 2949677 w 3038167"/>
              <a:gd name="connsiteY26" fmla="*/ 2772697 h 3229897"/>
              <a:gd name="connsiteX27" fmla="*/ 2920180 w 3038167"/>
              <a:gd name="connsiteY27" fmla="*/ 2861187 h 3229897"/>
              <a:gd name="connsiteX28" fmla="*/ 2875935 w 3038167"/>
              <a:gd name="connsiteY28" fmla="*/ 2920181 h 3229897"/>
              <a:gd name="connsiteX29" fmla="*/ 2787445 w 3038167"/>
              <a:gd name="connsiteY29" fmla="*/ 3023419 h 3229897"/>
              <a:gd name="connsiteX30" fmla="*/ 2580967 w 3038167"/>
              <a:gd name="connsiteY30" fmla="*/ 3141406 h 3229897"/>
              <a:gd name="connsiteX31" fmla="*/ 2433484 w 3038167"/>
              <a:gd name="connsiteY31" fmla="*/ 3170903 h 3229897"/>
              <a:gd name="connsiteX32" fmla="*/ 2256503 w 3038167"/>
              <a:gd name="connsiteY32" fmla="*/ 3200400 h 3229897"/>
              <a:gd name="connsiteX33" fmla="*/ 1873045 w 3038167"/>
              <a:gd name="connsiteY33" fmla="*/ 3229897 h 3229897"/>
              <a:gd name="connsiteX34" fmla="*/ 1032387 w 3038167"/>
              <a:gd name="connsiteY34" fmla="*/ 3185652 h 3229897"/>
              <a:gd name="connsiteX35" fmla="*/ 870155 w 3038167"/>
              <a:gd name="connsiteY35" fmla="*/ 3111910 h 3229897"/>
              <a:gd name="connsiteX36" fmla="*/ 678426 w 3038167"/>
              <a:gd name="connsiteY36" fmla="*/ 3038168 h 3229897"/>
              <a:gd name="connsiteX37" fmla="*/ 545690 w 3038167"/>
              <a:gd name="connsiteY37" fmla="*/ 2949677 h 3229897"/>
              <a:gd name="connsiteX38" fmla="*/ 457200 w 3038167"/>
              <a:gd name="connsiteY38" fmla="*/ 2890684 h 3229897"/>
              <a:gd name="connsiteX39" fmla="*/ 383458 w 3038167"/>
              <a:gd name="connsiteY39" fmla="*/ 2816942 h 3229897"/>
              <a:gd name="connsiteX40" fmla="*/ 309716 w 3038167"/>
              <a:gd name="connsiteY40" fmla="*/ 2757948 h 3229897"/>
              <a:gd name="connsiteX41" fmla="*/ 132735 w 3038167"/>
              <a:gd name="connsiteY41" fmla="*/ 2566219 h 3229897"/>
              <a:gd name="connsiteX42" fmla="*/ 103238 w 3038167"/>
              <a:gd name="connsiteY42" fmla="*/ 2521974 h 3229897"/>
              <a:gd name="connsiteX43" fmla="*/ 29496 w 3038167"/>
              <a:gd name="connsiteY43" fmla="*/ 2359742 h 3229897"/>
              <a:gd name="connsiteX44" fmla="*/ 0 w 3038167"/>
              <a:gd name="connsiteY44" fmla="*/ 2153265 h 3229897"/>
              <a:gd name="connsiteX45" fmla="*/ 14748 w 3038167"/>
              <a:gd name="connsiteY45" fmla="*/ 1843548 h 3229897"/>
              <a:gd name="connsiteX46" fmla="*/ 58993 w 3038167"/>
              <a:gd name="connsiteY46" fmla="*/ 1696065 h 3229897"/>
              <a:gd name="connsiteX47" fmla="*/ 73742 w 3038167"/>
              <a:gd name="connsiteY47" fmla="*/ 1651819 h 3229897"/>
              <a:gd name="connsiteX48" fmla="*/ 73742 w 3038167"/>
              <a:gd name="connsiteY48" fmla="*/ 1622323 h 322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38167" h="3229897">
                <a:moveTo>
                  <a:pt x="899651" y="235974"/>
                </a:moveTo>
                <a:cubicBezTo>
                  <a:pt x="968477" y="201561"/>
                  <a:pt x="1036503" y="165500"/>
                  <a:pt x="1106129" y="132735"/>
                </a:cubicBezTo>
                <a:cubicBezTo>
                  <a:pt x="1120195" y="126116"/>
                  <a:pt x="1136085" y="124111"/>
                  <a:pt x="1150374" y="117987"/>
                </a:cubicBezTo>
                <a:cubicBezTo>
                  <a:pt x="1235826" y="81365"/>
                  <a:pt x="1190420" y="85854"/>
                  <a:pt x="1297858" y="58994"/>
                </a:cubicBezTo>
                <a:cubicBezTo>
                  <a:pt x="1356851" y="44245"/>
                  <a:pt x="1414078" y="17178"/>
                  <a:pt x="1474838" y="14748"/>
                </a:cubicBezTo>
                <a:lnTo>
                  <a:pt x="1843548" y="0"/>
                </a:lnTo>
                <a:lnTo>
                  <a:pt x="2418735" y="14748"/>
                </a:lnTo>
                <a:cubicBezTo>
                  <a:pt x="2448609" y="16076"/>
                  <a:pt x="2478215" y="22244"/>
                  <a:pt x="2507226" y="29497"/>
                </a:cubicBezTo>
                <a:cubicBezTo>
                  <a:pt x="2560942" y="42926"/>
                  <a:pt x="2607243" y="61367"/>
                  <a:pt x="2654709" y="88490"/>
                </a:cubicBezTo>
                <a:cubicBezTo>
                  <a:pt x="2670099" y="97284"/>
                  <a:pt x="2682757" y="110788"/>
                  <a:pt x="2698955" y="117987"/>
                </a:cubicBezTo>
                <a:cubicBezTo>
                  <a:pt x="2727367" y="130615"/>
                  <a:pt x="2757948" y="137652"/>
                  <a:pt x="2787445" y="147484"/>
                </a:cubicBezTo>
                <a:lnTo>
                  <a:pt x="2831690" y="162232"/>
                </a:lnTo>
                <a:cubicBezTo>
                  <a:pt x="2861187" y="181897"/>
                  <a:pt x="2900515" y="191729"/>
                  <a:pt x="2920180" y="221226"/>
                </a:cubicBezTo>
                <a:cubicBezTo>
                  <a:pt x="3004708" y="348017"/>
                  <a:pt x="2903369" y="187603"/>
                  <a:pt x="2964426" y="309716"/>
                </a:cubicBezTo>
                <a:cubicBezTo>
                  <a:pt x="2972353" y="325570"/>
                  <a:pt x="2985995" y="338107"/>
                  <a:pt x="2993922" y="353961"/>
                </a:cubicBezTo>
                <a:cubicBezTo>
                  <a:pt x="3005712" y="377541"/>
                  <a:pt x="3017116" y="435140"/>
                  <a:pt x="3023419" y="457200"/>
                </a:cubicBezTo>
                <a:cubicBezTo>
                  <a:pt x="3027690" y="472148"/>
                  <a:pt x="3033251" y="486697"/>
                  <a:pt x="3038167" y="501445"/>
                </a:cubicBezTo>
                <a:cubicBezTo>
                  <a:pt x="3033251" y="653845"/>
                  <a:pt x="3031649" y="806388"/>
                  <a:pt x="3023419" y="958645"/>
                </a:cubicBezTo>
                <a:cubicBezTo>
                  <a:pt x="3022021" y="984511"/>
                  <a:pt x="2999890" y="1091037"/>
                  <a:pt x="2993922" y="1120877"/>
                </a:cubicBezTo>
                <a:cubicBezTo>
                  <a:pt x="2984090" y="1233948"/>
                  <a:pt x="2942168" y="1348796"/>
                  <a:pt x="2964426" y="1460090"/>
                </a:cubicBezTo>
                <a:cubicBezTo>
                  <a:pt x="2969342" y="1484671"/>
                  <a:pt x="2973736" y="1509361"/>
                  <a:pt x="2979174" y="1533832"/>
                </a:cubicBezTo>
                <a:cubicBezTo>
                  <a:pt x="2983571" y="1553619"/>
                  <a:pt x="2989947" y="1572950"/>
                  <a:pt x="2993922" y="1592826"/>
                </a:cubicBezTo>
                <a:cubicBezTo>
                  <a:pt x="2999787" y="1622149"/>
                  <a:pt x="3003755" y="1651819"/>
                  <a:pt x="3008671" y="1681316"/>
                </a:cubicBezTo>
                <a:cubicBezTo>
                  <a:pt x="3013587" y="1774722"/>
                  <a:pt x="3023419" y="1867999"/>
                  <a:pt x="3023419" y="1961535"/>
                </a:cubicBezTo>
                <a:cubicBezTo>
                  <a:pt x="3023419" y="2133670"/>
                  <a:pt x="3016487" y="2305772"/>
                  <a:pt x="3008671" y="2477729"/>
                </a:cubicBezTo>
                <a:cubicBezTo>
                  <a:pt x="3006608" y="2523115"/>
                  <a:pt x="2993950" y="2630025"/>
                  <a:pt x="2979174" y="2684206"/>
                </a:cubicBezTo>
                <a:cubicBezTo>
                  <a:pt x="2970993" y="2714203"/>
                  <a:pt x="2959509" y="2743200"/>
                  <a:pt x="2949677" y="2772697"/>
                </a:cubicBezTo>
                <a:cubicBezTo>
                  <a:pt x="2949676" y="2772701"/>
                  <a:pt x="2920182" y="2861184"/>
                  <a:pt x="2920180" y="2861187"/>
                </a:cubicBezTo>
                <a:cubicBezTo>
                  <a:pt x="2905432" y="2880852"/>
                  <a:pt x="2890222" y="2900179"/>
                  <a:pt x="2875935" y="2920181"/>
                </a:cubicBezTo>
                <a:cubicBezTo>
                  <a:pt x="2838723" y="2972279"/>
                  <a:pt x="2846874" y="2975875"/>
                  <a:pt x="2787445" y="3023419"/>
                </a:cubicBezTo>
                <a:cubicBezTo>
                  <a:pt x="2750504" y="3052972"/>
                  <a:pt x="2621344" y="3133331"/>
                  <a:pt x="2580967" y="3141406"/>
                </a:cubicBezTo>
                <a:cubicBezTo>
                  <a:pt x="2531806" y="3151238"/>
                  <a:pt x="2482936" y="3162661"/>
                  <a:pt x="2433484" y="3170903"/>
                </a:cubicBezTo>
                <a:cubicBezTo>
                  <a:pt x="2374490" y="3180735"/>
                  <a:pt x="2316134" y="3195813"/>
                  <a:pt x="2256503" y="3200400"/>
                </a:cubicBezTo>
                <a:lnTo>
                  <a:pt x="1873045" y="3229897"/>
                </a:lnTo>
                <a:cubicBezTo>
                  <a:pt x="1592826" y="3215149"/>
                  <a:pt x="1311806" y="3211445"/>
                  <a:pt x="1032387" y="3185652"/>
                </a:cubicBezTo>
                <a:cubicBezTo>
                  <a:pt x="883440" y="3171903"/>
                  <a:pt x="955411" y="3149209"/>
                  <a:pt x="870155" y="3111910"/>
                </a:cubicBezTo>
                <a:cubicBezTo>
                  <a:pt x="807422" y="3084465"/>
                  <a:pt x="739671" y="3068790"/>
                  <a:pt x="678426" y="3038168"/>
                </a:cubicBezTo>
                <a:cubicBezTo>
                  <a:pt x="630864" y="3014387"/>
                  <a:pt x="589935" y="2979174"/>
                  <a:pt x="545690" y="2949677"/>
                </a:cubicBezTo>
                <a:cubicBezTo>
                  <a:pt x="516193" y="2930013"/>
                  <a:pt x="482267" y="2915751"/>
                  <a:pt x="457200" y="2890684"/>
                </a:cubicBezTo>
                <a:cubicBezTo>
                  <a:pt x="432619" y="2866103"/>
                  <a:pt x="409297" y="2840197"/>
                  <a:pt x="383458" y="2816942"/>
                </a:cubicBezTo>
                <a:cubicBezTo>
                  <a:pt x="360060" y="2795884"/>
                  <a:pt x="332847" y="2779299"/>
                  <a:pt x="309716" y="2757948"/>
                </a:cubicBezTo>
                <a:cubicBezTo>
                  <a:pt x="229410" y="2683819"/>
                  <a:pt x="192551" y="2645973"/>
                  <a:pt x="132735" y="2566219"/>
                </a:cubicBezTo>
                <a:cubicBezTo>
                  <a:pt x="122100" y="2552039"/>
                  <a:pt x="111846" y="2537469"/>
                  <a:pt x="103238" y="2521974"/>
                </a:cubicBezTo>
                <a:cubicBezTo>
                  <a:pt x="63178" y="2449867"/>
                  <a:pt x="58376" y="2431942"/>
                  <a:pt x="29496" y="2359742"/>
                </a:cubicBezTo>
                <a:cubicBezTo>
                  <a:pt x="15881" y="2291665"/>
                  <a:pt x="0" y="2223331"/>
                  <a:pt x="0" y="2153265"/>
                </a:cubicBezTo>
                <a:cubicBezTo>
                  <a:pt x="0" y="2049909"/>
                  <a:pt x="6506" y="1946575"/>
                  <a:pt x="14748" y="1843548"/>
                </a:cubicBezTo>
                <a:cubicBezTo>
                  <a:pt x="17094" y="1814218"/>
                  <a:pt x="53677" y="1712013"/>
                  <a:pt x="58993" y="1696065"/>
                </a:cubicBezTo>
                <a:cubicBezTo>
                  <a:pt x="63909" y="1681316"/>
                  <a:pt x="73742" y="1667365"/>
                  <a:pt x="73742" y="1651819"/>
                </a:cubicBezTo>
                <a:lnTo>
                  <a:pt x="73742" y="1622323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7889805" y="2521974"/>
            <a:ext cx="2021111" cy="2256503"/>
          </a:xfrm>
          <a:custGeom>
            <a:avLst/>
            <a:gdLst>
              <a:gd name="connsiteX0" fmla="*/ 1962118 w 2021111"/>
              <a:gd name="connsiteY0" fmla="*/ 619432 h 2256503"/>
              <a:gd name="connsiteX1" fmla="*/ 1416427 w 2021111"/>
              <a:gd name="connsiteY1" fmla="*/ 88491 h 2256503"/>
              <a:gd name="connsiteX2" fmla="*/ 1372182 w 2021111"/>
              <a:gd name="connsiteY2" fmla="*/ 73742 h 2256503"/>
              <a:gd name="connsiteX3" fmla="*/ 1283692 w 2021111"/>
              <a:gd name="connsiteY3" fmla="*/ 29497 h 2256503"/>
              <a:gd name="connsiteX4" fmla="*/ 1003472 w 2021111"/>
              <a:gd name="connsiteY4" fmla="*/ 0 h 2256503"/>
              <a:gd name="connsiteX5" fmla="*/ 693756 w 2021111"/>
              <a:gd name="connsiteY5" fmla="*/ 14749 h 2256503"/>
              <a:gd name="connsiteX6" fmla="*/ 590518 w 2021111"/>
              <a:gd name="connsiteY6" fmla="*/ 44245 h 2256503"/>
              <a:gd name="connsiteX7" fmla="*/ 531524 w 2021111"/>
              <a:gd name="connsiteY7" fmla="*/ 58994 h 2256503"/>
              <a:gd name="connsiteX8" fmla="*/ 443034 w 2021111"/>
              <a:gd name="connsiteY8" fmla="*/ 117987 h 2256503"/>
              <a:gd name="connsiteX9" fmla="*/ 398789 w 2021111"/>
              <a:gd name="connsiteY9" fmla="*/ 147484 h 2256503"/>
              <a:gd name="connsiteX10" fmla="*/ 354543 w 2021111"/>
              <a:gd name="connsiteY10" fmla="*/ 162232 h 2256503"/>
              <a:gd name="connsiteX11" fmla="*/ 295550 w 2021111"/>
              <a:gd name="connsiteY11" fmla="*/ 265471 h 2256503"/>
              <a:gd name="connsiteX12" fmla="*/ 192311 w 2021111"/>
              <a:gd name="connsiteY12" fmla="*/ 398207 h 2256503"/>
              <a:gd name="connsiteX13" fmla="*/ 118569 w 2021111"/>
              <a:gd name="connsiteY13" fmla="*/ 486697 h 2256503"/>
              <a:gd name="connsiteX14" fmla="*/ 103821 w 2021111"/>
              <a:gd name="connsiteY14" fmla="*/ 530942 h 2256503"/>
              <a:gd name="connsiteX15" fmla="*/ 74324 w 2021111"/>
              <a:gd name="connsiteY15" fmla="*/ 575187 h 2256503"/>
              <a:gd name="connsiteX16" fmla="*/ 30079 w 2021111"/>
              <a:gd name="connsiteY16" fmla="*/ 678426 h 2256503"/>
              <a:gd name="connsiteX17" fmla="*/ 582 w 2021111"/>
              <a:gd name="connsiteY17" fmla="*/ 1135626 h 2256503"/>
              <a:gd name="connsiteX18" fmla="*/ 44827 w 2021111"/>
              <a:gd name="connsiteY18" fmla="*/ 1755058 h 2256503"/>
              <a:gd name="connsiteX19" fmla="*/ 74324 w 2021111"/>
              <a:gd name="connsiteY19" fmla="*/ 1873045 h 2256503"/>
              <a:gd name="connsiteX20" fmla="*/ 89072 w 2021111"/>
              <a:gd name="connsiteY20" fmla="*/ 1917291 h 2256503"/>
              <a:gd name="connsiteX21" fmla="*/ 133318 w 2021111"/>
              <a:gd name="connsiteY21" fmla="*/ 1946787 h 2256503"/>
              <a:gd name="connsiteX22" fmla="*/ 192311 w 2021111"/>
              <a:gd name="connsiteY22" fmla="*/ 1991032 h 2256503"/>
              <a:gd name="connsiteX23" fmla="*/ 325047 w 2021111"/>
              <a:gd name="connsiteY23" fmla="*/ 2094271 h 2256503"/>
              <a:gd name="connsiteX24" fmla="*/ 384040 w 2021111"/>
              <a:gd name="connsiteY24" fmla="*/ 2109020 h 2256503"/>
              <a:gd name="connsiteX25" fmla="*/ 487279 w 2021111"/>
              <a:gd name="connsiteY25" fmla="*/ 2168013 h 2256503"/>
              <a:gd name="connsiteX26" fmla="*/ 590518 w 2021111"/>
              <a:gd name="connsiteY26" fmla="*/ 2197510 h 2256503"/>
              <a:gd name="connsiteX27" fmla="*/ 634763 w 2021111"/>
              <a:gd name="connsiteY27" fmla="*/ 2227007 h 2256503"/>
              <a:gd name="connsiteX28" fmla="*/ 826492 w 2021111"/>
              <a:gd name="connsiteY28" fmla="*/ 2256503 h 2256503"/>
              <a:gd name="connsiteX29" fmla="*/ 1121460 w 2021111"/>
              <a:gd name="connsiteY29" fmla="*/ 2241755 h 2256503"/>
              <a:gd name="connsiteX30" fmla="*/ 1165705 w 2021111"/>
              <a:gd name="connsiteY30" fmla="*/ 2227007 h 2256503"/>
              <a:gd name="connsiteX31" fmla="*/ 1268943 w 2021111"/>
              <a:gd name="connsiteY31" fmla="*/ 2197510 h 2256503"/>
              <a:gd name="connsiteX32" fmla="*/ 1490169 w 2021111"/>
              <a:gd name="connsiteY32" fmla="*/ 2079523 h 2256503"/>
              <a:gd name="connsiteX33" fmla="*/ 1549163 w 2021111"/>
              <a:gd name="connsiteY33" fmla="*/ 2035278 h 2256503"/>
              <a:gd name="connsiteX34" fmla="*/ 1593408 w 2021111"/>
              <a:gd name="connsiteY34" fmla="*/ 2005781 h 2256503"/>
              <a:gd name="connsiteX35" fmla="*/ 1652401 w 2021111"/>
              <a:gd name="connsiteY35" fmla="*/ 1961536 h 2256503"/>
              <a:gd name="connsiteX36" fmla="*/ 1711395 w 2021111"/>
              <a:gd name="connsiteY36" fmla="*/ 1932039 h 2256503"/>
              <a:gd name="connsiteX37" fmla="*/ 1755640 w 2021111"/>
              <a:gd name="connsiteY37" fmla="*/ 1887794 h 2256503"/>
              <a:gd name="connsiteX38" fmla="*/ 1814634 w 2021111"/>
              <a:gd name="connsiteY38" fmla="*/ 1843549 h 2256503"/>
              <a:gd name="connsiteX39" fmla="*/ 1858879 w 2021111"/>
              <a:gd name="connsiteY39" fmla="*/ 1799303 h 2256503"/>
              <a:gd name="connsiteX40" fmla="*/ 1917872 w 2021111"/>
              <a:gd name="connsiteY40" fmla="*/ 1755058 h 2256503"/>
              <a:gd name="connsiteX41" fmla="*/ 1962118 w 2021111"/>
              <a:gd name="connsiteY41" fmla="*/ 1696065 h 2256503"/>
              <a:gd name="connsiteX42" fmla="*/ 2006363 w 2021111"/>
              <a:gd name="connsiteY42" fmla="*/ 1651820 h 2256503"/>
              <a:gd name="connsiteX43" fmla="*/ 2021111 w 2021111"/>
              <a:gd name="connsiteY43" fmla="*/ 1637071 h 22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21111" h="2256503">
                <a:moveTo>
                  <a:pt x="1962118" y="619432"/>
                </a:moveTo>
                <a:cubicBezTo>
                  <a:pt x="1696512" y="300705"/>
                  <a:pt x="1775353" y="361274"/>
                  <a:pt x="1416427" y="88491"/>
                </a:cubicBezTo>
                <a:cubicBezTo>
                  <a:pt x="1404050" y="79084"/>
                  <a:pt x="1386388" y="80056"/>
                  <a:pt x="1372182" y="73742"/>
                </a:cubicBezTo>
                <a:cubicBezTo>
                  <a:pt x="1342046" y="60348"/>
                  <a:pt x="1315212" y="39195"/>
                  <a:pt x="1283692" y="29497"/>
                </a:cubicBezTo>
                <a:cubicBezTo>
                  <a:pt x="1240758" y="16287"/>
                  <a:pt x="1012601" y="761"/>
                  <a:pt x="1003472" y="0"/>
                </a:cubicBezTo>
                <a:cubicBezTo>
                  <a:pt x="900233" y="4916"/>
                  <a:pt x="796782" y="6507"/>
                  <a:pt x="693756" y="14749"/>
                </a:cubicBezTo>
                <a:cubicBezTo>
                  <a:pt x="661740" y="17310"/>
                  <a:pt x="621735" y="35326"/>
                  <a:pt x="590518" y="44245"/>
                </a:cubicBezTo>
                <a:cubicBezTo>
                  <a:pt x="571028" y="49814"/>
                  <a:pt x="551189" y="54078"/>
                  <a:pt x="531524" y="58994"/>
                </a:cubicBezTo>
                <a:lnTo>
                  <a:pt x="443034" y="117987"/>
                </a:lnTo>
                <a:cubicBezTo>
                  <a:pt x="428286" y="127819"/>
                  <a:pt x="415605" y="141879"/>
                  <a:pt x="398789" y="147484"/>
                </a:cubicBezTo>
                <a:lnTo>
                  <a:pt x="354543" y="162232"/>
                </a:lnTo>
                <a:cubicBezTo>
                  <a:pt x="252476" y="315339"/>
                  <a:pt x="407861" y="78289"/>
                  <a:pt x="295550" y="265471"/>
                </a:cubicBezTo>
                <a:cubicBezTo>
                  <a:pt x="199700" y="425219"/>
                  <a:pt x="276500" y="297179"/>
                  <a:pt x="192311" y="398207"/>
                </a:cubicBezTo>
                <a:cubicBezTo>
                  <a:pt x="89652" y="521399"/>
                  <a:pt x="247823" y="357443"/>
                  <a:pt x="118569" y="486697"/>
                </a:cubicBezTo>
                <a:cubicBezTo>
                  <a:pt x="113653" y="501445"/>
                  <a:pt x="110773" y="517037"/>
                  <a:pt x="103821" y="530942"/>
                </a:cubicBezTo>
                <a:cubicBezTo>
                  <a:pt x="95894" y="546796"/>
                  <a:pt x="81306" y="558895"/>
                  <a:pt x="74324" y="575187"/>
                </a:cubicBezTo>
                <a:cubicBezTo>
                  <a:pt x="17182" y="708519"/>
                  <a:pt x="104133" y="567347"/>
                  <a:pt x="30079" y="678426"/>
                </a:cubicBezTo>
                <a:cubicBezTo>
                  <a:pt x="-6678" y="862203"/>
                  <a:pt x="582" y="805673"/>
                  <a:pt x="582" y="1135626"/>
                </a:cubicBezTo>
                <a:cubicBezTo>
                  <a:pt x="582" y="1341870"/>
                  <a:pt x="-1896" y="1552593"/>
                  <a:pt x="44827" y="1755058"/>
                </a:cubicBezTo>
                <a:cubicBezTo>
                  <a:pt x="53943" y="1794559"/>
                  <a:pt x="61505" y="1834586"/>
                  <a:pt x="74324" y="1873045"/>
                </a:cubicBezTo>
                <a:cubicBezTo>
                  <a:pt x="79240" y="1887794"/>
                  <a:pt x="79360" y="1905151"/>
                  <a:pt x="89072" y="1917291"/>
                </a:cubicBezTo>
                <a:cubicBezTo>
                  <a:pt x="100145" y="1931132"/>
                  <a:pt x="118894" y="1936484"/>
                  <a:pt x="133318" y="1946787"/>
                </a:cubicBezTo>
                <a:cubicBezTo>
                  <a:pt x="153320" y="1961074"/>
                  <a:pt x="173648" y="1975035"/>
                  <a:pt x="192311" y="1991032"/>
                </a:cubicBezTo>
                <a:cubicBezTo>
                  <a:pt x="235198" y="2027793"/>
                  <a:pt x="264115" y="2079037"/>
                  <a:pt x="325047" y="2094271"/>
                </a:cubicBezTo>
                <a:cubicBezTo>
                  <a:pt x="344711" y="2099187"/>
                  <a:pt x="365061" y="2101903"/>
                  <a:pt x="384040" y="2109020"/>
                </a:cubicBezTo>
                <a:cubicBezTo>
                  <a:pt x="629017" y="2200886"/>
                  <a:pt x="287579" y="2082427"/>
                  <a:pt x="487279" y="2168013"/>
                </a:cubicBezTo>
                <a:cubicBezTo>
                  <a:pt x="553447" y="2196371"/>
                  <a:pt x="533108" y="2168805"/>
                  <a:pt x="590518" y="2197510"/>
                </a:cubicBezTo>
                <a:cubicBezTo>
                  <a:pt x="606372" y="2205437"/>
                  <a:pt x="618471" y="2220025"/>
                  <a:pt x="634763" y="2227007"/>
                </a:cubicBezTo>
                <a:cubicBezTo>
                  <a:pt x="679466" y="2246166"/>
                  <a:pt x="799849" y="2253543"/>
                  <a:pt x="826492" y="2256503"/>
                </a:cubicBezTo>
                <a:cubicBezTo>
                  <a:pt x="924815" y="2251587"/>
                  <a:pt x="1023385" y="2250283"/>
                  <a:pt x="1121460" y="2241755"/>
                </a:cubicBezTo>
                <a:cubicBezTo>
                  <a:pt x="1136948" y="2240408"/>
                  <a:pt x="1150757" y="2231278"/>
                  <a:pt x="1165705" y="2227007"/>
                </a:cubicBezTo>
                <a:cubicBezTo>
                  <a:pt x="1194472" y="2218788"/>
                  <a:pt x="1240218" y="2210768"/>
                  <a:pt x="1268943" y="2197510"/>
                </a:cubicBezTo>
                <a:cubicBezTo>
                  <a:pt x="1334282" y="2167354"/>
                  <a:pt x="1425509" y="2122629"/>
                  <a:pt x="1490169" y="2079523"/>
                </a:cubicBezTo>
                <a:cubicBezTo>
                  <a:pt x="1510621" y="2065888"/>
                  <a:pt x="1529161" y="2049565"/>
                  <a:pt x="1549163" y="2035278"/>
                </a:cubicBezTo>
                <a:cubicBezTo>
                  <a:pt x="1563587" y="2024975"/>
                  <a:pt x="1578984" y="2016084"/>
                  <a:pt x="1593408" y="2005781"/>
                </a:cubicBezTo>
                <a:cubicBezTo>
                  <a:pt x="1613410" y="1991494"/>
                  <a:pt x="1631557" y="1974564"/>
                  <a:pt x="1652401" y="1961536"/>
                </a:cubicBezTo>
                <a:cubicBezTo>
                  <a:pt x="1671045" y="1949884"/>
                  <a:pt x="1693504" y="1944818"/>
                  <a:pt x="1711395" y="1932039"/>
                </a:cubicBezTo>
                <a:cubicBezTo>
                  <a:pt x="1728367" y="1919916"/>
                  <a:pt x="1739804" y="1901368"/>
                  <a:pt x="1755640" y="1887794"/>
                </a:cubicBezTo>
                <a:cubicBezTo>
                  <a:pt x="1774303" y="1871797"/>
                  <a:pt x="1795971" y="1859546"/>
                  <a:pt x="1814634" y="1843549"/>
                </a:cubicBezTo>
                <a:cubicBezTo>
                  <a:pt x="1830470" y="1829975"/>
                  <a:pt x="1843043" y="1812877"/>
                  <a:pt x="1858879" y="1799303"/>
                </a:cubicBezTo>
                <a:cubicBezTo>
                  <a:pt x="1877542" y="1783306"/>
                  <a:pt x="1900491" y="1772439"/>
                  <a:pt x="1917872" y="1755058"/>
                </a:cubicBezTo>
                <a:cubicBezTo>
                  <a:pt x="1935253" y="1737677"/>
                  <a:pt x="1946121" y="1714728"/>
                  <a:pt x="1962118" y="1696065"/>
                </a:cubicBezTo>
                <a:cubicBezTo>
                  <a:pt x="1975692" y="1680229"/>
                  <a:pt x="1991615" y="1666568"/>
                  <a:pt x="2006363" y="1651820"/>
                </a:cubicBezTo>
                <a:lnTo>
                  <a:pt x="2021111" y="163707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42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2" y="1017639"/>
            <a:ext cx="7536425" cy="51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72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</Words>
  <Application>Microsoft Macintosh PowerPoint</Application>
  <PresentationFormat>Grand écran</PresentationFormat>
  <Paragraphs>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Calibri</vt:lpstr>
      <vt:lpstr>Calibri Light</vt:lpstr>
      <vt:lpstr>Arial</vt:lpstr>
      <vt:lpstr>Thème Office</vt:lpstr>
      <vt:lpstr>Le petit prince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petit prince</dc:title>
  <dc:creator>martine jimenez</dc:creator>
  <cp:lastModifiedBy>martine jimenez</cp:lastModifiedBy>
  <cp:revision>3</cp:revision>
  <dcterms:created xsi:type="dcterms:W3CDTF">2019-09-21T20:05:28Z</dcterms:created>
  <dcterms:modified xsi:type="dcterms:W3CDTF">2019-09-21T20:27:26Z</dcterms:modified>
</cp:coreProperties>
</file>