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61" r:id="rId5"/>
    <p:sldId id="259" r:id="rId6"/>
    <p:sldId id="263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6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6AFE"/>
    <a:srgbClr val="007AFD"/>
    <a:srgbClr val="B9ECE6"/>
    <a:srgbClr val="94CA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32"/>
  </p:normalViewPr>
  <p:slideViewPr>
    <p:cSldViewPr snapToGrid="0" snapToObjects="1">
      <p:cViewPr varScale="1">
        <p:scale>
          <a:sx n="80" d="100"/>
          <a:sy n="80" d="100"/>
        </p:scale>
        <p:origin x="12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48D11E-503F-ED46-8E6F-82492C905687}" type="datetimeFigureOut">
              <a:rPr lang="fr-FR" smtClean="0"/>
              <a:t>22/10/2019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F5B0F9-685E-2A48-A0F3-9C62EFFAB5B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8357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DFCD-B7A9-1E4A-8253-154D25E2A036}" type="datetimeFigureOut">
              <a:rPr lang="fr-FR" smtClean="0"/>
              <a:t>22/10/2019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8E54F-DBB0-034E-BD79-E7091F68B16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646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DFCD-B7A9-1E4A-8253-154D25E2A036}" type="datetimeFigureOut">
              <a:rPr lang="fr-FR" smtClean="0"/>
              <a:t>22/10/2019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8E54F-DBB0-034E-BD79-E7091F68B16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2222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DFCD-B7A9-1E4A-8253-154D25E2A036}" type="datetimeFigureOut">
              <a:rPr lang="fr-FR" smtClean="0"/>
              <a:t>22/10/2019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8E54F-DBB0-034E-BD79-E7091F68B16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1416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DFCD-B7A9-1E4A-8253-154D25E2A036}" type="datetimeFigureOut">
              <a:rPr lang="fr-FR" smtClean="0"/>
              <a:t>22/10/2019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8E54F-DBB0-034E-BD79-E7091F68B16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073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DFCD-B7A9-1E4A-8253-154D25E2A036}" type="datetimeFigureOut">
              <a:rPr lang="fr-FR" smtClean="0"/>
              <a:t>22/10/2019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8E54F-DBB0-034E-BD79-E7091F68B16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8536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DFCD-B7A9-1E4A-8253-154D25E2A036}" type="datetimeFigureOut">
              <a:rPr lang="fr-FR" smtClean="0"/>
              <a:t>22/10/2019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8E54F-DBB0-034E-BD79-E7091F68B16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636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DFCD-B7A9-1E4A-8253-154D25E2A036}" type="datetimeFigureOut">
              <a:rPr lang="fr-FR" smtClean="0"/>
              <a:t>22/10/2019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8E54F-DBB0-034E-BD79-E7091F68B16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2752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DFCD-B7A9-1E4A-8253-154D25E2A036}" type="datetimeFigureOut">
              <a:rPr lang="fr-FR" smtClean="0"/>
              <a:t>22/10/2019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8E54F-DBB0-034E-BD79-E7091F68B16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0217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DFCD-B7A9-1E4A-8253-154D25E2A036}" type="datetimeFigureOut">
              <a:rPr lang="fr-FR" smtClean="0"/>
              <a:t>22/10/2019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8E54F-DBB0-034E-BD79-E7091F68B16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0828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DFCD-B7A9-1E4A-8253-154D25E2A036}" type="datetimeFigureOut">
              <a:rPr lang="fr-FR" smtClean="0"/>
              <a:t>22/10/2019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8E54F-DBB0-034E-BD79-E7091F68B16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4874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DFCD-B7A9-1E4A-8253-154D25E2A036}" type="datetimeFigureOut">
              <a:rPr lang="fr-FR" smtClean="0"/>
              <a:t>22/10/2019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8E54F-DBB0-034E-BD79-E7091F68B16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3765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2DFCD-B7A9-1E4A-8253-154D25E2A036}" type="datetimeFigureOut">
              <a:rPr lang="fr-FR" smtClean="0"/>
              <a:t>22/10/2019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8E54F-DBB0-034E-BD79-E7091F68B16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3124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02105" y="2630905"/>
            <a:ext cx="107000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smtClean="0">
                <a:latin typeface="Bradley Hand" charset="0"/>
                <a:ea typeface="Bradley Hand" charset="0"/>
                <a:cs typeface="Bradley Hand" charset="0"/>
              </a:rPr>
              <a:t> sur le chemin de la piscine </a:t>
            </a:r>
          </a:p>
          <a:p>
            <a:pPr algn="ctr"/>
            <a:r>
              <a:rPr lang="fr-FR" sz="6000" dirty="0" smtClean="0">
                <a:latin typeface="Bradley Hand" charset="0"/>
                <a:ea typeface="Bradley Hand" charset="0"/>
                <a:cs typeface="Bradley Hand" charset="0"/>
              </a:rPr>
              <a:t>Mots partie 1</a:t>
            </a:r>
            <a:endParaRPr lang="fr-FR" sz="6000" dirty="0">
              <a:latin typeface="Bradley Hand" charset="0"/>
              <a:ea typeface="Bradley Hand" charset="0"/>
              <a:cs typeface="Bradley 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207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95" y="577516"/>
            <a:ext cx="9962147" cy="5486400"/>
          </a:xfrm>
          <a:prstGeom prst="rect">
            <a:avLst/>
          </a:prstGeom>
        </p:spPr>
      </p:pic>
      <p:sp>
        <p:nvSpPr>
          <p:cNvPr id="3" name="Forme libre 2"/>
          <p:cNvSpPr/>
          <p:nvPr/>
        </p:nvSpPr>
        <p:spPr>
          <a:xfrm>
            <a:off x="625642" y="898358"/>
            <a:ext cx="2133600" cy="2518610"/>
          </a:xfrm>
          <a:custGeom>
            <a:avLst/>
            <a:gdLst>
              <a:gd name="connsiteX0" fmla="*/ 352926 w 2133600"/>
              <a:gd name="connsiteY0" fmla="*/ 112295 h 2518610"/>
              <a:gd name="connsiteX1" fmla="*/ 689811 w 2133600"/>
              <a:gd name="connsiteY1" fmla="*/ 48126 h 2518610"/>
              <a:gd name="connsiteX2" fmla="*/ 866274 w 2133600"/>
              <a:gd name="connsiteY2" fmla="*/ 0 h 2518610"/>
              <a:gd name="connsiteX3" fmla="*/ 1235242 w 2133600"/>
              <a:gd name="connsiteY3" fmla="*/ 16042 h 2518610"/>
              <a:gd name="connsiteX4" fmla="*/ 1331495 w 2133600"/>
              <a:gd name="connsiteY4" fmla="*/ 64168 h 2518610"/>
              <a:gd name="connsiteX5" fmla="*/ 1379621 w 2133600"/>
              <a:gd name="connsiteY5" fmla="*/ 80210 h 2518610"/>
              <a:gd name="connsiteX6" fmla="*/ 1524000 w 2133600"/>
              <a:gd name="connsiteY6" fmla="*/ 176463 h 2518610"/>
              <a:gd name="connsiteX7" fmla="*/ 1572126 w 2133600"/>
              <a:gd name="connsiteY7" fmla="*/ 208547 h 2518610"/>
              <a:gd name="connsiteX8" fmla="*/ 1636295 w 2133600"/>
              <a:gd name="connsiteY8" fmla="*/ 272716 h 2518610"/>
              <a:gd name="connsiteX9" fmla="*/ 1684421 w 2133600"/>
              <a:gd name="connsiteY9" fmla="*/ 336884 h 2518610"/>
              <a:gd name="connsiteX10" fmla="*/ 1716505 w 2133600"/>
              <a:gd name="connsiteY10" fmla="*/ 385010 h 2518610"/>
              <a:gd name="connsiteX11" fmla="*/ 1748590 w 2133600"/>
              <a:gd name="connsiteY11" fmla="*/ 417095 h 2518610"/>
              <a:gd name="connsiteX12" fmla="*/ 1796716 w 2133600"/>
              <a:gd name="connsiteY12" fmla="*/ 513347 h 2518610"/>
              <a:gd name="connsiteX13" fmla="*/ 1844842 w 2133600"/>
              <a:gd name="connsiteY13" fmla="*/ 561474 h 2518610"/>
              <a:gd name="connsiteX14" fmla="*/ 1876926 w 2133600"/>
              <a:gd name="connsiteY14" fmla="*/ 609600 h 2518610"/>
              <a:gd name="connsiteX15" fmla="*/ 1957137 w 2133600"/>
              <a:gd name="connsiteY15" fmla="*/ 689810 h 2518610"/>
              <a:gd name="connsiteX16" fmla="*/ 2005263 w 2133600"/>
              <a:gd name="connsiteY16" fmla="*/ 786063 h 2518610"/>
              <a:gd name="connsiteX17" fmla="*/ 2021305 w 2133600"/>
              <a:gd name="connsiteY17" fmla="*/ 834189 h 2518610"/>
              <a:gd name="connsiteX18" fmla="*/ 2053390 w 2133600"/>
              <a:gd name="connsiteY18" fmla="*/ 946484 h 2518610"/>
              <a:gd name="connsiteX19" fmla="*/ 2085474 w 2133600"/>
              <a:gd name="connsiteY19" fmla="*/ 994610 h 2518610"/>
              <a:gd name="connsiteX20" fmla="*/ 2101516 w 2133600"/>
              <a:gd name="connsiteY20" fmla="*/ 1074821 h 2518610"/>
              <a:gd name="connsiteX21" fmla="*/ 2117558 w 2133600"/>
              <a:gd name="connsiteY21" fmla="*/ 1171074 h 2518610"/>
              <a:gd name="connsiteX22" fmla="*/ 2133600 w 2133600"/>
              <a:gd name="connsiteY22" fmla="*/ 1219200 h 2518610"/>
              <a:gd name="connsiteX23" fmla="*/ 2117558 w 2133600"/>
              <a:gd name="connsiteY23" fmla="*/ 1652337 h 2518610"/>
              <a:gd name="connsiteX24" fmla="*/ 2101516 w 2133600"/>
              <a:gd name="connsiteY24" fmla="*/ 1716505 h 2518610"/>
              <a:gd name="connsiteX25" fmla="*/ 2069432 w 2133600"/>
              <a:gd name="connsiteY25" fmla="*/ 1828800 h 2518610"/>
              <a:gd name="connsiteX26" fmla="*/ 2037347 w 2133600"/>
              <a:gd name="connsiteY26" fmla="*/ 1957137 h 2518610"/>
              <a:gd name="connsiteX27" fmla="*/ 2005263 w 2133600"/>
              <a:gd name="connsiteY27" fmla="*/ 2005263 h 2518610"/>
              <a:gd name="connsiteX28" fmla="*/ 1957137 w 2133600"/>
              <a:gd name="connsiteY28" fmla="*/ 2085474 h 2518610"/>
              <a:gd name="connsiteX29" fmla="*/ 1941095 w 2133600"/>
              <a:gd name="connsiteY29" fmla="*/ 2133600 h 2518610"/>
              <a:gd name="connsiteX30" fmla="*/ 1892969 w 2133600"/>
              <a:gd name="connsiteY30" fmla="*/ 2165684 h 2518610"/>
              <a:gd name="connsiteX31" fmla="*/ 1828800 w 2133600"/>
              <a:gd name="connsiteY31" fmla="*/ 2229853 h 2518610"/>
              <a:gd name="connsiteX32" fmla="*/ 1764632 w 2133600"/>
              <a:gd name="connsiteY32" fmla="*/ 2326105 h 2518610"/>
              <a:gd name="connsiteX33" fmla="*/ 1732547 w 2133600"/>
              <a:gd name="connsiteY33" fmla="*/ 2358189 h 2518610"/>
              <a:gd name="connsiteX34" fmla="*/ 1588169 w 2133600"/>
              <a:gd name="connsiteY34" fmla="*/ 2406316 h 2518610"/>
              <a:gd name="connsiteX35" fmla="*/ 1443790 w 2133600"/>
              <a:gd name="connsiteY35" fmla="*/ 2454442 h 2518610"/>
              <a:gd name="connsiteX36" fmla="*/ 1395663 w 2133600"/>
              <a:gd name="connsiteY36" fmla="*/ 2470484 h 2518610"/>
              <a:gd name="connsiteX37" fmla="*/ 1347537 w 2133600"/>
              <a:gd name="connsiteY37" fmla="*/ 2486526 h 2518610"/>
              <a:gd name="connsiteX38" fmla="*/ 1155032 w 2133600"/>
              <a:gd name="connsiteY38" fmla="*/ 2518610 h 2518610"/>
              <a:gd name="connsiteX39" fmla="*/ 224590 w 2133600"/>
              <a:gd name="connsiteY39" fmla="*/ 2502568 h 2518610"/>
              <a:gd name="connsiteX40" fmla="*/ 144379 w 2133600"/>
              <a:gd name="connsiteY40" fmla="*/ 2486526 h 2518610"/>
              <a:gd name="connsiteX41" fmla="*/ 48126 w 2133600"/>
              <a:gd name="connsiteY41" fmla="*/ 2470484 h 2518610"/>
              <a:gd name="connsiteX42" fmla="*/ 0 w 2133600"/>
              <a:gd name="connsiteY42" fmla="*/ 2454442 h 2518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133600" h="2518610">
                <a:moveTo>
                  <a:pt x="352926" y="112295"/>
                </a:moveTo>
                <a:cubicBezTo>
                  <a:pt x="465221" y="90905"/>
                  <a:pt x="581363" y="84275"/>
                  <a:pt x="689811" y="48126"/>
                </a:cubicBezTo>
                <a:cubicBezTo>
                  <a:pt x="811930" y="7420"/>
                  <a:pt x="752900" y="22674"/>
                  <a:pt x="866274" y="0"/>
                </a:cubicBezTo>
                <a:cubicBezTo>
                  <a:pt x="989263" y="5347"/>
                  <a:pt x="1112499" y="6600"/>
                  <a:pt x="1235242" y="16042"/>
                </a:cubicBezTo>
                <a:cubicBezTo>
                  <a:pt x="1282897" y="19708"/>
                  <a:pt x="1290691" y="43766"/>
                  <a:pt x="1331495" y="64168"/>
                </a:cubicBezTo>
                <a:cubicBezTo>
                  <a:pt x="1346620" y="71730"/>
                  <a:pt x="1363579" y="74863"/>
                  <a:pt x="1379621" y="80210"/>
                </a:cubicBezTo>
                <a:lnTo>
                  <a:pt x="1524000" y="176463"/>
                </a:lnTo>
                <a:cubicBezTo>
                  <a:pt x="1540042" y="187158"/>
                  <a:pt x="1558493" y="194914"/>
                  <a:pt x="1572126" y="208547"/>
                </a:cubicBezTo>
                <a:cubicBezTo>
                  <a:pt x="1593516" y="229937"/>
                  <a:pt x="1618145" y="248516"/>
                  <a:pt x="1636295" y="272716"/>
                </a:cubicBezTo>
                <a:cubicBezTo>
                  <a:pt x="1652337" y="294105"/>
                  <a:pt x="1668881" y="315127"/>
                  <a:pt x="1684421" y="336884"/>
                </a:cubicBezTo>
                <a:cubicBezTo>
                  <a:pt x="1695627" y="352573"/>
                  <a:pt x="1704461" y="369955"/>
                  <a:pt x="1716505" y="385010"/>
                </a:cubicBezTo>
                <a:cubicBezTo>
                  <a:pt x="1725954" y="396821"/>
                  <a:pt x="1737895" y="406400"/>
                  <a:pt x="1748590" y="417095"/>
                </a:cubicBezTo>
                <a:cubicBezTo>
                  <a:pt x="1764668" y="465329"/>
                  <a:pt x="1762163" y="471882"/>
                  <a:pt x="1796716" y="513347"/>
                </a:cubicBezTo>
                <a:cubicBezTo>
                  <a:pt x="1811240" y="530776"/>
                  <a:pt x="1830318" y="544045"/>
                  <a:pt x="1844842" y="561474"/>
                </a:cubicBezTo>
                <a:cubicBezTo>
                  <a:pt x="1857185" y="576285"/>
                  <a:pt x="1864230" y="595090"/>
                  <a:pt x="1876926" y="609600"/>
                </a:cubicBezTo>
                <a:cubicBezTo>
                  <a:pt x="1901825" y="638056"/>
                  <a:pt x="1957137" y="689810"/>
                  <a:pt x="1957137" y="689810"/>
                </a:cubicBezTo>
                <a:cubicBezTo>
                  <a:pt x="1997458" y="810776"/>
                  <a:pt x="1943068" y="661674"/>
                  <a:pt x="2005263" y="786063"/>
                </a:cubicBezTo>
                <a:cubicBezTo>
                  <a:pt x="2012825" y="801188"/>
                  <a:pt x="2016660" y="817930"/>
                  <a:pt x="2021305" y="834189"/>
                </a:cubicBezTo>
                <a:cubicBezTo>
                  <a:pt x="2028161" y="858184"/>
                  <a:pt x="2040565" y="920835"/>
                  <a:pt x="2053390" y="946484"/>
                </a:cubicBezTo>
                <a:cubicBezTo>
                  <a:pt x="2062012" y="963729"/>
                  <a:pt x="2074779" y="978568"/>
                  <a:pt x="2085474" y="994610"/>
                </a:cubicBezTo>
                <a:cubicBezTo>
                  <a:pt x="2090821" y="1021347"/>
                  <a:pt x="2096638" y="1047994"/>
                  <a:pt x="2101516" y="1074821"/>
                </a:cubicBezTo>
                <a:cubicBezTo>
                  <a:pt x="2107335" y="1106823"/>
                  <a:pt x="2110502" y="1139322"/>
                  <a:pt x="2117558" y="1171074"/>
                </a:cubicBezTo>
                <a:cubicBezTo>
                  <a:pt x="2121226" y="1187581"/>
                  <a:pt x="2128253" y="1203158"/>
                  <a:pt x="2133600" y="1219200"/>
                </a:cubicBezTo>
                <a:cubicBezTo>
                  <a:pt x="2128253" y="1363579"/>
                  <a:pt x="2126860" y="1508159"/>
                  <a:pt x="2117558" y="1652337"/>
                </a:cubicBezTo>
                <a:cubicBezTo>
                  <a:pt x="2116139" y="1674339"/>
                  <a:pt x="2107573" y="1695306"/>
                  <a:pt x="2101516" y="1716505"/>
                </a:cubicBezTo>
                <a:cubicBezTo>
                  <a:pt x="2074719" y="1810295"/>
                  <a:pt x="2094508" y="1715959"/>
                  <a:pt x="2069432" y="1828800"/>
                </a:cubicBezTo>
                <a:cubicBezTo>
                  <a:pt x="2062109" y="1861755"/>
                  <a:pt x="2054549" y="1922734"/>
                  <a:pt x="2037347" y="1957137"/>
                </a:cubicBezTo>
                <a:cubicBezTo>
                  <a:pt x="2028725" y="1974382"/>
                  <a:pt x="2013885" y="1988018"/>
                  <a:pt x="2005263" y="2005263"/>
                </a:cubicBezTo>
                <a:cubicBezTo>
                  <a:pt x="1963613" y="2088564"/>
                  <a:pt x="2019805" y="2022804"/>
                  <a:pt x="1957137" y="2085474"/>
                </a:cubicBezTo>
                <a:cubicBezTo>
                  <a:pt x="1951790" y="2101516"/>
                  <a:pt x="1951658" y="2120396"/>
                  <a:pt x="1941095" y="2133600"/>
                </a:cubicBezTo>
                <a:cubicBezTo>
                  <a:pt x="1929051" y="2148655"/>
                  <a:pt x="1907608" y="2153137"/>
                  <a:pt x="1892969" y="2165684"/>
                </a:cubicBezTo>
                <a:cubicBezTo>
                  <a:pt x="1870002" y="2185370"/>
                  <a:pt x="1845579" y="2204684"/>
                  <a:pt x="1828800" y="2229853"/>
                </a:cubicBezTo>
                <a:cubicBezTo>
                  <a:pt x="1807411" y="2261937"/>
                  <a:pt x="1791899" y="2298839"/>
                  <a:pt x="1764632" y="2326105"/>
                </a:cubicBezTo>
                <a:cubicBezTo>
                  <a:pt x="1753937" y="2336800"/>
                  <a:pt x="1746075" y="2351425"/>
                  <a:pt x="1732547" y="2358189"/>
                </a:cubicBezTo>
                <a:cubicBezTo>
                  <a:pt x="1732541" y="2358192"/>
                  <a:pt x="1612235" y="2398294"/>
                  <a:pt x="1588169" y="2406316"/>
                </a:cubicBezTo>
                <a:lnTo>
                  <a:pt x="1443790" y="2454442"/>
                </a:lnTo>
                <a:lnTo>
                  <a:pt x="1395663" y="2470484"/>
                </a:lnTo>
                <a:cubicBezTo>
                  <a:pt x="1379621" y="2475831"/>
                  <a:pt x="1364118" y="2483210"/>
                  <a:pt x="1347537" y="2486526"/>
                </a:cubicBezTo>
                <a:cubicBezTo>
                  <a:pt x="1230249" y="2509983"/>
                  <a:pt x="1294318" y="2498712"/>
                  <a:pt x="1155032" y="2518610"/>
                </a:cubicBezTo>
                <a:lnTo>
                  <a:pt x="224590" y="2502568"/>
                </a:lnTo>
                <a:cubicBezTo>
                  <a:pt x="197337" y="2501703"/>
                  <a:pt x="171206" y="2491404"/>
                  <a:pt x="144379" y="2486526"/>
                </a:cubicBezTo>
                <a:cubicBezTo>
                  <a:pt x="112377" y="2480707"/>
                  <a:pt x="80210" y="2475831"/>
                  <a:pt x="48126" y="2470484"/>
                </a:cubicBezTo>
                <a:lnTo>
                  <a:pt x="0" y="2454442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026695" y="288758"/>
            <a:ext cx="5502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/>
              <a:t>Il    est  assis  sur  un 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1606999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95" y="577516"/>
            <a:ext cx="996214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4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68" y="1026695"/>
            <a:ext cx="9256295" cy="4283242"/>
          </a:xfrm>
          <a:prstGeom prst="rect">
            <a:avLst/>
          </a:prstGeom>
        </p:spPr>
      </p:pic>
      <p:sp>
        <p:nvSpPr>
          <p:cNvPr id="3" name="Forme libre 2"/>
          <p:cNvSpPr/>
          <p:nvPr/>
        </p:nvSpPr>
        <p:spPr>
          <a:xfrm>
            <a:off x="1032716" y="320842"/>
            <a:ext cx="9948788" cy="5406190"/>
          </a:xfrm>
          <a:custGeom>
            <a:avLst/>
            <a:gdLst>
              <a:gd name="connsiteX0" fmla="*/ 908379 w 9948788"/>
              <a:gd name="connsiteY0" fmla="*/ 818147 h 5406190"/>
              <a:gd name="connsiteX1" fmla="*/ 122316 w 9948788"/>
              <a:gd name="connsiteY1" fmla="*/ 1892969 h 5406190"/>
              <a:gd name="connsiteX2" fmla="*/ 10021 w 9948788"/>
              <a:gd name="connsiteY2" fmla="*/ 2261937 h 5406190"/>
              <a:gd name="connsiteX3" fmla="*/ 26063 w 9948788"/>
              <a:gd name="connsiteY3" fmla="*/ 3914274 h 5406190"/>
              <a:gd name="connsiteX4" fmla="*/ 42105 w 9948788"/>
              <a:gd name="connsiteY4" fmla="*/ 4042611 h 5406190"/>
              <a:gd name="connsiteX5" fmla="*/ 58147 w 9948788"/>
              <a:gd name="connsiteY5" fmla="*/ 4251158 h 5406190"/>
              <a:gd name="connsiteX6" fmla="*/ 106273 w 9948788"/>
              <a:gd name="connsiteY6" fmla="*/ 4523874 h 5406190"/>
              <a:gd name="connsiteX7" fmla="*/ 138358 w 9948788"/>
              <a:gd name="connsiteY7" fmla="*/ 4652211 h 5406190"/>
              <a:gd name="connsiteX8" fmla="*/ 186484 w 9948788"/>
              <a:gd name="connsiteY8" fmla="*/ 4796590 h 5406190"/>
              <a:gd name="connsiteX9" fmla="*/ 202526 w 9948788"/>
              <a:gd name="connsiteY9" fmla="*/ 4860758 h 5406190"/>
              <a:gd name="connsiteX10" fmla="*/ 314821 w 9948788"/>
              <a:gd name="connsiteY10" fmla="*/ 5053263 h 5406190"/>
              <a:gd name="connsiteX11" fmla="*/ 362947 w 9948788"/>
              <a:gd name="connsiteY11" fmla="*/ 5117432 h 5406190"/>
              <a:gd name="connsiteX12" fmla="*/ 411073 w 9948788"/>
              <a:gd name="connsiteY12" fmla="*/ 5149516 h 5406190"/>
              <a:gd name="connsiteX13" fmla="*/ 443158 w 9948788"/>
              <a:gd name="connsiteY13" fmla="*/ 5181600 h 5406190"/>
              <a:gd name="connsiteX14" fmla="*/ 587537 w 9948788"/>
              <a:gd name="connsiteY14" fmla="*/ 5213684 h 5406190"/>
              <a:gd name="connsiteX15" fmla="*/ 764000 w 9948788"/>
              <a:gd name="connsiteY15" fmla="*/ 5261811 h 5406190"/>
              <a:gd name="connsiteX16" fmla="*/ 940463 w 9948788"/>
              <a:gd name="connsiteY16" fmla="*/ 5245769 h 5406190"/>
              <a:gd name="connsiteX17" fmla="*/ 972547 w 9948788"/>
              <a:gd name="connsiteY17" fmla="*/ 5213684 h 5406190"/>
              <a:gd name="connsiteX18" fmla="*/ 1068800 w 9948788"/>
              <a:gd name="connsiteY18" fmla="*/ 5149516 h 5406190"/>
              <a:gd name="connsiteX19" fmla="*/ 1116926 w 9948788"/>
              <a:gd name="connsiteY19" fmla="*/ 5117432 h 5406190"/>
              <a:gd name="connsiteX20" fmla="*/ 1165052 w 9948788"/>
              <a:gd name="connsiteY20" fmla="*/ 5085347 h 5406190"/>
              <a:gd name="connsiteX21" fmla="*/ 1213179 w 9948788"/>
              <a:gd name="connsiteY21" fmla="*/ 5069305 h 5406190"/>
              <a:gd name="connsiteX22" fmla="*/ 1309431 w 9948788"/>
              <a:gd name="connsiteY22" fmla="*/ 4957011 h 5406190"/>
              <a:gd name="connsiteX23" fmla="*/ 1325473 w 9948788"/>
              <a:gd name="connsiteY23" fmla="*/ 4908884 h 5406190"/>
              <a:gd name="connsiteX24" fmla="*/ 1357558 w 9948788"/>
              <a:gd name="connsiteY24" fmla="*/ 4764505 h 5406190"/>
              <a:gd name="connsiteX25" fmla="*/ 1357558 w 9948788"/>
              <a:gd name="connsiteY25" fmla="*/ 3818021 h 5406190"/>
              <a:gd name="connsiteX26" fmla="*/ 1389642 w 9948788"/>
              <a:gd name="connsiteY26" fmla="*/ 3609474 h 5406190"/>
              <a:gd name="connsiteX27" fmla="*/ 1421726 w 9948788"/>
              <a:gd name="connsiteY27" fmla="*/ 3400926 h 5406190"/>
              <a:gd name="connsiteX28" fmla="*/ 1453810 w 9948788"/>
              <a:gd name="connsiteY28" fmla="*/ 3272590 h 5406190"/>
              <a:gd name="connsiteX29" fmla="*/ 1485895 w 9948788"/>
              <a:gd name="connsiteY29" fmla="*/ 3224463 h 5406190"/>
              <a:gd name="connsiteX30" fmla="*/ 1501937 w 9948788"/>
              <a:gd name="connsiteY30" fmla="*/ 3176337 h 5406190"/>
              <a:gd name="connsiteX31" fmla="*/ 1566105 w 9948788"/>
              <a:gd name="connsiteY31" fmla="*/ 3096126 h 5406190"/>
              <a:gd name="connsiteX32" fmla="*/ 1582147 w 9948788"/>
              <a:gd name="connsiteY32" fmla="*/ 3048000 h 5406190"/>
              <a:gd name="connsiteX33" fmla="*/ 1646316 w 9948788"/>
              <a:gd name="connsiteY33" fmla="*/ 2951747 h 5406190"/>
              <a:gd name="connsiteX34" fmla="*/ 1694442 w 9948788"/>
              <a:gd name="connsiteY34" fmla="*/ 2855495 h 5406190"/>
              <a:gd name="connsiteX35" fmla="*/ 1870905 w 9948788"/>
              <a:gd name="connsiteY35" fmla="*/ 2566737 h 5406190"/>
              <a:gd name="connsiteX36" fmla="*/ 2047368 w 9948788"/>
              <a:gd name="connsiteY36" fmla="*/ 2277979 h 5406190"/>
              <a:gd name="connsiteX37" fmla="*/ 2143621 w 9948788"/>
              <a:gd name="connsiteY37" fmla="*/ 2085474 h 5406190"/>
              <a:gd name="connsiteX38" fmla="*/ 2191747 w 9948788"/>
              <a:gd name="connsiteY38" fmla="*/ 1989221 h 5406190"/>
              <a:gd name="connsiteX39" fmla="*/ 2223831 w 9948788"/>
              <a:gd name="connsiteY39" fmla="*/ 1941095 h 5406190"/>
              <a:gd name="connsiteX40" fmla="*/ 2255916 w 9948788"/>
              <a:gd name="connsiteY40" fmla="*/ 1844842 h 5406190"/>
              <a:gd name="connsiteX41" fmla="*/ 2288000 w 9948788"/>
              <a:gd name="connsiteY41" fmla="*/ 1764632 h 5406190"/>
              <a:gd name="connsiteX42" fmla="*/ 2320084 w 9948788"/>
              <a:gd name="connsiteY42" fmla="*/ 1668379 h 5406190"/>
              <a:gd name="connsiteX43" fmla="*/ 2352168 w 9948788"/>
              <a:gd name="connsiteY43" fmla="*/ 1604211 h 5406190"/>
              <a:gd name="connsiteX44" fmla="*/ 2400295 w 9948788"/>
              <a:gd name="connsiteY44" fmla="*/ 1540042 h 5406190"/>
              <a:gd name="connsiteX45" fmla="*/ 2432379 w 9948788"/>
              <a:gd name="connsiteY45" fmla="*/ 1491916 h 5406190"/>
              <a:gd name="connsiteX46" fmla="*/ 2528631 w 9948788"/>
              <a:gd name="connsiteY46" fmla="*/ 1363579 h 5406190"/>
              <a:gd name="connsiteX47" fmla="*/ 2640926 w 9948788"/>
              <a:gd name="connsiteY47" fmla="*/ 1251284 h 5406190"/>
              <a:gd name="connsiteX48" fmla="*/ 2769263 w 9948788"/>
              <a:gd name="connsiteY48" fmla="*/ 1155032 h 5406190"/>
              <a:gd name="connsiteX49" fmla="*/ 2801347 w 9948788"/>
              <a:gd name="connsiteY49" fmla="*/ 1122947 h 5406190"/>
              <a:gd name="connsiteX50" fmla="*/ 2961768 w 9948788"/>
              <a:gd name="connsiteY50" fmla="*/ 994611 h 5406190"/>
              <a:gd name="connsiteX51" fmla="*/ 3041979 w 9948788"/>
              <a:gd name="connsiteY51" fmla="*/ 914400 h 5406190"/>
              <a:gd name="connsiteX52" fmla="*/ 3154273 w 9948788"/>
              <a:gd name="connsiteY52" fmla="*/ 850232 h 5406190"/>
              <a:gd name="connsiteX53" fmla="*/ 3202400 w 9948788"/>
              <a:gd name="connsiteY53" fmla="*/ 802105 h 5406190"/>
              <a:gd name="connsiteX54" fmla="*/ 3266568 w 9948788"/>
              <a:gd name="connsiteY54" fmla="*/ 770021 h 5406190"/>
              <a:gd name="connsiteX55" fmla="*/ 3378863 w 9948788"/>
              <a:gd name="connsiteY55" fmla="*/ 721895 h 5406190"/>
              <a:gd name="connsiteX56" fmla="*/ 3475116 w 9948788"/>
              <a:gd name="connsiteY56" fmla="*/ 673769 h 5406190"/>
              <a:gd name="connsiteX57" fmla="*/ 3603452 w 9948788"/>
              <a:gd name="connsiteY57" fmla="*/ 641684 h 5406190"/>
              <a:gd name="connsiteX58" fmla="*/ 3731789 w 9948788"/>
              <a:gd name="connsiteY58" fmla="*/ 577516 h 5406190"/>
              <a:gd name="connsiteX59" fmla="*/ 3795958 w 9948788"/>
              <a:gd name="connsiteY59" fmla="*/ 545432 h 5406190"/>
              <a:gd name="connsiteX60" fmla="*/ 3860126 w 9948788"/>
              <a:gd name="connsiteY60" fmla="*/ 529390 h 5406190"/>
              <a:gd name="connsiteX61" fmla="*/ 3988463 w 9948788"/>
              <a:gd name="connsiteY61" fmla="*/ 465221 h 5406190"/>
              <a:gd name="connsiteX62" fmla="*/ 4052631 w 9948788"/>
              <a:gd name="connsiteY62" fmla="*/ 433137 h 5406190"/>
              <a:gd name="connsiteX63" fmla="*/ 4309305 w 9948788"/>
              <a:gd name="connsiteY63" fmla="*/ 385011 h 5406190"/>
              <a:gd name="connsiteX64" fmla="*/ 4870779 w 9948788"/>
              <a:gd name="connsiteY64" fmla="*/ 417095 h 5406190"/>
              <a:gd name="connsiteX65" fmla="*/ 4918905 w 9948788"/>
              <a:gd name="connsiteY65" fmla="*/ 433137 h 5406190"/>
              <a:gd name="connsiteX66" fmla="*/ 5047242 w 9948788"/>
              <a:gd name="connsiteY66" fmla="*/ 465221 h 5406190"/>
              <a:gd name="connsiteX67" fmla="*/ 5111410 w 9948788"/>
              <a:gd name="connsiteY67" fmla="*/ 481263 h 5406190"/>
              <a:gd name="connsiteX68" fmla="*/ 5400168 w 9948788"/>
              <a:gd name="connsiteY68" fmla="*/ 513347 h 5406190"/>
              <a:gd name="connsiteX69" fmla="*/ 5512463 w 9948788"/>
              <a:gd name="connsiteY69" fmla="*/ 545432 h 5406190"/>
              <a:gd name="connsiteX70" fmla="*/ 5560589 w 9948788"/>
              <a:gd name="connsiteY70" fmla="*/ 561474 h 5406190"/>
              <a:gd name="connsiteX71" fmla="*/ 5753095 w 9948788"/>
              <a:gd name="connsiteY71" fmla="*/ 721895 h 5406190"/>
              <a:gd name="connsiteX72" fmla="*/ 5801221 w 9948788"/>
              <a:gd name="connsiteY72" fmla="*/ 770021 h 5406190"/>
              <a:gd name="connsiteX73" fmla="*/ 5849347 w 9948788"/>
              <a:gd name="connsiteY73" fmla="*/ 818147 h 5406190"/>
              <a:gd name="connsiteX74" fmla="*/ 5945600 w 9948788"/>
              <a:gd name="connsiteY74" fmla="*/ 946484 h 5406190"/>
              <a:gd name="connsiteX75" fmla="*/ 5977684 w 9948788"/>
              <a:gd name="connsiteY75" fmla="*/ 994611 h 5406190"/>
              <a:gd name="connsiteX76" fmla="*/ 6073937 w 9948788"/>
              <a:gd name="connsiteY76" fmla="*/ 1042737 h 5406190"/>
              <a:gd name="connsiteX77" fmla="*/ 6122063 w 9948788"/>
              <a:gd name="connsiteY77" fmla="*/ 1090863 h 5406190"/>
              <a:gd name="connsiteX78" fmla="*/ 6138105 w 9948788"/>
              <a:gd name="connsiteY78" fmla="*/ 1155032 h 5406190"/>
              <a:gd name="connsiteX79" fmla="*/ 6154147 w 9948788"/>
              <a:gd name="connsiteY79" fmla="*/ 1203158 h 5406190"/>
              <a:gd name="connsiteX80" fmla="*/ 6170189 w 9948788"/>
              <a:gd name="connsiteY80" fmla="*/ 1331495 h 5406190"/>
              <a:gd name="connsiteX81" fmla="*/ 6122063 w 9948788"/>
              <a:gd name="connsiteY81" fmla="*/ 2053390 h 5406190"/>
              <a:gd name="connsiteX82" fmla="*/ 6089979 w 9948788"/>
              <a:gd name="connsiteY82" fmla="*/ 2245895 h 5406190"/>
              <a:gd name="connsiteX83" fmla="*/ 6041852 w 9948788"/>
              <a:gd name="connsiteY83" fmla="*/ 2294021 h 5406190"/>
              <a:gd name="connsiteX84" fmla="*/ 5977684 w 9948788"/>
              <a:gd name="connsiteY84" fmla="*/ 2502569 h 5406190"/>
              <a:gd name="connsiteX85" fmla="*/ 5929558 w 9948788"/>
              <a:gd name="connsiteY85" fmla="*/ 2630905 h 5406190"/>
              <a:gd name="connsiteX86" fmla="*/ 5897473 w 9948788"/>
              <a:gd name="connsiteY86" fmla="*/ 2727158 h 5406190"/>
              <a:gd name="connsiteX87" fmla="*/ 5817263 w 9948788"/>
              <a:gd name="connsiteY87" fmla="*/ 2919663 h 5406190"/>
              <a:gd name="connsiteX88" fmla="*/ 5785179 w 9948788"/>
              <a:gd name="connsiteY88" fmla="*/ 3031958 h 5406190"/>
              <a:gd name="connsiteX89" fmla="*/ 5721010 w 9948788"/>
              <a:gd name="connsiteY89" fmla="*/ 3176337 h 5406190"/>
              <a:gd name="connsiteX90" fmla="*/ 5688926 w 9948788"/>
              <a:gd name="connsiteY90" fmla="*/ 3352800 h 5406190"/>
              <a:gd name="connsiteX91" fmla="*/ 5640800 w 9948788"/>
              <a:gd name="connsiteY91" fmla="*/ 4058653 h 5406190"/>
              <a:gd name="connsiteX92" fmla="*/ 5656842 w 9948788"/>
              <a:gd name="connsiteY92" fmla="*/ 4652211 h 5406190"/>
              <a:gd name="connsiteX93" fmla="*/ 5721010 w 9948788"/>
              <a:gd name="connsiteY93" fmla="*/ 4748463 h 5406190"/>
              <a:gd name="connsiteX94" fmla="*/ 5753095 w 9948788"/>
              <a:gd name="connsiteY94" fmla="*/ 4796590 h 5406190"/>
              <a:gd name="connsiteX95" fmla="*/ 5785179 w 9948788"/>
              <a:gd name="connsiteY95" fmla="*/ 4844716 h 5406190"/>
              <a:gd name="connsiteX96" fmla="*/ 5833305 w 9948788"/>
              <a:gd name="connsiteY96" fmla="*/ 4908884 h 5406190"/>
              <a:gd name="connsiteX97" fmla="*/ 5897473 w 9948788"/>
              <a:gd name="connsiteY97" fmla="*/ 5005137 h 5406190"/>
              <a:gd name="connsiteX98" fmla="*/ 5929558 w 9948788"/>
              <a:gd name="connsiteY98" fmla="*/ 5053263 h 5406190"/>
              <a:gd name="connsiteX99" fmla="*/ 6041852 w 9948788"/>
              <a:gd name="connsiteY99" fmla="*/ 5085347 h 5406190"/>
              <a:gd name="connsiteX100" fmla="*/ 6282484 w 9948788"/>
              <a:gd name="connsiteY100" fmla="*/ 5069305 h 5406190"/>
              <a:gd name="connsiteX101" fmla="*/ 6410821 w 9948788"/>
              <a:gd name="connsiteY101" fmla="*/ 5005137 h 5406190"/>
              <a:gd name="connsiteX102" fmla="*/ 6474989 w 9948788"/>
              <a:gd name="connsiteY102" fmla="*/ 4989095 h 5406190"/>
              <a:gd name="connsiteX103" fmla="*/ 6571242 w 9948788"/>
              <a:gd name="connsiteY103" fmla="*/ 4940969 h 5406190"/>
              <a:gd name="connsiteX104" fmla="*/ 6683537 w 9948788"/>
              <a:gd name="connsiteY104" fmla="*/ 4892842 h 5406190"/>
              <a:gd name="connsiteX105" fmla="*/ 6795831 w 9948788"/>
              <a:gd name="connsiteY105" fmla="*/ 4812632 h 5406190"/>
              <a:gd name="connsiteX106" fmla="*/ 6892084 w 9948788"/>
              <a:gd name="connsiteY106" fmla="*/ 4748463 h 5406190"/>
              <a:gd name="connsiteX107" fmla="*/ 6940210 w 9948788"/>
              <a:gd name="connsiteY107" fmla="*/ 4716379 h 5406190"/>
              <a:gd name="connsiteX108" fmla="*/ 7036463 w 9948788"/>
              <a:gd name="connsiteY108" fmla="*/ 4555958 h 5406190"/>
              <a:gd name="connsiteX109" fmla="*/ 7068547 w 9948788"/>
              <a:gd name="connsiteY109" fmla="*/ 4443663 h 5406190"/>
              <a:gd name="connsiteX110" fmla="*/ 7148758 w 9948788"/>
              <a:gd name="connsiteY110" fmla="*/ 4219074 h 5406190"/>
              <a:gd name="connsiteX111" fmla="*/ 7180842 w 9948788"/>
              <a:gd name="connsiteY111" fmla="*/ 4154905 h 5406190"/>
              <a:gd name="connsiteX112" fmla="*/ 7196884 w 9948788"/>
              <a:gd name="connsiteY112" fmla="*/ 4058653 h 5406190"/>
              <a:gd name="connsiteX113" fmla="*/ 7245010 w 9948788"/>
              <a:gd name="connsiteY113" fmla="*/ 3801979 h 5406190"/>
              <a:gd name="connsiteX114" fmla="*/ 7277095 w 9948788"/>
              <a:gd name="connsiteY114" fmla="*/ 3529263 h 5406190"/>
              <a:gd name="connsiteX115" fmla="*/ 7325221 w 9948788"/>
              <a:gd name="connsiteY115" fmla="*/ 3368842 h 5406190"/>
              <a:gd name="connsiteX116" fmla="*/ 7341263 w 9948788"/>
              <a:gd name="connsiteY116" fmla="*/ 3384884 h 5406190"/>
              <a:gd name="connsiteX117" fmla="*/ 7293137 w 9948788"/>
              <a:gd name="connsiteY117" fmla="*/ 3465095 h 5406190"/>
              <a:gd name="connsiteX118" fmla="*/ 7277095 w 9948788"/>
              <a:gd name="connsiteY118" fmla="*/ 3545305 h 5406190"/>
              <a:gd name="connsiteX119" fmla="*/ 7228968 w 9948788"/>
              <a:gd name="connsiteY119" fmla="*/ 3657600 h 5406190"/>
              <a:gd name="connsiteX120" fmla="*/ 7196884 w 9948788"/>
              <a:gd name="connsiteY120" fmla="*/ 3801979 h 5406190"/>
              <a:gd name="connsiteX121" fmla="*/ 7164800 w 9948788"/>
              <a:gd name="connsiteY121" fmla="*/ 3930316 h 5406190"/>
              <a:gd name="connsiteX122" fmla="*/ 7148758 w 9948788"/>
              <a:gd name="connsiteY122" fmla="*/ 3994484 h 5406190"/>
              <a:gd name="connsiteX123" fmla="*/ 7132716 w 9948788"/>
              <a:gd name="connsiteY123" fmla="*/ 4042611 h 5406190"/>
              <a:gd name="connsiteX124" fmla="*/ 7116673 w 9948788"/>
              <a:gd name="connsiteY124" fmla="*/ 4122821 h 5406190"/>
              <a:gd name="connsiteX125" fmla="*/ 7100631 w 9948788"/>
              <a:gd name="connsiteY125" fmla="*/ 4186990 h 5406190"/>
              <a:gd name="connsiteX126" fmla="*/ 7068547 w 9948788"/>
              <a:gd name="connsiteY126" fmla="*/ 4459705 h 5406190"/>
              <a:gd name="connsiteX127" fmla="*/ 7052505 w 9948788"/>
              <a:gd name="connsiteY127" fmla="*/ 4572000 h 5406190"/>
              <a:gd name="connsiteX128" fmla="*/ 7132716 w 9948788"/>
              <a:gd name="connsiteY128" fmla="*/ 4748463 h 5406190"/>
              <a:gd name="connsiteX129" fmla="*/ 7196884 w 9948788"/>
              <a:gd name="connsiteY129" fmla="*/ 4844716 h 5406190"/>
              <a:gd name="connsiteX130" fmla="*/ 7212926 w 9948788"/>
              <a:gd name="connsiteY130" fmla="*/ 4892842 h 5406190"/>
              <a:gd name="connsiteX131" fmla="*/ 7245010 w 9948788"/>
              <a:gd name="connsiteY131" fmla="*/ 4940969 h 5406190"/>
              <a:gd name="connsiteX132" fmla="*/ 7469600 w 9948788"/>
              <a:gd name="connsiteY132" fmla="*/ 5133474 h 5406190"/>
              <a:gd name="connsiteX133" fmla="*/ 7630021 w 9948788"/>
              <a:gd name="connsiteY133" fmla="*/ 5213684 h 5406190"/>
              <a:gd name="connsiteX134" fmla="*/ 7854610 w 9948788"/>
              <a:gd name="connsiteY134" fmla="*/ 5261811 h 5406190"/>
              <a:gd name="connsiteX135" fmla="*/ 7950863 w 9948788"/>
              <a:gd name="connsiteY135" fmla="*/ 5277853 h 5406190"/>
              <a:gd name="connsiteX136" fmla="*/ 8031073 w 9948788"/>
              <a:gd name="connsiteY136" fmla="*/ 5293895 h 5406190"/>
              <a:gd name="connsiteX137" fmla="*/ 8223579 w 9948788"/>
              <a:gd name="connsiteY137" fmla="*/ 5325979 h 5406190"/>
              <a:gd name="connsiteX138" fmla="*/ 8287747 w 9948788"/>
              <a:gd name="connsiteY138" fmla="*/ 5342021 h 5406190"/>
              <a:gd name="connsiteX139" fmla="*/ 8384000 w 9948788"/>
              <a:gd name="connsiteY139" fmla="*/ 5358063 h 5406190"/>
              <a:gd name="connsiteX140" fmla="*/ 8512337 w 9948788"/>
              <a:gd name="connsiteY140" fmla="*/ 5390147 h 5406190"/>
              <a:gd name="connsiteX141" fmla="*/ 8688800 w 9948788"/>
              <a:gd name="connsiteY141" fmla="*/ 5406190 h 5406190"/>
              <a:gd name="connsiteX142" fmla="*/ 9009642 w 9948788"/>
              <a:gd name="connsiteY142" fmla="*/ 5390147 h 5406190"/>
              <a:gd name="connsiteX143" fmla="*/ 9121937 w 9948788"/>
              <a:gd name="connsiteY143" fmla="*/ 5309937 h 5406190"/>
              <a:gd name="connsiteX144" fmla="*/ 9202147 w 9948788"/>
              <a:gd name="connsiteY144" fmla="*/ 5277853 h 5406190"/>
              <a:gd name="connsiteX145" fmla="*/ 9314442 w 9948788"/>
              <a:gd name="connsiteY145" fmla="*/ 5181600 h 5406190"/>
              <a:gd name="connsiteX146" fmla="*/ 9378610 w 9948788"/>
              <a:gd name="connsiteY146" fmla="*/ 5133474 h 5406190"/>
              <a:gd name="connsiteX147" fmla="*/ 9474863 w 9948788"/>
              <a:gd name="connsiteY147" fmla="*/ 5037221 h 5406190"/>
              <a:gd name="connsiteX148" fmla="*/ 9587158 w 9948788"/>
              <a:gd name="connsiteY148" fmla="*/ 4957011 h 5406190"/>
              <a:gd name="connsiteX149" fmla="*/ 9619242 w 9948788"/>
              <a:gd name="connsiteY149" fmla="*/ 4908884 h 5406190"/>
              <a:gd name="connsiteX150" fmla="*/ 9667368 w 9948788"/>
              <a:gd name="connsiteY150" fmla="*/ 4876800 h 5406190"/>
              <a:gd name="connsiteX151" fmla="*/ 9747579 w 9948788"/>
              <a:gd name="connsiteY151" fmla="*/ 4780547 h 5406190"/>
              <a:gd name="connsiteX152" fmla="*/ 9779663 w 9948788"/>
              <a:gd name="connsiteY152" fmla="*/ 4716379 h 5406190"/>
              <a:gd name="connsiteX153" fmla="*/ 9843831 w 9948788"/>
              <a:gd name="connsiteY153" fmla="*/ 4620126 h 5406190"/>
              <a:gd name="connsiteX154" fmla="*/ 9859873 w 9948788"/>
              <a:gd name="connsiteY154" fmla="*/ 4555958 h 5406190"/>
              <a:gd name="connsiteX155" fmla="*/ 9891958 w 9948788"/>
              <a:gd name="connsiteY155" fmla="*/ 4475747 h 5406190"/>
              <a:gd name="connsiteX156" fmla="*/ 9924042 w 9948788"/>
              <a:gd name="connsiteY156" fmla="*/ 4315326 h 5406190"/>
              <a:gd name="connsiteX157" fmla="*/ 9924042 w 9948788"/>
              <a:gd name="connsiteY157" fmla="*/ 3625516 h 5406190"/>
              <a:gd name="connsiteX158" fmla="*/ 9859873 w 9948788"/>
              <a:gd name="connsiteY158" fmla="*/ 3529263 h 5406190"/>
              <a:gd name="connsiteX159" fmla="*/ 9795705 w 9948788"/>
              <a:gd name="connsiteY159" fmla="*/ 2630905 h 5406190"/>
              <a:gd name="connsiteX160" fmla="*/ 9763621 w 9948788"/>
              <a:gd name="connsiteY160" fmla="*/ 2550695 h 5406190"/>
              <a:gd name="connsiteX161" fmla="*/ 9683410 w 9948788"/>
              <a:gd name="connsiteY161" fmla="*/ 2261937 h 5406190"/>
              <a:gd name="connsiteX162" fmla="*/ 9635284 w 9948788"/>
              <a:gd name="connsiteY162" fmla="*/ 2197769 h 5406190"/>
              <a:gd name="connsiteX163" fmla="*/ 9587158 w 9948788"/>
              <a:gd name="connsiteY163" fmla="*/ 2085474 h 5406190"/>
              <a:gd name="connsiteX164" fmla="*/ 9458821 w 9948788"/>
              <a:gd name="connsiteY164" fmla="*/ 1909011 h 5406190"/>
              <a:gd name="connsiteX165" fmla="*/ 9394652 w 9948788"/>
              <a:gd name="connsiteY165" fmla="*/ 1844842 h 5406190"/>
              <a:gd name="connsiteX166" fmla="*/ 9330484 w 9948788"/>
              <a:gd name="connsiteY166" fmla="*/ 1764632 h 5406190"/>
              <a:gd name="connsiteX167" fmla="*/ 9154021 w 9948788"/>
              <a:gd name="connsiteY167" fmla="*/ 1588169 h 5406190"/>
              <a:gd name="connsiteX168" fmla="*/ 8897347 w 9948788"/>
              <a:gd name="connsiteY168" fmla="*/ 1315453 h 5406190"/>
              <a:gd name="connsiteX169" fmla="*/ 8720884 w 9948788"/>
              <a:gd name="connsiteY169" fmla="*/ 1155032 h 5406190"/>
              <a:gd name="connsiteX170" fmla="*/ 8592547 w 9948788"/>
              <a:gd name="connsiteY170" fmla="*/ 1090863 h 5406190"/>
              <a:gd name="connsiteX171" fmla="*/ 8400042 w 9948788"/>
              <a:gd name="connsiteY171" fmla="*/ 1042737 h 5406190"/>
              <a:gd name="connsiteX172" fmla="*/ 8175452 w 9948788"/>
              <a:gd name="connsiteY172" fmla="*/ 978569 h 5406190"/>
              <a:gd name="connsiteX173" fmla="*/ 8127326 w 9948788"/>
              <a:gd name="connsiteY173" fmla="*/ 962526 h 5406190"/>
              <a:gd name="connsiteX174" fmla="*/ 7838568 w 9948788"/>
              <a:gd name="connsiteY174" fmla="*/ 946484 h 5406190"/>
              <a:gd name="connsiteX175" fmla="*/ 7453558 w 9948788"/>
              <a:gd name="connsiteY175" fmla="*/ 834190 h 5406190"/>
              <a:gd name="connsiteX176" fmla="*/ 7245010 w 9948788"/>
              <a:gd name="connsiteY176" fmla="*/ 753979 h 5406190"/>
              <a:gd name="connsiteX177" fmla="*/ 7036463 w 9948788"/>
              <a:gd name="connsiteY177" fmla="*/ 657726 h 5406190"/>
              <a:gd name="connsiteX178" fmla="*/ 6619368 w 9948788"/>
              <a:gd name="connsiteY178" fmla="*/ 417095 h 5406190"/>
              <a:gd name="connsiteX179" fmla="*/ 6330610 w 9948788"/>
              <a:gd name="connsiteY179" fmla="*/ 208547 h 5406190"/>
              <a:gd name="connsiteX180" fmla="*/ 6170189 w 9948788"/>
              <a:gd name="connsiteY180" fmla="*/ 112295 h 5406190"/>
              <a:gd name="connsiteX181" fmla="*/ 6106021 w 9948788"/>
              <a:gd name="connsiteY181" fmla="*/ 96253 h 5406190"/>
              <a:gd name="connsiteX182" fmla="*/ 6009768 w 9948788"/>
              <a:gd name="connsiteY182" fmla="*/ 64169 h 5406190"/>
              <a:gd name="connsiteX183" fmla="*/ 5801221 w 9948788"/>
              <a:gd name="connsiteY183" fmla="*/ 48126 h 5406190"/>
              <a:gd name="connsiteX184" fmla="*/ 5672884 w 9948788"/>
              <a:gd name="connsiteY184" fmla="*/ 32084 h 5406190"/>
              <a:gd name="connsiteX185" fmla="*/ 5624758 w 9948788"/>
              <a:gd name="connsiteY185" fmla="*/ 16042 h 5406190"/>
              <a:gd name="connsiteX186" fmla="*/ 5352042 w 9948788"/>
              <a:gd name="connsiteY186" fmla="*/ 0 h 5406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9948788" h="5406190">
                <a:moveTo>
                  <a:pt x="908379" y="818147"/>
                </a:moveTo>
                <a:cubicBezTo>
                  <a:pt x="646358" y="1176421"/>
                  <a:pt x="356810" y="1516103"/>
                  <a:pt x="122316" y="1892969"/>
                </a:cubicBezTo>
                <a:cubicBezTo>
                  <a:pt x="54398" y="2002123"/>
                  <a:pt x="16136" y="2133523"/>
                  <a:pt x="10021" y="2261937"/>
                </a:cubicBezTo>
                <a:cubicBezTo>
                  <a:pt x="-16178" y="2812119"/>
                  <a:pt x="16140" y="3363558"/>
                  <a:pt x="26063" y="3914274"/>
                </a:cubicBezTo>
                <a:cubicBezTo>
                  <a:pt x="26840" y="3957379"/>
                  <a:pt x="38018" y="3999693"/>
                  <a:pt x="42105" y="4042611"/>
                </a:cubicBezTo>
                <a:cubicBezTo>
                  <a:pt x="48715" y="4112018"/>
                  <a:pt x="48932" y="4182049"/>
                  <a:pt x="58147" y="4251158"/>
                </a:cubicBezTo>
                <a:cubicBezTo>
                  <a:pt x="70347" y="4342658"/>
                  <a:pt x="83884" y="4434320"/>
                  <a:pt x="106273" y="4523874"/>
                </a:cubicBezTo>
                <a:cubicBezTo>
                  <a:pt x="116968" y="4566653"/>
                  <a:pt x="125916" y="4609907"/>
                  <a:pt x="138358" y="4652211"/>
                </a:cubicBezTo>
                <a:cubicBezTo>
                  <a:pt x="152672" y="4700879"/>
                  <a:pt x="174180" y="4747375"/>
                  <a:pt x="186484" y="4796590"/>
                </a:cubicBezTo>
                <a:cubicBezTo>
                  <a:pt x="191831" y="4817979"/>
                  <a:pt x="194785" y="4840114"/>
                  <a:pt x="202526" y="4860758"/>
                </a:cubicBezTo>
                <a:cubicBezTo>
                  <a:pt x="221042" y="4910135"/>
                  <a:pt x="298149" y="5031033"/>
                  <a:pt x="314821" y="5053263"/>
                </a:cubicBezTo>
                <a:cubicBezTo>
                  <a:pt x="330863" y="5074653"/>
                  <a:pt x="344041" y="5098526"/>
                  <a:pt x="362947" y="5117432"/>
                </a:cubicBezTo>
                <a:cubicBezTo>
                  <a:pt x="376580" y="5131065"/>
                  <a:pt x="396018" y="5137472"/>
                  <a:pt x="411073" y="5149516"/>
                </a:cubicBezTo>
                <a:cubicBezTo>
                  <a:pt x="422884" y="5158964"/>
                  <a:pt x="430189" y="5173818"/>
                  <a:pt x="443158" y="5181600"/>
                </a:cubicBezTo>
                <a:cubicBezTo>
                  <a:pt x="474785" y="5200576"/>
                  <a:pt x="565698" y="5209004"/>
                  <a:pt x="587537" y="5213684"/>
                </a:cubicBezTo>
                <a:cubicBezTo>
                  <a:pt x="688847" y="5235394"/>
                  <a:pt x="690696" y="5237377"/>
                  <a:pt x="764000" y="5261811"/>
                </a:cubicBezTo>
                <a:cubicBezTo>
                  <a:pt x="822821" y="5256464"/>
                  <a:pt x="882912" y="5259050"/>
                  <a:pt x="940463" y="5245769"/>
                </a:cubicBezTo>
                <a:cubicBezTo>
                  <a:pt x="955200" y="5242368"/>
                  <a:pt x="960447" y="5222759"/>
                  <a:pt x="972547" y="5213684"/>
                </a:cubicBezTo>
                <a:cubicBezTo>
                  <a:pt x="1003395" y="5190548"/>
                  <a:pt x="1036716" y="5170905"/>
                  <a:pt x="1068800" y="5149516"/>
                </a:cubicBezTo>
                <a:lnTo>
                  <a:pt x="1116926" y="5117432"/>
                </a:lnTo>
                <a:cubicBezTo>
                  <a:pt x="1132968" y="5106737"/>
                  <a:pt x="1146761" y="5091444"/>
                  <a:pt x="1165052" y="5085347"/>
                </a:cubicBezTo>
                <a:lnTo>
                  <a:pt x="1213179" y="5069305"/>
                </a:lnTo>
                <a:cubicBezTo>
                  <a:pt x="1251107" y="5031377"/>
                  <a:pt x="1281992" y="5005029"/>
                  <a:pt x="1309431" y="4957011"/>
                </a:cubicBezTo>
                <a:cubicBezTo>
                  <a:pt x="1317821" y="4942329"/>
                  <a:pt x="1320827" y="4925143"/>
                  <a:pt x="1325473" y="4908884"/>
                </a:cubicBezTo>
                <a:cubicBezTo>
                  <a:pt x="1340581" y="4856009"/>
                  <a:pt x="1346528" y="4819656"/>
                  <a:pt x="1357558" y="4764505"/>
                </a:cubicBezTo>
                <a:cubicBezTo>
                  <a:pt x="1342515" y="4268097"/>
                  <a:pt x="1330622" y="4275936"/>
                  <a:pt x="1357558" y="3818021"/>
                </a:cubicBezTo>
                <a:cubicBezTo>
                  <a:pt x="1363465" y="3717605"/>
                  <a:pt x="1373694" y="3697189"/>
                  <a:pt x="1389642" y="3609474"/>
                </a:cubicBezTo>
                <a:cubicBezTo>
                  <a:pt x="1425156" y="3414148"/>
                  <a:pt x="1385675" y="3617233"/>
                  <a:pt x="1421726" y="3400926"/>
                </a:cubicBezTo>
                <a:cubicBezTo>
                  <a:pt x="1426302" y="3373470"/>
                  <a:pt x="1438313" y="3303583"/>
                  <a:pt x="1453810" y="3272590"/>
                </a:cubicBezTo>
                <a:cubicBezTo>
                  <a:pt x="1462433" y="3255345"/>
                  <a:pt x="1475200" y="3240505"/>
                  <a:pt x="1485895" y="3224463"/>
                </a:cubicBezTo>
                <a:cubicBezTo>
                  <a:pt x="1491242" y="3208421"/>
                  <a:pt x="1494375" y="3191462"/>
                  <a:pt x="1501937" y="3176337"/>
                </a:cubicBezTo>
                <a:cubicBezTo>
                  <a:pt x="1522173" y="3135865"/>
                  <a:pt x="1536264" y="3125968"/>
                  <a:pt x="1566105" y="3096126"/>
                </a:cubicBezTo>
                <a:cubicBezTo>
                  <a:pt x="1571452" y="3080084"/>
                  <a:pt x="1573935" y="3062782"/>
                  <a:pt x="1582147" y="3048000"/>
                </a:cubicBezTo>
                <a:cubicBezTo>
                  <a:pt x="1600874" y="3014292"/>
                  <a:pt x="1646316" y="2951747"/>
                  <a:pt x="1646316" y="2951747"/>
                </a:cubicBezTo>
                <a:cubicBezTo>
                  <a:pt x="1671485" y="2876239"/>
                  <a:pt x="1649523" y="2928057"/>
                  <a:pt x="1694442" y="2855495"/>
                </a:cubicBezTo>
                <a:cubicBezTo>
                  <a:pt x="1753816" y="2759583"/>
                  <a:pt x="1803223" y="2656979"/>
                  <a:pt x="1870905" y="2566737"/>
                </a:cubicBezTo>
                <a:cubicBezTo>
                  <a:pt x="1945153" y="2467740"/>
                  <a:pt x="1988365" y="2415651"/>
                  <a:pt x="2047368" y="2277979"/>
                </a:cubicBezTo>
                <a:cubicBezTo>
                  <a:pt x="2137856" y="2066842"/>
                  <a:pt x="2051513" y="2254340"/>
                  <a:pt x="2143621" y="2085474"/>
                </a:cubicBezTo>
                <a:cubicBezTo>
                  <a:pt x="2160798" y="2053983"/>
                  <a:pt x="2174326" y="2020578"/>
                  <a:pt x="2191747" y="1989221"/>
                </a:cubicBezTo>
                <a:cubicBezTo>
                  <a:pt x="2201110" y="1972367"/>
                  <a:pt x="2216001" y="1958713"/>
                  <a:pt x="2223831" y="1941095"/>
                </a:cubicBezTo>
                <a:cubicBezTo>
                  <a:pt x="2237567" y="1910190"/>
                  <a:pt x="2244358" y="1876626"/>
                  <a:pt x="2255916" y="1844842"/>
                </a:cubicBezTo>
                <a:cubicBezTo>
                  <a:pt x="2265757" y="1817779"/>
                  <a:pt x="2278159" y="1791695"/>
                  <a:pt x="2288000" y="1764632"/>
                </a:cubicBezTo>
                <a:cubicBezTo>
                  <a:pt x="2299558" y="1732848"/>
                  <a:pt x="2304959" y="1698628"/>
                  <a:pt x="2320084" y="1668379"/>
                </a:cubicBezTo>
                <a:cubicBezTo>
                  <a:pt x="2330779" y="1646990"/>
                  <a:pt x="2339494" y="1624490"/>
                  <a:pt x="2352168" y="1604211"/>
                </a:cubicBezTo>
                <a:cubicBezTo>
                  <a:pt x="2366339" y="1581538"/>
                  <a:pt x="2384754" y="1561799"/>
                  <a:pt x="2400295" y="1540042"/>
                </a:cubicBezTo>
                <a:cubicBezTo>
                  <a:pt x="2411501" y="1524353"/>
                  <a:pt x="2421039" y="1507509"/>
                  <a:pt x="2432379" y="1491916"/>
                </a:cubicBezTo>
                <a:cubicBezTo>
                  <a:pt x="2463831" y="1448670"/>
                  <a:pt x="2490819" y="1401391"/>
                  <a:pt x="2528631" y="1363579"/>
                </a:cubicBezTo>
                <a:lnTo>
                  <a:pt x="2640926" y="1251284"/>
                </a:lnTo>
                <a:cubicBezTo>
                  <a:pt x="2722003" y="1170207"/>
                  <a:pt x="2678040" y="1200643"/>
                  <a:pt x="2769263" y="1155032"/>
                </a:cubicBezTo>
                <a:cubicBezTo>
                  <a:pt x="2779958" y="1144337"/>
                  <a:pt x="2789728" y="1132630"/>
                  <a:pt x="2801347" y="1122947"/>
                </a:cubicBezTo>
                <a:cubicBezTo>
                  <a:pt x="2853954" y="1079107"/>
                  <a:pt x="2913346" y="1043033"/>
                  <a:pt x="2961768" y="994611"/>
                </a:cubicBezTo>
                <a:cubicBezTo>
                  <a:pt x="2988505" y="967874"/>
                  <a:pt x="3008159" y="931310"/>
                  <a:pt x="3041979" y="914400"/>
                </a:cubicBezTo>
                <a:cubicBezTo>
                  <a:pt x="3081205" y="894787"/>
                  <a:pt x="3120261" y="878575"/>
                  <a:pt x="3154273" y="850232"/>
                </a:cubicBezTo>
                <a:cubicBezTo>
                  <a:pt x="3171702" y="835708"/>
                  <a:pt x="3183939" y="815292"/>
                  <a:pt x="3202400" y="802105"/>
                </a:cubicBezTo>
                <a:cubicBezTo>
                  <a:pt x="3221860" y="788205"/>
                  <a:pt x="3245805" y="781886"/>
                  <a:pt x="3266568" y="770021"/>
                </a:cubicBezTo>
                <a:cubicBezTo>
                  <a:pt x="3352734" y="720784"/>
                  <a:pt x="3273470" y="748243"/>
                  <a:pt x="3378863" y="721895"/>
                </a:cubicBezTo>
                <a:cubicBezTo>
                  <a:pt x="3429411" y="688196"/>
                  <a:pt x="3418915" y="689097"/>
                  <a:pt x="3475116" y="673769"/>
                </a:cubicBezTo>
                <a:cubicBezTo>
                  <a:pt x="3517658" y="662167"/>
                  <a:pt x="3564012" y="661404"/>
                  <a:pt x="3603452" y="641684"/>
                </a:cubicBezTo>
                <a:lnTo>
                  <a:pt x="3731789" y="577516"/>
                </a:lnTo>
                <a:cubicBezTo>
                  <a:pt x="3753179" y="566821"/>
                  <a:pt x="3772758" y="551232"/>
                  <a:pt x="3795958" y="545432"/>
                </a:cubicBezTo>
                <a:lnTo>
                  <a:pt x="3860126" y="529390"/>
                </a:lnTo>
                <a:lnTo>
                  <a:pt x="3988463" y="465221"/>
                </a:lnTo>
                <a:cubicBezTo>
                  <a:pt x="4009852" y="454526"/>
                  <a:pt x="4029431" y="438937"/>
                  <a:pt x="4052631" y="433137"/>
                </a:cubicBezTo>
                <a:cubicBezTo>
                  <a:pt x="4222793" y="390597"/>
                  <a:pt x="4137213" y="406522"/>
                  <a:pt x="4309305" y="385011"/>
                </a:cubicBezTo>
                <a:cubicBezTo>
                  <a:pt x="4413499" y="389352"/>
                  <a:pt x="4722656" y="395935"/>
                  <a:pt x="4870779" y="417095"/>
                </a:cubicBezTo>
                <a:cubicBezTo>
                  <a:pt x="4887519" y="419486"/>
                  <a:pt x="4902591" y="428688"/>
                  <a:pt x="4918905" y="433137"/>
                </a:cubicBezTo>
                <a:cubicBezTo>
                  <a:pt x="4961447" y="444739"/>
                  <a:pt x="5004463" y="454526"/>
                  <a:pt x="5047242" y="465221"/>
                </a:cubicBezTo>
                <a:cubicBezTo>
                  <a:pt x="5068631" y="470568"/>
                  <a:pt x="5089453" y="479267"/>
                  <a:pt x="5111410" y="481263"/>
                </a:cubicBezTo>
                <a:cubicBezTo>
                  <a:pt x="5325529" y="500728"/>
                  <a:pt x="5229403" y="488952"/>
                  <a:pt x="5400168" y="513347"/>
                </a:cubicBezTo>
                <a:cubicBezTo>
                  <a:pt x="5515546" y="551808"/>
                  <a:pt x="5371477" y="505150"/>
                  <a:pt x="5512463" y="545432"/>
                </a:cubicBezTo>
                <a:cubicBezTo>
                  <a:pt x="5528722" y="550077"/>
                  <a:pt x="5545807" y="553262"/>
                  <a:pt x="5560589" y="561474"/>
                </a:cubicBezTo>
                <a:cubicBezTo>
                  <a:pt x="5661095" y="617310"/>
                  <a:pt x="5668996" y="637796"/>
                  <a:pt x="5753095" y="721895"/>
                </a:cubicBezTo>
                <a:lnTo>
                  <a:pt x="5801221" y="770021"/>
                </a:lnTo>
                <a:cubicBezTo>
                  <a:pt x="5817263" y="786063"/>
                  <a:pt x="5835735" y="799998"/>
                  <a:pt x="5849347" y="818147"/>
                </a:cubicBezTo>
                <a:cubicBezTo>
                  <a:pt x="5881431" y="860926"/>
                  <a:pt x="5915938" y="901991"/>
                  <a:pt x="5945600" y="946484"/>
                </a:cubicBezTo>
                <a:cubicBezTo>
                  <a:pt x="5956295" y="962526"/>
                  <a:pt x="5964051" y="980978"/>
                  <a:pt x="5977684" y="994611"/>
                </a:cubicBezTo>
                <a:cubicBezTo>
                  <a:pt x="6008782" y="1025709"/>
                  <a:pt x="6034795" y="1029690"/>
                  <a:pt x="6073937" y="1042737"/>
                </a:cubicBezTo>
                <a:cubicBezTo>
                  <a:pt x="6089979" y="1058779"/>
                  <a:pt x="6110807" y="1071165"/>
                  <a:pt x="6122063" y="1090863"/>
                </a:cubicBezTo>
                <a:cubicBezTo>
                  <a:pt x="6133002" y="1110006"/>
                  <a:pt x="6132048" y="1133832"/>
                  <a:pt x="6138105" y="1155032"/>
                </a:cubicBezTo>
                <a:cubicBezTo>
                  <a:pt x="6142750" y="1171291"/>
                  <a:pt x="6148800" y="1187116"/>
                  <a:pt x="6154147" y="1203158"/>
                </a:cubicBezTo>
                <a:cubicBezTo>
                  <a:pt x="6159494" y="1245937"/>
                  <a:pt x="6171106" y="1288393"/>
                  <a:pt x="6170189" y="1331495"/>
                </a:cubicBezTo>
                <a:cubicBezTo>
                  <a:pt x="6151558" y="2207164"/>
                  <a:pt x="6170080" y="1717271"/>
                  <a:pt x="6122063" y="2053390"/>
                </a:cubicBezTo>
                <a:cubicBezTo>
                  <a:pt x="6121916" y="2054419"/>
                  <a:pt x="6106949" y="2216197"/>
                  <a:pt x="6089979" y="2245895"/>
                </a:cubicBezTo>
                <a:cubicBezTo>
                  <a:pt x="6078723" y="2265593"/>
                  <a:pt x="6057894" y="2277979"/>
                  <a:pt x="6041852" y="2294021"/>
                </a:cubicBezTo>
                <a:cubicBezTo>
                  <a:pt x="5983201" y="2411326"/>
                  <a:pt x="6024274" y="2316209"/>
                  <a:pt x="5977684" y="2502569"/>
                </a:cubicBezTo>
                <a:cubicBezTo>
                  <a:pt x="5968149" y="2540709"/>
                  <a:pt x="5941334" y="2598522"/>
                  <a:pt x="5929558" y="2630905"/>
                </a:cubicBezTo>
                <a:cubicBezTo>
                  <a:pt x="5918000" y="2662689"/>
                  <a:pt x="5909731" y="2695638"/>
                  <a:pt x="5897473" y="2727158"/>
                </a:cubicBezTo>
                <a:cubicBezTo>
                  <a:pt x="5872277" y="2791947"/>
                  <a:pt x="5834123" y="2852223"/>
                  <a:pt x="5817263" y="2919663"/>
                </a:cubicBezTo>
                <a:cubicBezTo>
                  <a:pt x="5812123" y="2940223"/>
                  <a:pt x="5796686" y="3008943"/>
                  <a:pt x="5785179" y="3031958"/>
                </a:cubicBezTo>
                <a:cubicBezTo>
                  <a:pt x="5727789" y="3146739"/>
                  <a:pt x="5770676" y="2994233"/>
                  <a:pt x="5721010" y="3176337"/>
                </a:cubicBezTo>
                <a:cubicBezTo>
                  <a:pt x="5714085" y="3201727"/>
                  <a:pt x="5690964" y="3333098"/>
                  <a:pt x="5688926" y="3352800"/>
                </a:cubicBezTo>
                <a:cubicBezTo>
                  <a:pt x="5653869" y="3691692"/>
                  <a:pt x="5656553" y="3727835"/>
                  <a:pt x="5640800" y="4058653"/>
                </a:cubicBezTo>
                <a:cubicBezTo>
                  <a:pt x="5646147" y="4256506"/>
                  <a:pt x="5633982" y="4455611"/>
                  <a:pt x="5656842" y="4652211"/>
                </a:cubicBezTo>
                <a:cubicBezTo>
                  <a:pt x="5661296" y="4690513"/>
                  <a:pt x="5699621" y="4716379"/>
                  <a:pt x="5721010" y="4748463"/>
                </a:cubicBezTo>
                <a:lnTo>
                  <a:pt x="5753095" y="4796590"/>
                </a:lnTo>
                <a:cubicBezTo>
                  <a:pt x="5763790" y="4812632"/>
                  <a:pt x="5773611" y="4829292"/>
                  <a:pt x="5785179" y="4844716"/>
                </a:cubicBezTo>
                <a:lnTo>
                  <a:pt x="5833305" y="4908884"/>
                </a:lnTo>
                <a:cubicBezTo>
                  <a:pt x="5861497" y="4993460"/>
                  <a:pt x="5830715" y="4925028"/>
                  <a:pt x="5897473" y="5005137"/>
                </a:cubicBezTo>
                <a:cubicBezTo>
                  <a:pt x="5909816" y="5019948"/>
                  <a:pt x="5914503" y="5041219"/>
                  <a:pt x="5929558" y="5053263"/>
                </a:cubicBezTo>
                <a:cubicBezTo>
                  <a:pt x="5940019" y="5061632"/>
                  <a:pt x="6037660" y="5084299"/>
                  <a:pt x="6041852" y="5085347"/>
                </a:cubicBezTo>
                <a:cubicBezTo>
                  <a:pt x="6122063" y="5080000"/>
                  <a:pt x="6202587" y="5078182"/>
                  <a:pt x="6282484" y="5069305"/>
                </a:cubicBezTo>
                <a:cubicBezTo>
                  <a:pt x="6332355" y="5063764"/>
                  <a:pt x="6367436" y="5024419"/>
                  <a:pt x="6410821" y="5005137"/>
                </a:cubicBezTo>
                <a:cubicBezTo>
                  <a:pt x="6430968" y="4996183"/>
                  <a:pt x="6454518" y="4997283"/>
                  <a:pt x="6474989" y="4989095"/>
                </a:cubicBezTo>
                <a:cubicBezTo>
                  <a:pt x="6508295" y="4975773"/>
                  <a:pt x="6538462" y="4955538"/>
                  <a:pt x="6571242" y="4940969"/>
                </a:cubicBezTo>
                <a:cubicBezTo>
                  <a:pt x="6672469" y="4895979"/>
                  <a:pt x="6561231" y="4962731"/>
                  <a:pt x="6683537" y="4892842"/>
                </a:cubicBezTo>
                <a:cubicBezTo>
                  <a:pt x="6724100" y="4869663"/>
                  <a:pt x="6757577" y="4839410"/>
                  <a:pt x="6795831" y="4812632"/>
                </a:cubicBezTo>
                <a:cubicBezTo>
                  <a:pt x="6827421" y="4790519"/>
                  <a:pt x="6860000" y="4769853"/>
                  <a:pt x="6892084" y="4748463"/>
                </a:cubicBezTo>
                <a:lnTo>
                  <a:pt x="6940210" y="4716379"/>
                </a:lnTo>
                <a:cubicBezTo>
                  <a:pt x="6985828" y="4647952"/>
                  <a:pt x="7006866" y="4625019"/>
                  <a:pt x="7036463" y="4555958"/>
                </a:cubicBezTo>
                <a:cubicBezTo>
                  <a:pt x="7055380" y="4511818"/>
                  <a:pt x="7053746" y="4491768"/>
                  <a:pt x="7068547" y="4443663"/>
                </a:cubicBezTo>
                <a:cubicBezTo>
                  <a:pt x="7089049" y="4377031"/>
                  <a:pt x="7118682" y="4286745"/>
                  <a:pt x="7148758" y="4219074"/>
                </a:cubicBezTo>
                <a:cubicBezTo>
                  <a:pt x="7158471" y="4197221"/>
                  <a:pt x="7170147" y="4176295"/>
                  <a:pt x="7180842" y="4154905"/>
                </a:cubicBezTo>
                <a:cubicBezTo>
                  <a:pt x="7186189" y="4122821"/>
                  <a:pt x="7190890" y="4090622"/>
                  <a:pt x="7196884" y="4058653"/>
                </a:cubicBezTo>
                <a:cubicBezTo>
                  <a:pt x="7208711" y="3995574"/>
                  <a:pt x="7235890" y="3874937"/>
                  <a:pt x="7245010" y="3801979"/>
                </a:cubicBezTo>
                <a:cubicBezTo>
                  <a:pt x="7260499" y="3678064"/>
                  <a:pt x="7256488" y="3642600"/>
                  <a:pt x="7277095" y="3529263"/>
                </a:cubicBezTo>
                <a:cubicBezTo>
                  <a:pt x="7282700" y="3498437"/>
                  <a:pt x="7314757" y="3384538"/>
                  <a:pt x="7325221" y="3368842"/>
                </a:cubicBezTo>
                <a:cubicBezTo>
                  <a:pt x="7327262" y="3365780"/>
                  <a:pt x="7410322" y="3229500"/>
                  <a:pt x="7341263" y="3384884"/>
                </a:cubicBezTo>
                <a:cubicBezTo>
                  <a:pt x="7328600" y="3413377"/>
                  <a:pt x="7309179" y="3438358"/>
                  <a:pt x="7293137" y="3465095"/>
                </a:cubicBezTo>
                <a:cubicBezTo>
                  <a:pt x="7287790" y="3491832"/>
                  <a:pt x="7285717" y="3519438"/>
                  <a:pt x="7277095" y="3545305"/>
                </a:cubicBezTo>
                <a:cubicBezTo>
                  <a:pt x="7191545" y="3801952"/>
                  <a:pt x="7285030" y="3461381"/>
                  <a:pt x="7228968" y="3657600"/>
                </a:cubicBezTo>
                <a:cubicBezTo>
                  <a:pt x="7206733" y="3735424"/>
                  <a:pt x="7216731" y="3715975"/>
                  <a:pt x="7196884" y="3801979"/>
                </a:cubicBezTo>
                <a:cubicBezTo>
                  <a:pt x="7186969" y="3844945"/>
                  <a:pt x="7175495" y="3887537"/>
                  <a:pt x="7164800" y="3930316"/>
                </a:cubicBezTo>
                <a:cubicBezTo>
                  <a:pt x="7159453" y="3951705"/>
                  <a:pt x="7155730" y="3973568"/>
                  <a:pt x="7148758" y="3994484"/>
                </a:cubicBezTo>
                <a:cubicBezTo>
                  <a:pt x="7143411" y="4010526"/>
                  <a:pt x="7136817" y="4026206"/>
                  <a:pt x="7132716" y="4042611"/>
                </a:cubicBezTo>
                <a:cubicBezTo>
                  <a:pt x="7126103" y="4069063"/>
                  <a:pt x="7122588" y="4096204"/>
                  <a:pt x="7116673" y="4122821"/>
                </a:cubicBezTo>
                <a:cubicBezTo>
                  <a:pt x="7111890" y="4144344"/>
                  <a:pt x="7104575" y="4165298"/>
                  <a:pt x="7100631" y="4186990"/>
                </a:cubicBezTo>
                <a:cubicBezTo>
                  <a:pt x="7081843" y="4290327"/>
                  <a:pt x="7081453" y="4350003"/>
                  <a:pt x="7068547" y="4459705"/>
                </a:cubicBezTo>
                <a:cubicBezTo>
                  <a:pt x="7064129" y="4497258"/>
                  <a:pt x="7057852" y="4534568"/>
                  <a:pt x="7052505" y="4572000"/>
                </a:cubicBezTo>
                <a:cubicBezTo>
                  <a:pt x="7081366" y="4716306"/>
                  <a:pt x="7045988" y="4592354"/>
                  <a:pt x="7132716" y="4748463"/>
                </a:cubicBezTo>
                <a:cubicBezTo>
                  <a:pt x="7190759" y="4852939"/>
                  <a:pt x="7090077" y="4737909"/>
                  <a:pt x="7196884" y="4844716"/>
                </a:cubicBezTo>
                <a:cubicBezTo>
                  <a:pt x="7202231" y="4860758"/>
                  <a:pt x="7205364" y="4877717"/>
                  <a:pt x="7212926" y="4892842"/>
                </a:cubicBezTo>
                <a:cubicBezTo>
                  <a:pt x="7221548" y="4910087"/>
                  <a:pt x="7232201" y="4926559"/>
                  <a:pt x="7245010" y="4940969"/>
                </a:cubicBezTo>
                <a:cubicBezTo>
                  <a:pt x="7308705" y="5012626"/>
                  <a:pt x="7387896" y="5083544"/>
                  <a:pt x="7469600" y="5133474"/>
                </a:cubicBezTo>
                <a:cubicBezTo>
                  <a:pt x="7520614" y="5164649"/>
                  <a:pt x="7572021" y="5199184"/>
                  <a:pt x="7630021" y="5213684"/>
                </a:cubicBezTo>
                <a:cubicBezTo>
                  <a:pt x="7717649" y="5235591"/>
                  <a:pt x="7745399" y="5243609"/>
                  <a:pt x="7854610" y="5261811"/>
                </a:cubicBezTo>
                <a:lnTo>
                  <a:pt x="7950863" y="5277853"/>
                </a:lnTo>
                <a:cubicBezTo>
                  <a:pt x="7977689" y="5282730"/>
                  <a:pt x="8004222" y="5289157"/>
                  <a:pt x="8031073" y="5293895"/>
                </a:cubicBezTo>
                <a:cubicBezTo>
                  <a:pt x="8095137" y="5305200"/>
                  <a:pt x="8160468" y="5310201"/>
                  <a:pt x="8223579" y="5325979"/>
                </a:cubicBezTo>
                <a:cubicBezTo>
                  <a:pt x="8244968" y="5331326"/>
                  <a:pt x="8266128" y="5337697"/>
                  <a:pt x="8287747" y="5342021"/>
                </a:cubicBezTo>
                <a:cubicBezTo>
                  <a:pt x="8319642" y="5348400"/>
                  <a:pt x="8352195" y="5351248"/>
                  <a:pt x="8384000" y="5358063"/>
                </a:cubicBezTo>
                <a:cubicBezTo>
                  <a:pt x="8427117" y="5367302"/>
                  <a:pt x="8468423" y="5386155"/>
                  <a:pt x="8512337" y="5390147"/>
                </a:cubicBezTo>
                <a:lnTo>
                  <a:pt x="8688800" y="5406190"/>
                </a:lnTo>
                <a:cubicBezTo>
                  <a:pt x="8795747" y="5400842"/>
                  <a:pt x="8903388" y="5403429"/>
                  <a:pt x="9009642" y="5390147"/>
                </a:cubicBezTo>
                <a:cubicBezTo>
                  <a:pt x="9082171" y="5381081"/>
                  <a:pt x="9068219" y="5343510"/>
                  <a:pt x="9121937" y="5309937"/>
                </a:cubicBezTo>
                <a:cubicBezTo>
                  <a:pt x="9146356" y="5294675"/>
                  <a:pt x="9176975" y="5291838"/>
                  <a:pt x="9202147" y="5277853"/>
                </a:cubicBezTo>
                <a:cubicBezTo>
                  <a:pt x="9268812" y="5240817"/>
                  <a:pt x="9260692" y="5227671"/>
                  <a:pt x="9314442" y="5181600"/>
                </a:cubicBezTo>
                <a:cubicBezTo>
                  <a:pt x="9334742" y="5164200"/>
                  <a:pt x="9358737" y="5151360"/>
                  <a:pt x="9378610" y="5133474"/>
                </a:cubicBezTo>
                <a:cubicBezTo>
                  <a:pt x="9412336" y="5103120"/>
                  <a:pt x="9438564" y="5064445"/>
                  <a:pt x="9474863" y="5037221"/>
                </a:cubicBezTo>
                <a:cubicBezTo>
                  <a:pt x="9554455" y="4977527"/>
                  <a:pt x="9516785" y="5003926"/>
                  <a:pt x="9587158" y="4957011"/>
                </a:cubicBezTo>
                <a:cubicBezTo>
                  <a:pt x="9597853" y="4940969"/>
                  <a:pt x="9605609" y="4922517"/>
                  <a:pt x="9619242" y="4908884"/>
                </a:cubicBezTo>
                <a:cubicBezTo>
                  <a:pt x="9632875" y="4895251"/>
                  <a:pt x="9652557" y="4889143"/>
                  <a:pt x="9667368" y="4876800"/>
                </a:cubicBezTo>
                <a:cubicBezTo>
                  <a:pt x="9703567" y="4846635"/>
                  <a:pt x="9724634" y="4820701"/>
                  <a:pt x="9747579" y="4780547"/>
                </a:cubicBezTo>
                <a:cubicBezTo>
                  <a:pt x="9759444" y="4759784"/>
                  <a:pt x="9767359" y="4736885"/>
                  <a:pt x="9779663" y="4716379"/>
                </a:cubicBezTo>
                <a:cubicBezTo>
                  <a:pt x="9799502" y="4683314"/>
                  <a:pt x="9843831" y="4620126"/>
                  <a:pt x="9843831" y="4620126"/>
                </a:cubicBezTo>
                <a:cubicBezTo>
                  <a:pt x="9849178" y="4598737"/>
                  <a:pt x="9852901" y="4576874"/>
                  <a:pt x="9859873" y="4555958"/>
                </a:cubicBezTo>
                <a:cubicBezTo>
                  <a:pt x="9868979" y="4528639"/>
                  <a:pt x="9884538" y="4503571"/>
                  <a:pt x="9891958" y="4475747"/>
                </a:cubicBezTo>
                <a:cubicBezTo>
                  <a:pt x="9906009" y="4423056"/>
                  <a:pt x="9913347" y="4368800"/>
                  <a:pt x="9924042" y="4315326"/>
                </a:cubicBezTo>
                <a:cubicBezTo>
                  <a:pt x="9947488" y="4057415"/>
                  <a:pt x="9965393" y="3939785"/>
                  <a:pt x="9924042" y="3625516"/>
                </a:cubicBezTo>
                <a:cubicBezTo>
                  <a:pt x="9919012" y="3587285"/>
                  <a:pt x="9859873" y="3529263"/>
                  <a:pt x="9859873" y="3529263"/>
                </a:cubicBezTo>
                <a:cubicBezTo>
                  <a:pt x="9752003" y="3205652"/>
                  <a:pt x="9879410" y="3601890"/>
                  <a:pt x="9795705" y="2630905"/>
                </a:cubicBezTo>
                <a:cubicBezTo>
                  <a:pt x="9793232" y="2602215"/>
                  <a:pt x="9772005" y="2578244"/>
                  <a:pt x="9763621" y="2550695"/>
                </a:cubicBezTo>
                <a:cubicBezTo>
                  <a:pt x="9734535" y="2455126"/>
                  <a:pt x="9717549" y="2355820"/>
                  <a:pt x="9683410" y="2261937"/>
                </a:cubicBezTo>
                <a:cubicBezTo>
                  <a:pt x="9674273" y="2236810"/>
                  <a:pt x="9648087" y="2221241"/>
                  <a:pt x="9635284" y="2197769"/>
                </a:cubicBezTo>
                <a:cubicBezTo>
                  <a:pt x="9615783" y="2162017"/>
                  <a:pt x="9606465" y="2121331"/>
                  <a:pt x="9587158" y="2085474"/>
                </a:cubicBezTo>
                <a:cubicBezTo>
                  <a:pt x="9561534" y="2037886"/>
                  <a:pt x="9495988" y="1950823"/>
                  <a:pt x="9458821" y="1909011"/>
                </a:cubicBezTo>
                <a:cubicBezTo>
                  <a:pt x="9438724" y="1886402"/>
                  <a:pt x="9414749" y="1867451"/>
                  <a:pt x="9394652" y="1844842"/>
                </a:cubicBezTo>
                <a:cubicBezTo>
                  <a:pt x="9371904" y="1819251"/>
                  <a:pt x="9353902" y="1789611"/>
                  <a:pt x="9330484" y="1764632"/>
                </a:cubicBezTo>
                <a:cubicBezTo>
                  <a:pt x="9273590" y="1703945"/>
                  <a:pt x="9207275" y="1652074"/>
                  <a:pt x="9154021" y="1588169"/>
                </a:cubicBezTo>
                <a:cubicBezTo>
                  <a:pt x="9020556" y="1428011"/>
                  <a:pt x="9103342" y="1521448"/>
                  <a:pt x="8897347" y="1315453"/>
                </a:cubicBezTo>
                <a:cubicBezTo>
                  <a:pt x="8850504" y="1268610"/>
                  <a:pt x="8784795" y="1192313"/>
                  <a:pt x="8720884" y="1155032"/>
                </a:cubicBezTo>
                <a:cubicBezTo>
                  <a:pt x="8679571" y="1130933"/>
                  <a:pt x="8636955" y="1108626"/>
                  <a:pt x="8592547" y="1090863"/>
                </a:cubicBezTo>
                <a:cubicBezTo>
                  <a:pt x="8516847" y="1060583"/>
                  <a:pt x="8474432" y="1059904"/>
                  <a:pt x="8400042" y="1042737"/>
                </a:cubicBezTo>
                <a:cubicBezTo>
                  <a:pt x="8269121" y="1012525"/>
                  <a:pt x="8290355" y="1016871"/>
                  <a:pt x="8175452" y="978569"/>
                </a:cubicBezTo>
                <a:cubicBezTo>
                  <a:pt x="8159410" y="973222"/>
                  <a:pt x="8144210" y="963464"/>
                  <a:pt x="8127326" y="962526"/>
                </a:cubicBezTo>
                <a:lnTo>
                  <a:pt x="7838568" y="946484"/>
                </a:lnTo>
                <a:cubicBezTo>
                  <a:pt x="7709097" y="911174"/>
                  <a:pt x="7580613" y="878171"/>
                  <a:pt x="7453558" y="834190"/>
                </a:cubicBezTo>
                <a:cubicBezTo>
                  <a:pt x="7383175" y="809827"/>
                  <a:pt x="7313604" y="783000"/>
                  <a:pt x="7245010" y="753979"/>
                </a:cubicBezTo>
                <a:cubicBezTo>
                  <a:pt x="7174498" y="724147"/>
                  <a:pt x="7103874" y="694024"/>
                  <a:pt x="7036463" y="657726"/>
                </a:cubicBezTo>
                <a:cubicBezTo>
                  <a:pt x="6895138" y="581628"/>
                  <a:pt x="6747776" y="513401"/>
                  <a:pt x="6619368" y="417095"/>
                </a:cubicBezTo>
                <a:cubicBezTo>
                  <a:pt x="6536148" y="354680"/>
                  <a:pt x="6389258" y="243736"/>
                  <a:pt x="6330610" y="208547"/>
                </a:cubicBezTo>
                <a:cubicBezTo>
                  <a:pt x="6277136" y="176463"/>
                  <a:pt x="6225966" y="140183"/>
                  <a:pt x="6170189" y="112295"/>
                </a:cubicBezTo>
                <a:cubicBezTo>
                  <a:pt x="6150469" y="102435"/>
                  <a:pt x="6127139" y="102588"/>
                  <a:pt x="6106021" y="96253"/>
                </a:cubicBezTo>
                <a:cubicBezTo>
                  <a:pt x="6073627" y="86535"/>
                  <a:pt x="6043174" y="69444"/>
                  <a:pt x="6009768" y="64169"/>
                </a:cubicBezTo>
                <a:cubicBezTo>
                  <a:pt x="5940900" y="53295"/>
                  <a:pt x="5870628" y="54736"/>
                  <a:pt x="5801221" y="48126"/>
                </a:cubicBezTo>
                <a:cubicBezTo>
                  <a:pt x="5758303" y="44038"/>
                  <a:pt x="5715663" y="37431"/>
                  <a:pt x="5672884" y="32084"/>
                </a:cubicBezTo>
                <a:cubicBezTo>
                  <a:pt x="5656842" y="26737"/>
                  <a:pt x="5641575" y="17812"/>
                  <a:pt x="5624758" y="16042"/>
                </a:cubicBezTo>
                <a:cubicBezTo>
                  <a:pt x="5469189" y="-334"/>
                  <a:pt x="5447169" y="0"/>
                  <a:pt x="5352042" y="0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5911515" y="5403866"/>
            <a:ext cx="5502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 </a:t>
            </a:r>
            <a:r>
              <a:rPr lang="fr-FR" sz="3600" dirty="0" smtClean="0"/>
              <a:t>    un puzzle 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978664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68" y="1026695"/>
            <a:ext cx="9256295" cy="428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85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37" y="882317"/>
            <a:ext cx="10940715" cy="476450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366209" y="430813"/>
            <a:ext cx="7884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/>
              <a:t>Ils   pleurent, leurs    parents   vont   les</a:t>
            </a:r>
            <a:endParaRPr lang="fr-FR" sz="3600" dirty="0"/>
          </a:p>
        </p:txBody>
      </p:sp>
      <p:sp>
        <p:nvSpPr>
          <p:cNvPr id="4" name="ZoneTexte 3"/>
          <p:cNvSpPr txBox="1"/>
          <p:nvPr/>
        </p:nvSpPr>
        <p:spPr>
          <a:xfrm>
            <a:off x="5093368" y="5646821"/>
            <a:ext cx="5502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/>
              <a:t> </a:t>
            </a:r>
            <a:r>
              <a:rPr lang="fr-FR" sz="3600" smtClean="0"/>
              <a:t>    seuls</a:t>
            </a:r>
            <a:endParaRPr lang="fr-FR" sz="3600" dirty="0"/>
          </a:p>
        </p:txBody>
      </p:sp>
      <p:sp>
        <p:nvSpPr>
          <p:cNvPr id="5" name="Forme libre 4"/>
          <p:cNvSpPr/>
          <p:nvPr/>
        </p:nvSpPr>
        <p:spPr>
          <a:xfrm>
            <a:off x="593558" y="1010653"/>
            <a:ext cx="898473" cy="4572000"/>
          </a:xfrm>
          <a:custGeom>
            <a:avLst/>
            <a:gdLst>
              <a:gd name="connsiteX0" fmla="*/ 689810 w 898473"/>
              <a:gd name="connsiteY0" fmla="*/ 0 h 4572000"/>
              <a:gd name="connsiteX1" fmla="*/ 561474 w 898473"/>
              <a:gd name="connsiteY1" fmla="*/ 80210 h 4572000"/>
              <a:gd name="connsiteX2" fmla="*/ 465221 w 898473"/>
              <a:gd name="connsiteY2" fmla="*/ 192505 h 4572000"/>
              <a:gd name="connsiteX3" fmla="*/ 385010 w 898473"/>
              <a:gd name="connsiteY3" fmla="*/ 272715 h 4572000"/>
              <a:gd name="connsiteX4" fmla="*/ 368968 w 898473"/>
              <a:gd name="connsiteY4" fmla="*/ 320842 h 4572000"/>
              <a:gd name="connsiteX5" fmla="*/ 352926 w 898473"/>
              <a:gd name="connsiteY5" fmla="*/ 385010 h 4572000"/>
              <a:gd name="connsiteX6" fmla="*/ 320842 w 898473"/>
              <a:gd name="connsiteY6" fmla="*/ 433136 h 4572000"/>
              <a:gd name="connsiteX7" fmla="*/ 288758 w 898473"/>
              <a:gd name="connsiteY7" fmla="*/ 529389 h 4572000"/>
              <a:gd name="connsiteX8" fmla="*/ 256674 w 898473"/>
              <a:gd name="connsiteY8" fmla="*/ 657726 h 4572000"/>
              <a:gd name="connsiteX9" fmla="*/ 224589 w 898473"/>
              <a:gd name="connsiteY9" fmla="*/ 737936 h 4572000"/>
              <a:gd name="connsiteX10" fmla="*/ 208547 w 898473"/>
              <a:gd name="connsiteY10" fmla="*/ 834189 h 4572000"/>
              <a:gd name="connsiteX11" fmla="*/ 176463 w 898473"/>
              <a:gd name="connsiteY11" fmla="*/ 946484 h 4572000"/>
              <a:gd name="connsiteX12" fmla="*/ 160421 w 898473"/>
              <a:gd name="connsiteY12" fmla="*/ 1074821 h 4572000"/>
              <a:gd name="connsiteX13" fmla="*/ 112295 w 898473"/>
              <a:gd name="connsiteY13" fmla="*/ 1267326 h 4572000"/>
              <a:gd name="connsiteX14" fmla="*/ 96253 w 898473"/>
              <a:gd name="connsiteY14" fmla="*/ 1331494 h 4572000"/>
              <a:gd name="connsiteX15" fmla="*/ 80210 w 898473"/>
              <a:gd name="connsiteY15" fmla="*/ 1443789 h 4572000"/>
              <a:gd name="connsiteX16" fmla="*/ 48126 w 898473"/>
              <a:gd name="connsiteY16" fmla="*/ 1620252 h 4572000"/>
              <a:gd name="connsiteX17" fmla="*/ 16042 w 898473"/>
              <a:gd name="connsiteY17" fmla="*/ 1892968 h 4572000"/>
              <a:gd name="connsiteX18" fmla="*/ 0 w 898473"/>
              <a:gd name="connsiteY18" fmla="*/ 2149642 h 4572000"/>
              <a:gd name="connsiteX19" fmla="*/ 16042 w 898473"/>
              <a:gd name="connsiteY19" fmla="*/ 3336758 h 4572000"/>
              <a:gd name="connsiteX20" fmla="*/ 48126 w 898473"/>
              <a:gd name="connsiteY20" fmla="*/ 3433010 h 4572000"/>
              <a:gd name="connsiteX21" fmla="*/ 64168 w 898473"/>
              <a:gd name="connsiteY21" fmla="*/ 3513221 h 4572000"/>
              <a:gd name="connsiteX22" fmla="*/ 80210 w 898473"/>
              <a:gd name="connsiteY22" fmla="*/ 3673642 h 4572000"/>
              <a:gd name="connsiteX23" fmla="*/ 112295 w 898473"/>
              <a:gd name="connsiteY23" fmla="*/ 3834063 h 4572000"/>
              <a:gd name="connsiteX24" fmla="*/ 144379 w 898473"/>
              <a:gd name="connsiteY24" fmla="*/ 4074694 h 4572000"/>
              <a:gd name="connsiteX25" fmla="*/ 160421 w 898473"/>
              <a:gd name="connsiteY25" fmla="*/ 4138863 h 4572000"/>
              <a:gd name="connsiteX26" fmla="*/ 176463 w 898473"/>
              <a:gd name="connsiteY26" fmla="*/ 4219073 h 4572000"/>
              <a:gd name="connsiteX27" fmla="*/ 192505 w 898473"/>
              <a:gd name="connsiteY27" fmla="*/ 4267200 h 4572000"/>
              <a:gd name="connsiteX28" fmla="*/ 224589 w 898473"/>
              <a:gd name="connsiteY28" fmla="*/ 4395536 h 4572000"/>
              <a:gd name="connsiteX29" fmla="*/ 304800 w 898473"/>
              <a:gd name="connsiteY29" fmla="*/ 4539915 h 4572000"/>
              <a:gd name="connsiteX30" fmla="*/ 401053 w 898473"/>
              <a:gd name="connsiteY30" fmla="*/ 4572000 h 4572000"/>
              <a:gd name="connsiteX31" fmla="*/ 577516 w 898473"/>
              <a:gd name="connsiteY31" fmla="*/ 4555958 h 4572000"/>
              <a:gd name="connsiteX32" fmla="*/ 705853 w 898473"/>
              <a:gd name="connsiteY32" fmla="*/ 4395536 h 4572000"/>
              <a:gd name="connsiteX33" fmla="*/ 753979 w 898473"/>
              <a:gd name="connsiteY33" fmla="*/ 4315326 h 4572000"/>
              <a:gd name="connsiteX34" fmla="*/ 818147 w 898473"/>
              <a:gd name="connsiteY34" fmla="*/ 4170947 h 4572000"/>
              <a:gd name="connsiteX35" fmla="*/ 834189 w 898473"/>
              <a:gd name="connsiteY35" fmla="*/ 4042610 h 4572000"/>
              <a:gd name="connsiteX36" fmla="*/ 850231 w 898473"/>
              <a:gd name="connsiteY36" fmla="*/ 3994484 h 4572000"/>
              <a:gd name="connsiteX37" fmla="*/ 866274 w 898473"/>
              <a:gd name="connsiteY37" fmla="*/ 3898231 h 4572000"/>
              <a:gd name="connsiteX38" fmla="*/ 882316 w 898473"/>
              <a:gd name="connsiteY38" fmla="*/ 3288631 h 4572000"/>
              <a:gd name="connsiteX39" fmla="*/ 898358 w 898473"/>
              <a:gd name="connsiteY39" fmla="*/ 3192379 h 4572000"/>
              <a:gd name="connsiteX40" fmla="*/ 866274 w 898473"/>
              <a:gd name="connsiteY40" fmla="*/ 2229852 h 4572000"/>
              <a:gd name="connsiteX41" fmla="*/ 850231 w 898473"/>
              <a:gd name="connsiteY41" fmla="*/ 1106905 h 4572000"/>
              <a:gd name="connsiteX42" fmla="*/ 834189 w 898473"/>
              <a:gd name="connsiteY42" fmla="*/ 1058779 h 4572000"/>
              <a:gd name="connsiteX43" fmla="*/ 818147 w 898473"/>
              <a:gd name="connsiteY43" fmla="*/ 978568 h 4572000"/>
              <a:gd name="connsiteX44" fmla="*/ 786063 w 898473"/>
              <a:gd name="connsiteY44" fmla="*/ 770021 h 4572000"/>
              <a:gd name="connsiteX45" fmla="*/ 770021 w 898473"/>
              <a:gd name="connsiteY45" fmla="*/ 689810 h 4572000"/>
              <a:gd name="connsiteX46" fmla="*/ 737937 w 898473"/>
              <a:gd name="connsiteY46" fmla="*/ 593558 h 4572000"/>
              <a:gd name="connsiteX47" fmla="*/ 753979 w 898473"/>
              <a:gd name="connsiteY47" fmla="*/ 336884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98473" h="4572000">
                <a:moveTo>
                  <a:pt x="689810" y="0"/>
                </a:moveTo>
                <a:cubicBezTo>
                  <a:pt x="681798" y="4807"/>
                  <a:pt x="580677" y="63750"/>
                  <a:pt x="561474" y="80210"/>
                </a:cubicBezTo>
                <a:cubicBezTo>
                  <a:pt x="426737" y="195699"/>
                  <a:pt x="550373" y="95189"/>
                  <a:pt x="465221" y="192505"/>
                </a:cubicBezTo>
                <a:cubicBezTo>
                  <a:pt x="440322" y="220961"/>
                  <a:pt x="385010" y="272715"/>
                  <a:pt x="385010" y="272715"/>
                </a:cubicBezTo>
                <a:cubicBezTo>
                  <a:pt x="379663" y="288757"/>
                  <a:pt x="373614" y="304583"/>
                  <a:pt x="368968" y="320842"/>
                </a:cubicBezTo>
                <a:cubicBezTo>
                  <a:pt x="362911" y="342041"/>
                  <a:pt x="361611" y="364745"/>
                  <a:pt x="352926" y="385010"/>
                </a:cubicBezTo>
                <a:cubicBezTo>
                  <a:pt x="345331" y="402731"/>
                  <a:pt x="331537" y="417094"/>
                  <a:pt x="320842" y="433136"/>
                </a:cubicBezTo>
                <a:cubicBezTo>
                  <a:pt x="310147" y="465220"/>
                  <a:pt x="296960" y="496579"/>
                  <a:pt x="288758" y="529389"/>
                </a:cubicBezTo>
                <a:cubicBezTo>
                  <a:pt x="278063" y="572168"/>
                  <a:pt x="273051" y="616784"/>
                  <a:pt x="256674" y="657726"/>
                </a:cubicBezTo>
                <a:lnTo>
                  <a:pt x="224589" y="737936"/>
                </a:lnTo>
                <a:cubicBezTo>
                  <a:pt x="219242" y="770020"/>
                  <a:pt x="215603" y="802437"/>
                  <a:pt x="208547" y="834189"/>
                </a:cubicBezTo>
                <a:cubicBezTo>
                  <a:pt x="183117" y="948626"/>
                  <a:pt x="199756" y="806722"/>
                  <a:pt x="176463" y="946484"/>
                </a:cubicBezTo>
                <a:cubicBezTo>
                  <a:pt x="169376" y="989009"/>
                  <a:pt x="168366" y="1032447"/>
                  <a:pt x="160421" y="1074821"/>
                </a:cubicBezTo>
                <a:cubicBezTo>
                  <a:pt x="160420" y="1074826"/>
                  <a:pt x="120317" y="1235239"/>
                  <a:pt x="112295" y="1267326"/>
                </a:cubicBezTo>
                <a:cubicBezTo>
                  <a:pt x="106948" y="1288715"/>
                  <a:pt x="99371" y="1309668"/>
                  <a:pt x="96253" y="1331494"/>
                </a:cubicBezTo>
                <a:cubicBezTo>
                  <a:pt x="90905" y="1368926"/>
                  <a:pt x="85207" y="1406309"/>
                  <a:pt x="80210" y="1443789"/>
                </a:cubicBezTo>
                <a:cubicBezTo>
                  <a:pt x="60054" y="1594955"/>
                  <a:pt x="78592" y="1528854"/>
                  <a:pt x="48126" y="1620252"/>
                </a:cubicBezTo>
                <a:cubicBezTo>
                  <a:pt x="40484" y="1681392"/>
                  <a:pt x="20665" y="1835182"/>
                  <a:pt x="16042" y="1892968"/>
                </a:cubicBezTo>
                <a:cubicBezTo>
                  <a:pt x="9206" y="1978420"/>
                  <a:pt x="5347" y="2064084"/>
                  <a:pt x="0" y="2149642"/>
                </a:cubicBezTo>
                <a:cubicBezTo>
                  <a:pt x="5347" y="2545347"/>
                  <a:pt x="1212" y="2941294"/>
                  <a:pt x="16042" y="3336758"/>
                </a:cubicBezTo>
                <a:cubicBezTo>
                  <a:pt x="17309" y="3370554"/>
                  <a:pt x="39228" y="3400382"/>
                  <a:pt x="48126" y="3433010"/>
                </a:cubicBezTo>
                <a:cubicBezTo>
                  <a:pt x="55300" y="3459316"/>
                  <a:pt x="60564" y="3486194"/>
                  <a:pt x="64168" y="3513221"/>
                </a:cubicBezTo>
                <a:cubicBezTo>
                  <a:pt x="71270" y="3566490"/>
                  <a:pt x="72238" y="3620496"/>
                  <a:pt x="80210" y="3673642"/>
                </a:cubicBezTo>
                <a:cubicBezTo>
                  <a:pt x="88300" y="3727571"/>
                  <a:pt x="105531" y="3779951"/>
                  <a:pt x="112295" y="3834063"/>
                </a:cubicBezTo>
                <a:cubicBezTo>
                  <a:pt x="117882" y="3878759"/>
                  <a:pt x="135523" y="4025986"/>
                  <a:pt x="144379" y="4074694"/>
                </a:cubicBezTo>
                <a:cubicBezTo>
                  <a:pt x="148323" y="4096386"/>
                  <a:pt x="155638" y="4117340"/>
                  <a:pt x="160421" y="4138863"/>
                </a:cubicBezTo>
                <a:cubicBezTo>
                  <a:pt x="166336" y="4165480"/>
                  <a:pt x="169850" y="4192621"/>
                  <a:pt x="176463" y="4219073"/>
                </a:cubicBezTo>
                <a:cubicBezTo>
                  <a:pt x="180564" y="4235478"/>
                  <a:pt x="188056" y="4250886"/>
                  <a:pt x="192505" y="4267200"/>
                </a:cubicBezTo>
                <a:cubicBezTo>
                  <a:pt x="204107" y="4309742"/>
                  <a:pt x="210645" y="4353704"/>
                  <a:pt x="224589" y="4395536"/>
                </a:cubicBezTo>
                <a:cubicBezTo>
                  <a:pt x="244322" y="4454734"/>
                  <a:pt x="245858" y="4507169"/>
                  <a:pt x="304800" y="4539915"/>
                </a:cubicBezTo>
                <a:cubicBezTo>
                  <a:pt x="334364" y="4556339"/>
                  <a:pt x="401053" y="4572000"/>
                  <a:pt x="401053" y="4572000"/>
                </a:cubicBezTo>
                <a:cubicBezTo>
                  <a:pt x="459874" y="4566653"/>
                  <a:pt x="522901" y="4578447"/>
                  <a:pt x="577516" y="4555958"/>
                </a:cubicBezTo>
                <a:cubicBezTo>
                  <a:pt x="657043" y="4523212"/>
                  <a:pt x="671204" y="4457905"/>
                  <a:pt x="705853" y="4395536"/>
                </a:cubicBezTo>
                <a:cubicBezTo>
                  <a:pt x="720995" y="4368280"/>
                  <a:pt x="741077" y="4343711"/>
                  <a:pt x="753979" y="4315326"/>
                </a:cubicBezTo>
                <a:cubicBezTo>
                  <a:pt x="835795" y="4135329"/>
                  <a:pt x="742427" y="4284527"/>
                  <a:pt x="818147" y="4170947"/>
                </a:cubicBezTo>
                <a:cubicBezTo>
                  <a:pt x="823494" y="4128168"/>
                  <a:pt x="826477" y="4085027"/>
                  <a:pt x="834189" y="4042610"/>
                </a:cubicBezTo>
                <a:cubicBezTo>
                  <a:pt x="837214" y="4025973"/>
                  <a:pt x="846563" y="4010991"/>
                  <a:pt x="850231" y="3994484"/>
                </a:cubicBezTo>
                <a:cubicBezTo>
                  <a:pt x="857287" y="3962732"/>
                  <a:pt x="860926" y="3930315"/>
                  <a:pt x="866274" y="3898231"/>
                </a:cubicBezTo>
                <a:cubicBezTo>
                  <a:pt x="871621" y="3695031"/>
                  <a:pt x="873086" y="3491692"/>
                  <a:pt x="882316" y="3288631"/>
                </a:cubicBezTo>
                <a:cubicBezTo>
                  <a:pt x="883793" y="3256138"/>
                  <a:pt x="898358" y="3224906"/>
                  <a:pt x="898358" y="3192379"/>
                </a:cubicBezTo>
                <a:cubicBezTo>
                  <a:pt x="898358" y="2536983"/>
                  <a:pt x="902156" y="2624558"/>
                  <a:pt x="866274" y="2229852"/>
                </a:cubicBezTo>
                <a:cubicBezTo>
                  <a:pt x="860926" y="1855536"/>
                  <a:pt x="860484" y="1481118"/>
                  <a:pt x="850231" y="1106905"/>
                </a:cubicBezTo>
                <a:cubicBezTo>
                  <a:pt x="849768" y="1090002"/>
                  <a:pt x="838290" y="1075184"/>
                  <a:pt x="834189" y="1058779"/>
                </a:cubicBezTo>
                <a:cubicBezTo>
                  <a:pt x="827576" y="1032327"/>
                  <a:pt x="822630" y="1005464"/>
                  <a:pt x="818147" y="978568"/>
                </a:cubicBezTo>
                <a:cubicBezTo>
                  <a:pt x="782095" y="762257"/>
                  <a:pt x="821577" y="965349"/>
                  <a:pt x="786063" y="770021"/>
                </a:cubicBezTo>
                <a:cubicBezTo>
                  <a:pt x="781185" y="743194"/>
                  <a:pt x="777195" y="716116"/>
                  <a:pt x="770021" y="689810"/>
                </a:cubicBezTo>
                <a:cubicBezTo>
                  <a:pt x="761123" y="657182"/>
                  <a:pt x="737937" y="593558"/>
                  <a:pt x="737937" y="593558"/>
                </a:cubicBezTo>
                <a:cubicBezTo>
                  <a:pt x="754741" y="358301"/>
                  <a:pt x="753979" y="444022"/>
                  <a:pt x="753979" y="336884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 5"/>
          <p:cNvSpPr/>
          <p:nvPr/>
        </p:nvSpPr>
        <p:spPr>
          <a:xfrm>
            <a:off x="8662737" y="2037347"/>
            <a:ext cx="3208421" cy="3609474"/>
          </a:xfrm>
          <a:custGeom>
            <a:avLst/>
            <a:gdLst>
              <a:gd name="connsiteX0" fmla="*/ 2406316 w 3208421"/>
              <a:gd name="connsiteY0" fmla="*/ 0 h 3609474"/>
              <a:gd name="connsiteX1" fmla="*/ 1684421 w 3208421"/>
              <a:gd name="connsiteY1" fmla="*/ 112295 h 3609474"/>
              <a:gd name="connsiteX2" fmla="*/ 1604210 w 3208421"/>
              <a:gd name="connsiteY2" fmla="*/ 128337 h 3609474"/>
              <a:gd name="connsiteX3" fmla="*/ 1411705 w 3208421"/>
              <a:gd name="connsiteY3" fmla="*/ 160421 h 3609474"/>
              <a:gd name="connsiteX4" fmla="*/ 1074821 w 3208421"/>
              <a:gd name="connsiteY4" fmla="*/ 240632 h 3609474"/>
              <a:gd name="connsiteX5" fmla="*/ 1026695 w 3208421"/>
              <a:gd name="connsiteY5" fmla="*/ 256674 h 3609474"/>
              <a:gd name="connsiteX6" fmla="*/ 962526 w 3208421"/>
              <a:gd name="connsiteY6" fmla="*/ 272716 h 3609474"/>
              <a:gd name="connsiteX7" fmla="*/ 866274 w 3208421"/>
              <a:gd name="connsiteY7" fmla="*/ 304800 h 3609474"/>
              <a:gd name="connsiteX8" fmla="*/ 818147 w 3208421"/>
              <a:gd name="connsiteY8" fmla="*/ 336885 h 3609474"/>
              <a:gd name="connsiteX9" fmla="*/ 721895 w 3208421"/>
              <a:gd name="connsiteY9" fmla="*/ 368969 h 3609474"/>
              <a:gd name="connsiteX10" fmla="*/ 689810 w 3208421"/>
              <a:gd name="connsiteY10" fmla="*/ 401053 h 3609474"/>
              <a:gd name="connsiteX11" fmla="*/ 593558 w 3208421"/>
              <a:gd name="connsiteY11" fmla="*/ 465221 h 3609474"/>
              <a:gd name="connsiteX12" fmla="*/ 545431 w 3208421"/>
              <a:gd name="connsiteY12" fmla="*/ 497306 h 3609474"/>
              <a:gd name="connsiteX13" fmla="*/ 497305 w 3208421"/>
              <a:gd name="connsiteY13" fmla="*/ 529390 h 3609474"/>
              <a:gd name="connsiteX14" fmla="*/ 401052 w 3208421"/>
              <a:gd name="connsiteY14" fmla="*/ 609600 h 3609474"/>
              <a:gd name="connsiteX15" fmla="*/ 288758 w 3208421"/>
              <a:gd name="connsiteY15" fmla="*/ 753979 h 3609474"/>
              <a:gd name="connsiteX16" fmla="*/ 272716 w 3208421"/>
              <a:gd name="connsiteY16" fmla="*/ 802106 h 3609474"/>
              <a:gd name="connsiteX17" fmla="*/ 208547 w 3208421"/>
              <a:gd name="connsiteY17" fmla="*/ 882316 h 3609474"/>
              <a:gd name="connsiteX18" fmla="*/ 176463 w 3208421"/>
              <a:gd name="connsiteY18" fmla="*/ 978569 h 3609474"/>
              <a:gd name="connsiteX19" fmla="*/ 144379 w 3208421"/>
              <a:gd name="connsiteY19" fmla="*/ 1074821 h 3609474"/>
              <a:gd name="connsiteX20" fmla="*/ 96252 w 3208421"/>
              <a:gd name="connsiteY20" fmla="*/ 1219200 h 3609474"/>
              <a:gd name="connsiteX21" fmla="*/ 80210 w 3208421"/>
              <a:gd name="connsiteY21" fmla="*/ 1267327 h 3609474"/>
              <a:gd name="connsiteX22" fmla="*/ 64168 w 3208421"/>
              <a:gd name="connsiteY22" fmla="*/ 1379621 h 3609474"/>
              <a:gd name="connsiteX23" fmla="*/ 48126 w 3208421"/>
              <a:gd name="connsiteY23" fmla="*/ 1540042 h 3609474"/>
              <a:gd name="connsiteX24" fmla="*/ 32084 w 3208421"/>
              <a:gd name="connsiteY24" fmla="*/ 1604211 h 3609474"/>
              <a:gd name="connsiteX25" fmla="*/ 16042 w 3208421"/>
              <a:gd name="connsiteY25" fmla="*/ 1716506 h 3609474"/>
              <a:gd name="connsiteX26" fmla="*/ 0 w 3208421"/>
              <a:gd name="connsiteY26" fmla="*/ 1812758 h 3609474"/>
              <a:gd name="connsiteX27" fmla="*/ 16042 w 3208421"/>
              <a:gd name="connsiteY27" fmla="*/ 2438400 h 3609474"/>
              <a:gd name="connsiteX28" fmla="*/ 48126 w 3208421"/>
              <a:gd name="connsiteY28" fmla="*/ 2598821 h 3609474"/>
              <a:gd name="connsiteX29" fmla="*/ 80210 w 3208421"/>
              <a:gd name="connsiteY29" fmla="*/ 2727158 h 3609474"/>
              <a:gd name="connsiteX30" fmla="*/ 112295 w 3208421"/>
              <a:gd name="connsiteY30" fmla="*/ 2775285 h 3609474"/>
              <a:gd name="connsiteX31" fmla="*/ 128337 w 3208421"/>
              <a:gd name="connsiteY31" fmla="*/ 2823411 h 3609474"/>
              <a:gd name="connsiteX32" fmla="*/ 192505 w 3208421"/>
              <a:gd name="connsiteY32" fmla="*/ 2919664 h 3609474"/>
              <a:gd name="connsiteX33" fmla="*/ 208547 w 3208421"/>
              <a:gd name="connsiteY33" fmla="*/ 2967790 h 3609474"/>
              <a:gd name="connsiteX34" fmla="*/ 304800 w 3208421"/>
              <a:gd name="connsiteY34" fmla="*/ 3031958 h 3609474"/>
              <a:gd name="connsiteX35" fmla="*/ 336884 w 3208421"/>
              <a:gd name="connsiteY35" fmla="*/ 3080085 h 3609474"/>
              <a:gd name="connsiteX36" fmla="*/ 368968 w 3208421"/>
              <a:gd name="connsiteY36" fmla="*/ 3144253 h 3609474"/>
              <a:gd name="connsiteX37" fmla="*/ 417095 w 3208421"/>
              <a:gd name="connsiteY37" fmla="*/ 3208421 h 3609474"/>
              <a:gd name="connsiteX38" fmla="*/ 497305 w 3208421"/>
              <a:gd name="connsiteY38" fmla="*/ 3336758 h 3609474"/>
              <a:gd name="connsiteX39" fmla="*/ 609600 w 3208421"/>
              <a:gd name="connsiteY39" fmla="*/ 3416969 h 3609474"/>
              <a:gd name="connsiteX40" fmla="*/ 673768 w 3208421"/>
              <a:gd name="connsiteY40" fmla="*/ 3449053 h 3609474"/>
              <a:gd name="connsiteX41" fmla="*/ 721895 w 3208421"/>
              <a:gd name="connsiteY41" fmla="*/ 3481137 h 3609474"/>
              <a:gd name="connsiteX42" fmla="*/ 770021 w 3208421"/>
              <a:gd name="connsiteY42" fmla="*/ 3497179 h 3609474"/>
              <a:gd name="connsiteX43" fmla="*/ 930442 w 3208421"/>
              <a:gd name="connsiteY43" fmla="*/ 3529264 h 3609474"/>
              <a:gd name="connsiteX44" fmla="*/ 994610 w 3208421"/>
              <a:gd name="connsiteY44" fmla="*/ 3545306 h 3609474"/>
              <a:gd name="connsiteX45" fmla="*/ 1074821 w 3208421"/>
              <a:gd name="connsiteY45" fmla="*/ 3577390 h 3609474"/>
              <a:gd name="connsiteX46" fmla="*/ 1171074 w 3208421"/>
              <a:gd name="connsiteY46" fmla="*/ 3593432 h 3609474"/>
              <a:gd name="connsiteX47" fmla="*/ 1636295 w 3208421"/>
              <a:gd name="connsiteY47" fmla="*/ 3609474 h 3609474"/>
              <a:gd name="connsiteX48" fmla="*/ 2229852 w 3208421"/>
              <a:gd name="connsiteY48" fmla="*/ 3593432 h 3609474"/>
              <a:gd name="connsiteX49" fmla="*/ 2374231 w 3208421"/>
              <a:gd name="connsiteY49" fmla="*/ 3545306 h 3609474"/>
              <a:gd name="connsiteX50" fmla="*/ 2518610 w 3208421"/>
              <a:gd name="connsiteY50" fmla="*/ 3497179 h 3609474"/>
              <a:gd name="connsiteX51" fmla="*/ 2646947 w 3208421"/>
              <a:gd name="connsiteY51" fmla="*/ 3400927 h 3609474"/>
              <a:gd name="connsiteX52" fmla="*/ 2775284 w 3208421"/>
              <a:gd name="connsiteY52" fmla="*/ 3240506 h 3609474"/>
              <a:gd name="connsiteX53" fmla="*/ 2807368 w 3208421"/>
              <a:gd name="connsiteY53" fmla="*/ 3208421 h 3609474"/>
              <a:gd name="connsiteX54" fmla="*/ 2871537 w 3208421"/>
              <a:gd name="connsiteY54" fmla="*/ 3112169 h 3609474"/>
              <a:gd name="connsiteX55" fmla="*/ 2903621 w 3208421"/>
              <a:gd name="connsiteY55" fmla="*/ 3064042 h 3609474"/>
              <a:gd name="connsiteX56" fmla="*/ 2951747 w 3208421"/>
              <a:gd name="connsiteY56" fmla="*/ 2967790 h 3609474"/>
              <a:gd name="connsiteX57" fmla="*/ 2983831 w 3208421"/>
              <a:gd name="connsiteY57" fmla="*/ 2887579 h 3609474"/>
              <a:gd name="connsiteX58" fmla="*/ 2999874 w 3208421"/>
              <a:gd name="connsiteY58" fmla="*/ 2839453 h 3609474"/>
              <a:gd name="connsiteX59" fmla="*/ 3031958 w 3208421"/>
              <a:gd name="connsiteY59" fmla="*/ 2791327 h 3609474"/>
              <a:gd name="connsiteX60" fmla="*/ 3048000 w 3208421"/>
              <a:gd name="connsiteY60" fmla="*/ 2743200 h 3609474"/>
              <a:gd name="connsiteX61" fmla="*/ 3064042 w 3208421"/>
              <a:gd name="connsiteY61" fmla="*/ 2679032 h 3609474"/>
              <a:gd name="connsiteX62" fmla="*/ 3096126 w 3208421"/>
              <a:gd name="connsiteY62" fmla="*/ 2614864 h 3609474"/>
              <a:gd name="connsiteX63" fmla="*/ 3128210 w 3208421"/>
              <a:gd name="connsiteY63" fmla="*/ 2486527 h 3609474"/>
              <a:gd name="connsiteX64" fmla="*/ 3144252 w 3208421"/>
              <a:gd name="connsiteY64" fmla="*/ 2422358 h 3609474"/>
              <a:gd name="connsiteX65" fmla="*/ 3160295 w 3208421"/>
              <a:gd name="connsiteY65" fmla="*/ 2342148 h 3609474"/>
              <a:gd name="connsiteX66" fmla="*/ 3192379 w 3208421"/>
              <a:gd name="connsiteY66" fmla="*/ 1235242 h 3609474"/>
              <a:gd name="connsiteX67" fmla="*/ 3208421 w 3208421"/>
              <a:gd name="connsiteY67" fmla="*/ 1171074 h 360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208421" h="3609474">
                <a:moveTo>
                  <a:pt x="2406316" y="0"/>
                </a:moveTo>
                <a:lnTo>
                  <a:pt x="1684421" y="112295"/>
                </a:lnTo>
                <a:cubicBezTo>
                  <a:pt x="1657497" y="116603"/>
                  <a:pt x="1631062" y="123599"/>
                  <a:pt x="1604210" y="128337"/>
                </a:cubicBezTo>
                <a:cubicBezTo>
                  <a:pt x="1540146" y="139642"/>
                  <a:pt x="1475609" y="148249"/>
                  <a:pt x="1411705" y="160421"/>
                </a:cubicBezTo>
                <a:cubicBezTo>
                  <a:pt x="1353695" y="171471"/>
                  <a:pt x="1112652" y="228022"/>
                  <a:pt x="1074821" y="240632"/>
                </a:cubicBezTo>
                <a:cubicBezTo>
                  <a:pt x="1058779" y="245979"/>
                  <a:pt x="1042954" y="252029"/>
                  <a:pt x="1026695" y="256674"/>
                </a:cubicBezTo>
                <a:cubicBezTo>
                  <a:pt x="1005495" y="262731"/>
                  <a:pt x="983644" y="266381"/>
                  <a:pt x="962526" y="272716"/>
                </a:cubicBezTo>
                <a:cubicBezTo>
                  <a:pt x="930133" y="282434"/>
                  <a:pt x="866274" y="304800"/>
                  <a:pt x="866274" y="304800"/>
                </a:cubicBezTo>
                <a:cubicBezTo>
                  <a:pt x="850232" y="315495"/>
                  <a:pt x="835766" y="329054"/>
                  <a:pt x="818147" y="336885"/>
                </a:cubicBezTo>
                <a:cubicBezTo>
                  <a:pt x="787242" y="350621"/>
                  <a:pt x="721895" y="368969"/>
                  <a:pt x="721895" y="368969"/>
                </a:cubicBezTo>
                <a:cubicBezTo>
                  <a:pt x="711200" y="379664"/>
                  <a:pt x="701910" y="391978"/>
                  <a:pt x="689810" y="401053"/>
                </a:cubicBezTo>
                <a:cubicBezTo>
                  <a:pt x="658962" y="424189"/>
                  <a:pt x="625642" y="443832"/>
                  <a:pt x="593558" y="465221"/>
                </a:cubicBezTo>
                <a:lnTo>
                  <a:pt x="545431" y="497306"/>
                </a:lnTo>
                <a:cubicBezTo>
                  <a:pt x="529389" y="508001"/>
                  <a:pt x="510938" y="515757"/>
                  <a:pt x="497305" y="529390"/>
                </a:cubicBezTo>
                <a:cubicBezTo>
                  <a:pt x="435546" y="591149"/>
                  <a:pt x="468056" y="564932"/>
                  <a:pt x="401052" y="609600"/>
                </a:cubicBezTo>
                <a:cubicBezTo>
                  <a:pt x="324300" y="724730"/>
                  <a:pt x="364150" y="678587"/>
                  <a:pt x="288758" y="753979"/>
                </a:cubicBezTo>
                <a:cubicBezTo>
                  <a:pt x="283411" y="770021"/>
                  <a:pt x="281416" y="787606"/>
                  <a:pt x="272716" y="802106"/>
                </a:cubicBezTo>
                <a:cubicBezTo>
                  <a:pt x="215571" y="897348"/>
                  <a:pt x="263587" y="758475"/>
                  <a:pt x="208547" y="882316"/>
                </a:cubicBezTo>
                <a:cubicBezTo>
                  <a:pt x="194812" y="913221"/>
                  <a:pt x="187158" y="946485"/>
                  <a:pt x="176463" y="978569"/>
                </a:cubicBezTo>
                <a:lnTo>
                  <a:pt x="144379" y="1074821"/>
                </a:lnTo>
                <a:lnTo>
                  <a:pt x="96252" y="1219200"/>
                </a:lnTo>
                <a:lnTo>
                  <a:pt x="80210" y="1267327"/>
                </a:lnTo>
                <a:cubicBezTo>
                  <a:pt x="74863" y="1304758"/>
                  <a:pt x="68586" y="1342069"/>
                  <a:pt x="64168" y="1379621"/>
                </a:cubicBezTo>
                <a:cubicBezTo>
                  <a:pt x="57889" y="1432993"/>
                  <a:pt x="55726" y="1486842"/>
                  <a:pt x="48126" y="1540042"/>
                </a:cubicBezTo>
                <a:cubicBezTo>
                  <a:pt x="45008" y="1561868"/>
                  <a:pt x="36028" y="1582519"/>
                  <a:pt x="32084" y="1604211"/>
                </a:cubicBezTo>
                <a:cubicBezTo>
                  <a:pt x="25320" y="1641413"/>
                  <a:pt x="21792" y="1679134"/>
                  <a:pt x="16042" y="1716506"/>
                </a:cubicBezTo>
                <a:cubicBezTo>
                  <a:pt x="11096" y="1748654"/>
                  <a:pt x="5347" y="1780674"/>
                  <a:pt x="0" y="1812758"/>
                </a:cubicBezTo>
                <a:cubicBezTo>
                  <a:pt x="5347" y="2021305"/>
                  <a:pt x="6779" y="2229990"/>
                  <a:pt x="16042" y="2438400"/>
                </a:cubicBezTo>
                <a:cubicBezTo>
                  <a:pt x="18662" y="2497343"/>
                  <a:pt x="35750" y="2543128"/>
                  <a:pt x="48126" y="2598821"/>
                </a:cubicBezTo>
                <a:cubicBezTo>
                  <a:pt x="55448" y="2631769"/>
                  <a:pt x="63010" y="2692759"/>
                  <a:pt x="80210" y="2727158"/>
                </a:cubicBezTo>
                <a:cubicBezTo>
                  <a:pt x="88833" y="2744403"/>
                  <a:pt x="101600" y="2759243"/>
                  <a:pt x="112295" y="2775285"/>
                </a:cubicBezTo>
                <a:cubicBezTo>
                  <a:pt x="117642" y="2791327"/>
                  <a:pt x="120125" y="2808629"/>
                  <a:pt x="128337" y="2823411"/>
                </a:cubicBezTo>
                <a:cubicBezTo>
                  <a:pt x="147064" y="2857119"/>
                  <a:pt x="180311" y="2883082"/>
                  <a:pt x="192505" y="2919664"/>
                </a:cubicBezTo>
                <a:cubicBezTo>
                  <a:pt x="197852" y="2935706"/>
                  <a:pt x="196590" y="2955833"/>
                  <a:pt x="208547" y="2967790"/>
                </a:cubicBezTo>
                <a:cubicBezTo>
                  <a:pt x="235813" y="2995056"/>
                  <a:pt x="304800" y="3031958"/>
                  <a:pt x="304800" y="3031958"/>
                </a:cubicBezTo>
                <a:cubicBezTo>
                  <a:pt x="315495" y="3048000"/>
                  <a:pt x="327318" y="3063345"/>
                  <a:pt x="336884" y="3080085"/>
                </a:cubicBezTo>
                <a:cubicBezTo>
                  <a:pt x="348749" y="3100848"/>
                  <a:pt x="356293" y="3123974"/>
                  <a:pt x="368968" y="3144253"/>
                </a:cubicBezTo>
                <a:cubicBezTo>
                  <a:pt x="383139" y="3166926"/>
                  <a:pt x="404110" y="3185049"/>
                  <a:pt x="417095" y="3208421"/>
                </a:cubicBezTo>
                <a:cubicBezTo>
                  <a:pt x="474510" y="3311768"/>
                  <a:pt x="415498" y="3266638"/>
                  <a:pt x="497305" y="3336758"/>
                </a:cubicBezTo>
                <a:cubicBezTo>
                  <a:pt x="514521" y="3351515"/>
                  <a:pt x="584207" y="3402459"/>
                  <a:pt x="609600" y="3416969"/>
                </a:cubicBezTo>
                <a:cubicBezTo>
                  <a:pt x="630363" y="3428834"/>
                  <a:pt x="653005" y="3437188"/>
                  <a:pt x="673768" y="3449053"/>
                </a:cubicBezTo>
                <a:cubicBezTo>
                  <a:pt x="690508" y="3458619"/>
                  <a:pt x="704650" y="3472515"/>
                  <a:pt x="721895" y="3481137"/>
                </a:cubicBezTo>
                <a:cubicBezTo>
                  <a:pt x="737020" y="3488699"/>
                  <a:pt x="753544" y="3493377"/>
                  <a:pt x="770021" y="3497179"/>
                </a:cubicBezTo>
                <a:cubicBezTo>
                  <a:pt x="823157" y="3509441"/>
                  <a:pt x="877538" y="3516038"/>
                  <a:pt x="930442" y="3529264"/>
                </a:cubicBezTo>
                <a:cubicBezTo>
                  <a:pt x="951831" y="3534611"/>
                  <a:pt x="973694" y="3538334"/>
                  <a:pt x="994610" y="3545306"/>
                </a:cubicBezTo>
                <a:cubicBezTo>
                  <a:pt x="1021929" y="3554412"/>
                  <a:pt x="1047039" y="3569813"/>
                  <a:pt x="1074821" y="3577390"/>
                </a:cubicBezTo>
                <a:cubicBezTo>
                  <a:pt x="1106202" y="3585948"/>
                  <a:pt x="1138600" y="3591576"/>
                  <a:pt x="1171074" y="3593432"/>
                </a:cubicBezTo>
                <a:cubicBezTo>
                  <a:pt x="1325987" y="3602284"/>
                  <a:pt x="1481221" y="3604127"/>
                  <a:pt x="1636295" y="3609474"/>
                </a:cubicBezTo>
                <a:cubicBezTo>
                  <a:pt x="1834147" y="3604127"/>
                  <a:pt x="2032162" y="3603075"/>
                  <a:pt x="2229852" y="3593432"/>
                </a:cubicBezTo>
                <a:cubicBezTo>
                  <a:pt x="2274888" y="3591235"/>
                  <a:pt x="2335027" y="3558374"/>
                  <a:pt x="2374231" y="3545306"/>
                </a:cubicBezTo>
                <a:cubicBezTo>
                  <a:pt x="2581445" y="3476235"/>
                  <a:pt x="2267588" y="3597591"/>
                  <a:pt x="2518610" y="3497179"/>
                </a:cubicBezTo>
                <a:cubicBezTo>
                  <a:pt x="2646805" y="3368987"/>
                  <a:pt x="2467543" y="3540464"/>
                  <a:pt x="2646947" y="3400927"/>
                </a:cubicBezTo>
                <a:cubicBezTo>
                  <a:pt x="2720858" y="3343441"/>
                  <a:pt x="2716675" y="3318651"/>
                  <a:pt x="2775284" y="3240506"/>
                </a:cubicBezTo>
                <a:cubicBezTo>
                  <a:pt x="2784359" y="3228406"/>
                  <a:pt x="2798293" y="3220521"/>
                  <a:pt x="2807368" y="3208421"/>
                </a:cubicBezTo>
                <a:cubicBezTo>
                  <a:pt x="2830504" y="3177573"/>
                  <a:pt x="2850148" y="3144253"/>
                  <a:pt x="2871537" y="3112169"/>
                </a:cubicBezTo>
                <a:cubicBezTo>
                  <a:pt x="2882232" y="3096127"/>
                  <a:pt x="2894999" y="3081287"/>
                  <a:pt x="2903621" y="3064042"/>
                </a:cubicBezTo>
                <a:cubicBezTo>
                  <a:pt x="2919663" y="3031958"/>
                  <a:pt x="2936904" y="3000446"/>
                  <a:pt x="2951747" y="2967790"/>
                </a:cubicBezTo>
                <a:cubicBezTo>
                  <a:pt x="2963663" y="2941575"/>
                  <a:pt x="2973720" y="2914542"/>
                  <a:pt x="2983831" y="2887579"/>
                </a:cubicBezTo>
                <a:cubicBezTo>
                  <a:pt x="2989769" y="2871746"/>
                  <a:pt x="2992312" y="2854578"/>
                  <a:pt x="2999874" y="2839453"/>
                </a:cubicBezTo>
                <a:cubicBezTo>
                  <a:pt x="3008496" y="2822208"/>
                  <a:pt x="3021263" y="2807369"/>
                  <a:pt x="3031958" y="2791327"/>
                </a:cubicBezTo>
                <a:cubicBezTo>
                  <a:pt x="3037305" y="2775285"/>
                  <a:pt x="3043354" y="2759459"/>
                  <a:pt x="3048000" y="2743200"/>
                </a:cubicBezTo>
                <a:cubicBezTo>
                  <a:pt x="3054057" y="2722001"/>
                  <a:pt x="3056301" y="2699676"/>
                  <a:pt x="3064042" y="2679032"/>
                </a:cubicBezTo>
                <a:cubicBezTo>
                  <a:pt x="3072439" y="2656641"/>
                  <a:pt x="3085431" y="2636253"/>
                  <a:pt x="3096126" y="2614864"/>
                </a:cubicBezTo>
                <a:lnTo>
                  <a:pt x="3128210" y="2486527"/>
                </a:lnTo>
                <a:cubicBezTo>
                  <a:pt x="3133557" y="2465137"/>
                  <a:pt x="3139928" y="2443978"/>
                  <a:pt x="3144252" y="2422358"/>
                </a:cubicBezTo>
                <a:lnTo>
                  <a:pt x="3160295" y="2342148"/>
                </a:lnTo>
                <a:cubicBezTo>
                  <a:pt x="3211427" y="1830822"/>
                  <a:pt x="3153743" y="2452298"/>
                  <a:pt x="3192379" y="1235242"/>
                </a:cubicBezTo>
                <a:cubicBezTo>
                  <a:pt x="3193079" y="1213205"/>
                  <a:pt x="3208421" y="1171074"/>
                  <a:pt x="3208421" y="1171074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2473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37" y="882317"/>
            <a:ext cx="10940715" cy="476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3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6" y="401053"/>
            <a:ext cx="8964446" cy="5855367"/>
          </a:xfrm>
          <a:prstGeom prst="rect">
            <a:avLst/>
          </a:prstGeom>
        </p:spPr>
      </p:pic>
      <p:sp>
        <p:nvSpPr>
          <p:cNvPr id="4" name="Forme libre 3"/>
          <p:cNvSpPr/>
          <p:nvPr/>
        </p:nvSpPr>
        <p:spPr>
          <a:xfrm>
            <a:off x="609600" y="2261937"/>
            <a:ext cx="4363571" cy="3064042"/>
          </a:xfrm>
          <a:custGeom>
            <a:avLst/>
            <a:gdLst>
              <a:gd name="connsiteX0" fmla="*/ 256674 w 4363571"/>
              <a:gd name="connsiteY0" fmla="*/ 256674 h 3064042"/>
              <a:gd name="connsiteX1" fmla="*/ 529389 w 4363571"/>
              <a:gd name="connsiteY1" fmla="*/ 256674 h 3064042"/>
              <a:gd name="connsiteX2" fmla="*/ 641684 w 4363571"/>
              <a:gd name="connsiteY2" fmla="*/ 224589 h 3064042"/>
              <a:gd name="connsiteX3" fmla="*/ 770021 w 4363571"/>
              <a:gd name="connsiteY3" fmla="*/ 208547 h 3064042"/>
              <a:gd name="connsiteX4" fmla="*/ 962526 w 4363571"/>
              <a:gd name="connsiteY4" fmla="*/ 160421 h 3064042"/>
              <a:gd name="connsiteX5" fmla="*/ 1491916 w 4363571"/>
              <a:gd name="connsiteY5" fmla="*/ 96252 h 3064042"/>
              <a:gd name="connsiteX6" fmla="*/ 1684421 w 4363571"/>
              <a:gd name="connsiteY6" fmla="*/ 80210 h 3064042"/>
              <a:gd name="connsiteX7" fmla="*/ 1812758 w 4363571"/>
              <a:gd name="connsiteY7" fmla="*/ 64168 h 3064042"/>
              <a:gd name="connsiteX8" fmla="*/ 2197768 w 4363571"/>
              <a:gd name="connsiteY8" fmla="*/ 32084 h 3064042"/>
              <a:gd name="connsiteX9" fmla="*/ 2438400 w 4363571"/>
              <a:gd name="connsiteY9" fmla="*/ 0 h 3064042"/>
              <a:gd name="connsiteX10" fmla="*/ 2839453 w 4363571"/>
              <a:gd name="connsiteY10" fmla="*/ 16042 h 3064042"/>
              <a:gd name="connsiteX11" fmla="*/ 3497179 w 4363571"/>
              <a:gd name="connsiteY11" fmla="*/ 32084 h 3064042"/>
              <a:gd name="connsiteX12" fmla="*/ 3561347 w 4363571"/>
              <a:gd name="connsiteY12" fmla="*/ 48126 h 3064042"/>
              <a:gd name="connsiteX13" fmla="*/ 3882189 w 4363571"/>
              <a:gd name="connsiteY13" fmla="*/ 64168 h 3064042"/>
              <a:gd name="connsiteX14" fmla="*/ 4026568 w 4363571"/>
              <a:gd name="connsiteY14" fmla="*/ 48126 h 3064042"/>
              <a:gd name="connsiteX15" fmla="*/ 4090737 w 4363571"/>
              <a:gd name="connsiteY15" fmla="*/ 32084 h 3064042"/>
              <a:gd name="connsiteX16" fmla="*/ 4154905 w 4363571"/>
              <a:gd name="connsiteY16" fmla="*/ 48126 h 3064042"/>
              <a:gd name="connsiteX17" fmla="*/ 4138863 w 4363571"/>
              <a:gd name="connsiteY17" fmla="*/ 96252 h 3064042"/>
              <a:gd name="connsiteX18" fmla="*/ 4203032 w 4363571"/>
              <a:gd name="connsiteY18" fmla="*/ 160421 h 3064042"/>
              <a:gd name="connsiteX19" fmla="*/ 4235116 w 4363571"/>
              <a:gd name="connsiteY19" fmla="*/ 208547 h 3064042"/>
              <a:gd name="connsiteX20" fmla="*/ 4251158 w 4363571"/>
              <a:gd name="connsiteY20" fmla="*/ 256674 h 3064042"/>
              <a:gd name="connsiteX21" fmla="*/ 4283242 w 4363571"/>
              <a:gd name="connsiteY21" fmla="*/ 304800 h 3064042"/>
              <a:gd name="connsiteX22" fmla="*/ 4315326 w 4363571"/>
              <a:gd name="connsiteY22" fmla="*/ 401052 h 3064042"/>
              <a:gd name="connsiteX23" fmla="*/ 4331368 w 4363571"/>
              <a:gd name="connsiteY23" fmla="*/ 449179 h 3064042"/>
              <a:gd name="connsiteX24" fmla="*/ 4347411 w 4363571"/>
              <a:gd name="connsiteY24" fmla="*/ 497305 h 3064042"/>
              <a:gd name="connsiteX25" fmla="*/ 4347411 w 4363571"/>
              <a:gd name="connsiteY25" fmla="*/ 1475874 h 3064042"/>
              <a:gd name="connsiteX26" fmla="*/ 4331368 w 4363571"/>
              <a:gd name="connsiteY26" fmla="*/ 1572126 h 3064042"/>
              <a:gd name="connsiteX27" fmla="*/ 4315326 w 4363571"/>
              <a:gd name="connsiteY27" fmla="*/ 1700463 h 3064042"/>
              <a:gd name="connsiteX28" fmla="*/ 4283242 w 4363571"/>
              <a:gd name="connsiteY28" fmla="*/ 1796716 h 3064042"/>
              <a:gd name="connsiteX29" fmla="*/ 4267200 w 4363571"/>
              <a:gd name="connsiteY29" fmla="*/ 1844842 h 3064042"/>
              <a:gd name="connsiteX30" fmla="*/ 4219074 w 4363571"/>
              <a:gd name="connsiteY30" fmla="*/ 2069431 h 3064042"/>
              <a:gd name="connsiteX31" fmla="*/ 4186989 w 4363571"/>
              <a:gd name="connsiteY31" fmla="*/ 2165684 h 3064042"/>
              <a:gd name="connsiteX32" fmla="*/ 4154905 w 4363571"/>
              <a:gd name="connsiteY32" fmla="*/ 2213810 h 3064042"/>
              <a:gd name="connsiteX33" fmla="*/ 4138863 w 4363571"/>
              <a:gd name="connsiteY33" fmla="*/ 2261937 h 3064042"/>
              <a:gd name="connsiteX34" fmla="*/ 4106779 w 4363571"/>
              <a:gd name="connsiteY34" fmla="*/ 2310063 h 3064042"/>
              <a:gd name="connsiteX35" fmla="*/ 3962400 w 4363571"/>
              <a:gd name="connsiteY35" fmla="*/ 2438400 h 3064042"/>
              <a:gd name="connsiteX36" fmla="*/ 3914274 w 4363571"/>
              <a:gd name="connsiteY36" fmla="*/ 2470484 h 3064042"/>
              <a:gd name="connsiteX37" fmla="*/ 3866147 w 4363571"/>
              <a:gd name="connsiteY37" fmla="*/ 2518610 h 3064042"/>
              <a:gd name="connsiteX38" fmla="*/ 3753853 w 4363571"/>
              <a:gd name="connsiteY38" fmla="*/ 2566737 h 3064042"/>
              <a:gd name="connsiteX39" fmla="*/ 3705726 w 4363571"/>
              <a:gd name="connsiteY39" fmla="*/ 2598821 h 3064042"/>
              <a:gd name="connsiteX40" fmla="*/ 3609474 w 4363571"/>
              <a:gd name="connsiteY40" fmla="*/ 2630905 h 3064042"/>
              <a:gd name="connsiteX41" fmla="*/ 3561347 w 4363571"/>
              <a:gd name="connsiteY41" fmla="*/ 2646947 h 3064042"/>
              <a:gd name="connsiteX42" fmla="*/ 3256547 w 4363571"/>
              <a:gd name="connsiteY42" fmla="*/ 2695074 h 3064042"/>
              <a:gd name="connsiteX43" fmla="*/ 3160295 w 4363571"/>
              <a:gd name="connsiteY43" fmla="*/ 2711116 h 3064042"/>
              <a:gd name="connsiteX44" fmla="*/ 3112168 w 4363571"/>
              <a:gd name="connsiteY44" fmla="*/ 2727158 h 3064042"/>
              <a:gd name="connsiteX45" fmla="*/ 2855495 w 4363571"/>
              <a:gd name="connsiteY45" fmla="*/ 2759242 h 3064042"/>
              <a:gd name="connsiteX46" fmla="*/ 2743200 w 4363571"/>
              <a:gd name="connsiteY46" fmla="*/ 2775284 h 3064042"/>
              <a:gd name="connsiteX47" fmla="*/ 2662989 w 4363571"/>
              <a:gd name="connsiteY47" fmla="*/ 2791326 h 3064042"/>
              <a:gd name="connsiteX48" fmla="*/ 2261937 w 4363571"/>
              <a:gd name="connsiteY48" fmla="*/ 2839452 h 3064042"/>
              <a:gd name="connsiteX49" fmla="*/ 2149642 w 4363571"/>
              <a:gd name="connsiteY49" fmla="*/ 2871537 h 3064042"/>
              <a:gd name="connsiteX50" fmla="*/ 2085474 w 4363571"/>
              <a:gd name="connsiteY50" fmla="*/ 2887579 h 3064042"/>
              <a:gd name="connsiteX51" fmla="*/ 2037347 w 4363571"/>
              <a:gd name="connsiteY51" fmla="*/ 2903621 h 3064042"/>
              <a:gd name="connsiteX52" fmla="*/ 1828800 w 4363571"/>
              <a:gd name="connsiteY52" fmla="*/ 2935705 h 3064042"/>
              <a:gd name="connsiteX53" fmla="*/ 1668379 w 4363571"/>
              <a:gd name="connsiteY53" fmla="*/ 2967789 h 3064042"/>
              <a:gd name="connsiteX54" fmla="*/ 1540042 w 4363571"/>
              <a:gd name="connsiteY54" fmla="*/ 2983831 h 3064042"/>
              <a:gd name="connsiteX55" fmla="*/ 1347537 w 4363571"/>
              <a:gd name="connsiteY55" fmla="*/ 3015916 h 3064042"/>
              <a:gd name="connsiteX56" fmla="*/ 1235242 w 4363571"/>
              <a:gd name="connsiteY56" fmla="*/ 3031958 h 3064042"/>
              <a:gd name="connsiteX57" fmla="*/ 1138989 w 4363571"/>
              <a:gd name="connsiteY57" fmla="*/ 3048000 h 3064042"/>
              <a:gd name="connsiteX58" fmla="*/ 1010653 w 4363571"/>
              <a:gd name="connsiteY58" fmla="*/ 3064042 h 3064042"/>
              <a:gd name="connsiteX59" fmla="*/ 497305 w 4363571"/>
              <a:gd name="connsiteY59" fmla="*/ 3048000 h 3064042"/>
              <a:gd name="connsiteX60" fmla="*/ 368968 w 4363571"/>
              <a:gd name="connsiteY60" fmla="*/ 3015916 h 3064042"/>
              <a:gd name="connsiteX61" fmla="*/ 304800 w 4363571"/>
              <a:gd name="connsiteY61" fmla="*/ 2983831 h 3064042"/>
              <a:gd name="connsiteX62" fmla="*/ 208547 w 4363571"/>
              <a:gd name="connsiteY62" fmla="*/ 2951747 h 3064042"/>
              <a:gd name="connsiteX63" fmla="*/ 112295 w 4363571"/>
              <a:gd name="connsiteY63" fmla="*/ 2887579 h 3064042"/>
              <a:gd name="connsiteX64" fmla="*/ 0 w 4363571"/>
              <a:gd name="connsiteY64" fmla="*/ 2775284 h 3064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363571" h="3064042">
                <a:moveTo>
                  <a:pt x="256674" y="256674"/>
                </a:moveTo>
                <a:cubicBezTo>
                  <a:pt x="375163" y="286296"/>
                  <a:pt x="340977" y="284936"/>
                  <a:pt x="529389" y="256674"/>
                </a:cubicBezTo>
                <a:cubicBezTo>
                  <a:pt x="567888" y="250899"/>
                  <a:pt x="603510" y="232224"/>
                  <a:pt x="641684" y="224589"/>
                </a:cubicBezTo>
                <a:cubicBezTo>
                  <a:pt x="683959" y="216134"/>
                  <a:pt x="727746" y="217002"/>
                  <a:pt x="770021" y="208547"/>
                </a:cubicBezTo>
                <a:cubicBezTo>
                  <a:pt x="834880" y="195575"/>
                  <a:pt x="896894" y="168625"/>
                  <a:pt x="962526" y="160421"/>
                </a:cubicBezTo>
                <a:lnTo>
                  <a:pt x="1491916" y="96252"/>
                </a:lnTo>
                <a:cubicBezTo>
                  <a:pt x="1556017" y="90147"/>
                  <a:pt x="1620350" y="86617"/>
                  <a:pt x="1684421" y="80210"/>
                </a:cubicBezTo>
                <a:cubicBezTo>
                  <a:pt x="1727319" y="75920"/>
                  <a:pt x="1769834" y="68192"/>
                  <a:pt x="1812758" y="64168"/>
                </a:cubicBezTo>
                <a:cubicBezTo>
                  <a:pt x="1940977" y="52148"/>
                  <a:pt x="2070739" y="53255"/>
                  <a:pt x="2197768" y="32084"/>
                </a:cubicBezTo>
                <a:cubicBezTo>
                  <a:pt x="2341785" y="8081"/>
                  <a:pt x="2261693" y="19634"/>
                  <a:pt x="2438400" y="0"/>
                </a:cubicBezTo>
                <a:lnTo>
                  <a:pt x="2839453" y="16042"/>
                </a:lnTo>
                <a:cubicBezTo>
                  <a:pt x="3058660" y="22685"/>
                  <a:pt x="3278088" y="22347"/>
                  <a:pt x="3497179" y="32084"/>
                </a:cubicBezTo>
                <a:cubicBezTo>
                  <a:pt x="3519205" y="33063"/>
                  <a:pt x="3539376" y="46295"/>
                  <a:pt x="3561347" y="48126"/>
                </a:cubicBezTo>
                <a:cubicBezTo>
                  <a:pt x="3668058" y="57019"/>
                  <a:pt x="3775242" y="58821"/>
                  <a:pt x="3882189" y="64168"/>
                </a:cubicBezTo>
                <a:cubicBezTo>
                  <a:pt x="3930315" y="58821"/>
                  <a:pt x="3978709" y="55489"/>
                  <a:pt x="4026568" y="48126"/>
                </a:cubicBezTo>
                <a:cubicBezTo>
                  <a:pt x="4048360" y="44773"/>
                  <a:pt x="4068689" y="32084"/>
                  <a:pt x="4090737" y="32084"/>
                </a:cubicBezTo>
                <a:cubicBezTo>
                  <a:pt x="4112785" y="32084"/>
                  <a:pt x="4133516" y="42779"/>
                  <a:pt x="4154905" y="48126"/>
                </a:cubicBezTo>
                <a:cubicBezTo>
                  <a:pt x="4149558" y="64168"/>
                  <a:pt x="4132202" y="80710"/>
                  <a:pt x="4138863" y="96252"/>
                </a:cubicBezTo>
                <a:cubicBezTo>
                  <a:pt x="4150779" y="124056"/>
                  <a:pt x="4186253" y="135252"/>
                  <a:pt x="4203032" y="160421"/>
                </a:cubicBezTo>
                <a:lnTo>
                  <a:pt x="4235116" y="208547"/>
                </a:lnTo>
                <a:cubicBezTo>
                  <a:pt x="4240463" y="224589"/>
                  <a:pt x="4243596" y="241549"/>
                  <a:pt x="4251158" y="256674"/>
                </a:cubicBezTo>
                <a:cubicBezTo>
                  <a:pt x="4259780" y="273919"/>
                  <a:pt x="4275412" y="287182"/>
                  <a:pt x="4283242" y="304800"/>
                </a:cubicBezTo>
                <a:cubicBezTo>
                  <a:pt x="4296977" y="335705"/>
                  <a:pt x="4304631" y="368968"/>
                  <a:pt x="4315326" y="401052"/>
                </a:cubicBezTo>
                <a:lnTo>
                  <a:pt x="4331368" y="449179"/>
                </a:lnTo>
                <a:lnTo>
                  <a:pt x="4347411" y="497305"/>
                </a:lnTo>
                <a:cubicBezTo>
                  <a:pt x="4362675" y="985751"/>
                  <a:pt x="4374451" y="1002689"/>
                  <a:pt x="4347411" y="1475874"/>
                </a:cubicBezTo>
                <a:cubicBezTo>
                  <a:pt x="4345555" y="1508348"/>
                  <a:pt x="4335968" y="1539926"/>
                  <a:pt x="4331368" y="1572126"/>
                </a:cubicBezTo>
                <a:cubicBezTo>
                  <a:pt x="4325271" y="1614805"/>
                  <a:pt x="4324359" y="1658308"/>
                  <a:pt x="4315326" y="1700463"/>
                </a:cubicBezTo>
                <a:cubicBezTo>
                  <a:pt x="4308240" y="1733532"/>
                  <a:pt x="4293937" y="1764632"/>
                  <a:pt x="4283242" y="1796716"/>
                </a:cubicBezTo>
                <a:cubicBezTo>
                  <a:pt x="4277895" y="1812758"/>
                  <a:pt x="4270516" y="1828261"/>
                  <a:pt x="4267200" y="1844842"/>
                </a:cubicBezTo>
                <a:cubicBezTo>
                  <a:pt x="4259750" y="1882094"/>
                  <a:pt x="4236635" y="2010897"/>
                  <a:pt x="4219074" y="2069431"/>
                </a:cubicBezTo>
                <a:cubicBezTo>
                  <a:pt x="4209356" y="2101825"/>
                  <a:pt x="4205749" y="2137544"/>
                  <a:pt x="4186989" y="2165684"/>
                </a:cubicBezTo>
                <a:lnTo>
                  <a:pt x="4154905" y="2213810"/>
                </a:lnTo>
                <a:cubicBezTo>
                  <a:pt x="4149558" y="2229852"/>
                  <a:pt x="4146425" y="2246812"/>
                  <a:pt x="4138863" y="2261937"/>
                </a:cubicBezTo>
                <a:cubicBezTo>
                  <a:pt x="4130241" y="2279182"/>
                  <a:pt x="4119475" y="2295553"/>
                  <a:pt x="4106779" y="2310063"/>
                </a:cubicBezTo>
                <a:cubicBezTo>
                  <a:pt x="4051828" y="2372864"/>
                  <a:pt x="4025588" y="2393266"/>
                  <a:pt x="3962400" y="2438400"/>
                </a:cubicBezTo>
                <a:cubicBezTo>
                  <a:pt x="3946711" y="2449606"/>
                  <a:pt x="3929085" y="2458141"/>
                  <a:pt x="3914274" y="2470484"/>
                </a:cubicBezTo>
                <a:cubicBezTo>
                  <a:pt x="3896845" y="2485008"/>
                  <a:pt x="3884608" y="2505423"/>
                  <a:pt x="3866147" y="2518610"/>
                </a:cubicBezTo>
                <a:cubicBezTo>
                  <a:pt x="3788254" y="2574248"/>
                  <a:pt x="3823677" y="2531826"/>
                  <a:pt x="3753853" y="2566737"/>
                </a:cubicBezTo>
                <a:cubicBezTo>
                  <a:pt x="3736608" y="2575359"/>
                  <a:pt x="3723345" y="2590991"/>
                  <a:pt x="3705726" y="2598821"/>
                </a:cubicBezTo>
                <a:cubicBezTo>
                  <a:pt x="3674821" y="2612556"/>
                  <a:pt x="3641558" y="2620210"/>
                  <a:pt x="3609474" y="2630905"/>
                </a:cubicBezTo>
                <a:cubicBezTo>
                  <a:pt x="3593432" y="2636252"/>
                  <a:pt x="3577929" y="2643631"/>
                  <a:pt x="3561347" y="2646947"/>
                </a:cubicBezTo>
                <a:cubicBezTo>
                  <a:pt x="3342199" y="2690777"/>
                  <a:pt x="3687807" y="2623197"/>
                  <a:pt x="3256547" y="2695074"/>
                </a:cubicBezTo>
                <a:cubicBezTo>
                  <a:pt x="3224463" y="2700421"/>
                  <a:pt x="3192047" y="2704060"/>
                  <a:pt x="3160295" y="2711116"/>
                </a:cubicBezTo>
                <a:cubicBezTo>
                  <a:pt x="3143788" y="2714784"/>
                  <a:pt x="3128675" y="2723490"/>
                  <a:pt x="3112168" y="2727158"/>
                </a:cubicBezTo>
                <a:cubicBezTo>
                  <a:pt x="3022510" y="2747082"/>
                  <a:pt x="2949805" y="2748147"/>
                  <a:pt x="2855495" y="2759242"/>
                </a:cubicBezTo>
                <a:cubicBezTo>
                  <a:pt x="2817942" y="2763660"/>
                  <a:pt x="2780497" y="2769068"/>
                  <a:pt x="2743200" y="2775284"/>
                </a:cubicBezTo>
                <a:cubicBezTo>
                  <a:pt x="2716304" y="2779767"/>
                  <a:pt x="2690045" y="2787944"/>
                  <a:pt x="2662989" y="2791326"/>
                </a:cubicBezTo>
                <a:cubicBezTo>
                  <a:pt x="2532052" y="2807693"/>
                  <a:pt x="2390278" y="2807365"/>
                  <a:pt x="2261937" y="2839452"/>
                </a:cubicBezTo>
                <a:cubicBezTo>
                  <a:pt x="2061294" y="2889615"/>
                  <a:pt x="2310772" y="2825500"/>
                  <a:pt x="2149642" y="2871537"/>
                </a:cubicBezTo>
                <a:cubicBezTo>
                  <a:pt x="2128443" y="2877594"/>
                  <a:pt x="2106673" y="2881522"/>
                  <a:pt x="2085474" y="2887579"/>
                </a:cubicBezTo>
                <a:cubicBezTo>
                  <a:pt x="2069215" y="2892225"/>
                  <a:pt x="2053752" y="2899520"/>
                  <a:pt x="2037347" y="2903621"/>
                </a:cubicBezTo>
                <a:cubicBezTo>
                  <a:pt x="1939212" y="2928155"/>
                  <a:pt x="1945693" y="2916223"/>
                  <a:pt x="1828800" y="2935705"/>
                </a:cubicBezTo>
                <a:cubicBezTo>
                  <a:pt x="1775009" y="2944670"/>
                  <a:pt x="1722491" y="2961025"/>
                  <a:pt x="1668379" y="2967789"/>
                </a:cubicBezTo>
                <a:cubicBezTo>
                  <a:pt x="1625600" y="2973136"/>
                  <a:pt x="1582677" y="2977436"/>
                  <a:pt x="1540042" y="2983831"/>
                </a:cubicBezTo>
                <a:cubicBezTo>
                  <a:pt x="1475708" y="2993481"/>
                  <a:pt x="1411937" y="3006716"/>
                  <a:pt x="1347537" y="3015916"/>
                </a:cubicBezTo>
                <a:lnTo>
                  <a:pt x="1235242" y="3031958"/>
                </a:lnTo>
                <a:cubicBezTo>
                  <a:pt x="1203093" y="3036904"/>
                  <a:pt x="1171189" y="3043400"/>
                  <a:pt x="1138989" y="3048000"/>
                </a:cubicBezTo>
                <a:cubicBezTo>
                  <a:pt x="1096311" y="3054097"/>
                  <a:pt x="1053432" y="3058695"/>
                  <a:pt x="1010653" y="3064042"/>
                </a:cubicBezTo>
                <a:cubicBezTo>
                  <a:pt x="839537" y="3058695"/>
                  <a:pt x="668025" y="3060804"/>
                  <a:pt x="497305" y="3048000"/>
                </a:cubicBezTo>
                <a:cubicBezTo>
                  <a:pt x="453333" y="3044702"/>
                  <a:pt x="368968" y="3015916"/>
                  <a:pt x="368968" y="3015916"/>
                </a:cubicBezTo>
                <a:cubicBezTo>
                  <a:pt x="347579" y="3005221"/>
                  <a:pt x="327004" y="2992713"/>
                  <a:pt x="304800" y="2983831"/>
                </a:cubicBezTo>
                <a:cubicBezTo>
                  <a:pt x="273399" y="2971271"/>
                  <a:pt x="208547" y="2951747"/>
                  <a:pt x="208547" y="2951747"/>
                </a:cubicBezTo>
                <a:cubicBezTo>
                  <a:pt x="176463" y="2930358"/>
                  <a:pt x="139561" y="2914845"/>
                  <a:pt x="112295" y="2887579"/>
                </a:cubicBezTo>
                <a:lnTo>
                  <a:pt x="0" y="2775284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 4"/>
          <p:cNvSpPr/>
          <p:nvPr/>
        </p:nvSpPr>
        <p:spPr>
          <a:xfrm>
            <a:off x="5069305" y="2775284"/>
            <a:ext cx="1757127" cy="1876927"/>
          </a:xfrm>
          <a:custGeom>
            <a:avLst/>
            <a:gdLst>
              <a:gd name="connsiteX0" fmla="*/ 1588169 w 1757127"/>
              <a:gd name="connsiteY0" fmla="*/ 802105 h 1876927"/>
              <a:gd name="connsiteX1" fmla="*/ 1604211 w 1757127"/>
              <a:gd name="connsiteY1" fmla="*/ 705853 h 1876927"/>
              <a:gd name="connsiteX2" fmla="*/ 1652337 w 1757127"/>
              <a:gd name="connsiteY2" fmla="*/ 545432 h 1876927"/>
              <a:gd name="connsiteX3" fmla="*/ 1684421 w 1757127"/>
              <a:gd name="connsiteY3" fmla="*/ 449179 h 1876927"/>
              <a:gd name="connsiteX4" fmla="*/ 1716506 w 1757127"/>
              <a:gd name="connsiteY4" fmla="*/ 417095 h 1876927"/>
              <a:gd name="connsiteX5" fmla="*/ 1748590 w 1757127"/>
              <a:gd name="connsiteY5" fmla="*/ 320842 h 1876927"/>
              <a:gd name="connsiteX6" fmla="*/ 1700463 w 1757127"/>
              <a:gd name="connsiteY6" fmla="*/ 288758 h 1876927"/>
              <a:gd name="connsiteX7" fmla="*/ 1604211 w 1757127"/>
              <a:gd name="connsiteY7" fmla="*/ 256674 h 1876927"/>
              <a:gd name="connsiteX8" fmla="*/ 1459832 w 1757127"/>
              <a:gd name="connsiteY8" fmla="*/ 208548 h 1876927"/>
              <a:gd name="connsiteX9" fmla="*/ 1363579 w 1757127"/>
              <a:gd name="connsiteY9" fmla="*/ 176463 h 1876927"/>
              <a:gd name="connsiteX10" fmla="*/ 1299411 w 1757127"/>
              <a:gd name="connsiteY10" fmla="*/ 160421 h 1876927"/>
              <a:gd name="connsiteX11" fmla="*/ 1203158 w 1757127"/>
              <a:gd name="connsiteY11" fmla="*/ 128337 h 1876927"/>
              <a:gd name="connsiteX12" fmla="*/ 1155032 w 1757127"/>
              <a:gd name="connsiteY12" fmla="*/ 112295 h 1876927"/>
              <a:gd name="connsiteX13" fmla="*/ 1090863 w 1757127"/>
              <a:gd name="connsiteY13" fmla="*/ 96253 h 1876927"/>
              <a:gd name="connsiteX14" fmla="*/ 882316 w 1757127"/>
              <a:gd name="connsiteY14" fmla="*/ 64169 h 1876927"/>
              <a:gd name="connsiteX15" fmla="*/ 802106 w 1757127"/>
              <a:gd name="connsiteY15" fmla="*/ 48127 h 1876927"/>
              <a:gd name="connsiteX16" fmla="*/ 753979 w 1757127"/>
              <a:gd name="connsiteY16" fmla="*/ 32084 h 1876927"/>
              <a:gd name="connsiteX17" fmla="*/ 529390 w 1757127"/>
              <a:gd name="connsiteY17" fmla="*/ 16042 h 1876927"/>
              <a:gd name="connsiteX18" fmla="*/ 240632 w 1757127"/>
              <a:gd name="connsiteY18" fmla="*/ 0 h 1876927"/>
              <a:gd name="connsiteX19" fmla="*/ 80211 w 1757127"/>
              <a:gd name="connsiteY19" fmla="*/ 32084 h 1876927"/>
              <a:gd name="connsiteX20" fmla="*/ 16042 w 1757127"/>
              <a:gd name="connsiteY20" fmla="*/ 96253 h 1876927"/>
              <a:gd name="connsiteX21" fmla="*/ 0 w 1757127"/>
              <a:gd name="connsiteY21" fmla="*/ 144379 h 1876927"/>
              <a:gd name="connsiteX22" fmla="*/ 32084 w 1757127"/>
              <a:gd name="connsiteY22" fmla="*/ 272716 h 1876927"/>
              <a:gd name="connsiteX23" fmla="*/ 64169 w 1757127"/>
              <a:gd name="connsiteY23" fmla="*/ 304800 h 1876927"/>
              <a:gd name="connsiteX24" fmla="*/ 128337 w 1757127"/>
              <a:gd name="connsiteY24" fmla="*/ 401053 h 1876927"/>
              <a:gd name="connsiteX25" fmla="*/ 160421 w 1757127"/>
              <a:gd name="connsiteY25" fmla="*/ 449179 h 1876927"/>
              <a:gd name="connsiteX26" fmla="*/ 240632 w 1757127"/>
              <a:gd name="connsiteY26" fmla="*/ 593558 h 1876927"/>
              <a:gd name="connsiteX27" fmla="*/ 272716 w 1757127"/>
              <a:gd name="connsiteY27" fmla="*/ 641684 h 1876927"/>
              <a:gd name="connsiteX28" fmla="*/ 304800 w 1757127"/>
              <a:gd name="connsiteY28" fmla="*/ 737937 h 1876927"/>
              <a:gd name="connsiteX29" fmla="*/ 320842 w 1757127"/>
              <a:gd name="connsiteY29" fmla="*/ 786063 h 1876927"/>
              <a:gd name="connsiteX30" fmla="*/ 368969 w 1757127"/>
              <a:gd name="connsiteY30" fmla="*/ 1122948 h 1876927"/>
              <a:gd name="connsiteX31" fmla="*/ 401053 w 1757127"/>
              <a:gd name="connsiteY31" fmla="*/ 1219200 h 1876927"/>
              <a:gd name="connsiteX32" fmla="*/ 417095 w 1757127"/>
              <a:gd name="connsiteY32" fmla="*/ 1267327 h 1876927"/>
              <a:gd name="connsiteX33" fmla="*/ 449179 w 1757127"/>
              <a:gd name="connsiteY33" fmla="*/ 1524000 h 1876927"/>
              <a:gd name="connsiteX34" fmla="*/ 497306 w 1757127"/>
              <a:gd name="connsiteY34" fmla="*/ 1716505 h 1876927"/>
              <a:gd name="connsiteX35" fmla="*/ 529390 w 1757127"/>
              <a:gd name="connsiteY35" fmla="*/ 1748590 h 1876927"/>
              <a:gd name="connsiteX36" fmla="*/ 545432 w 1757127"/>
              <a:gd name="connsiteY36" fmla="*/ 1796716 h 1876927"/>
              <a:gd name="connsiteX37" fmla="*/ 593558 w 1757127"/>
              <a:gd name="connsiteY37" fmla="*/ 1828800 h 1876927"/>
              <a:gd name="connsiteX38" fmla="*/ 753979 w 1757127"/>
              <a:gd name="connsiteY38" fmla="*/ 1876927 h 1876927"/>
              <a:gd name="connsiteX39" fmla="*/ 962527 w 1757127"/>
              <a:gd name="connsiteY39" fmla="*/ 1860884 h 1876927"/>
              <a:gd name="connsiteX40" fmla="*/ 1058779 w 1757127"/>
              <a:gd name="connsiteY40" fmla="*/ 1796716 h 1876927"/>
              <a:gd name="connsiteX41" fmla="*/ 1122948 w 1757127"/>
              <a:gd name="connsiteY41" fmla="*/ 1716505 h 1876927"/>
              <a:gd name="connsiteX42" fmla="*/ 1171074 w 1757127"/>
              <a:gd name="connsiteY42" fmla="*/ 1684421 h 1876927"/>
              <a:gd name="connsiteX43" fmla="*/ 1203158 w 1757127"/>
              <a:gd name="connsiteY43" fmla="*/ 1636295 h 1876927"/>
              <a:gd name="connsiteX44" fmla="*/ 1283369 w 1757127"/>
              <a:gd name="connsiteY44" fmla="*/ 1572127 h 1876927"/>
              <a:gd name="connsiteX45" fmla="*/ 1331495 w 1757127"/>
              <a:gd name="connsiteY45" fmla="*/ 1475874 h 1876927"/>
              <a:gd name="connsiteX46" fmla="*/ 1363579 w 1757127"/>
              <a:gd name="connsiteY46" fmla="*/ 1427748 h 1876927"/>
              <a:gd name="connsiteX47" fmla="*/ 1411706 w 1757127"/>
              <a:gd name="connsiteY47" fmla="*/ 1283369 h 1876927"/>
              <a:gd name="connsiteX48" fmla="*/ 1427748 w 1757127"/>
              <a:gd name="connsiteY48" fmla="*/ 1235242 h 1876927"/>
              <a:gd name="connsiteX49" fmla="*/ 1427748 w 1757127"/>
              <a:gd name="connsiteY49" fmla="*/ 1010653 h 1876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757127" h="1876927">
                <a:moveTo>
                  <a:pt x="1588169" y="802105"/>
                </a:moveTo>
                <a:cubicBezTo>
                  <a:pt x="1593516" y="770021"/>
                  <a:pt x="1597832" y="737748"/>
                  <a:pt x="1604211" y="705853"/>
                </a:cubicBezTo>
                <a:cubicBezTo>
                  <a:pt x="1616334" y="645238"/>
                  <a:pt x="1631874" y="606821"/>
                  <a:pt x="1652337" y="545432"/>
                </a:cubicBezTo>
                <a:lnTo>
                  <a:pt x="1684421" y="449179"/>
                </a:lnTo>
                <a:lnTo>
                  <a:pt x="1716506" y="417095"/>
                </a:lnTo>
                <a:cubicBezTo>
                  <a:pt x="1727201" y="385011"/>
                  <a:pt x="1776730" y="339602"/>
                  <a:pt x="1748590" y="320842"/>
                </a:cubicBezTo>
                <a:cubicBezTo>
                  <a:pt x="1732548" y="310147"/>
                  <a:pt x="1718082" y="296588"/>
                  <a:pt x="1700463" y="288758"/>
                </a:cubicBezTo>
                <a:cubicBezTo>
                  <a:pt x="1669558" y="275023"/>
                  <a:pt x="1636295" y="267369"/>
                  <a:pt x="1604211" y="256674"/>
                </a:cubicBezTo>
                <a:lnTo>
                  <a:pt x="1459832" y="208548"/>
                </a:lnTo>
                <a:lnTo>
                  <a:pt x="1363579" y="176463"/>
                </a:lnTo>
                <a:cubicBezTo>
                  <a:pt x="1342190" y="171116"/>
                  <a:pt x="1320529" y="166756"/>
                  <a:pt x="1299411" y="160421"/>
                </a:cubicBezTo>
                <a:cubicBezTo>
                  <a:pt x="1267017" y="150703"/>
                  <a:pt x="1235242" y="139032"/>
                  <a:pt x="1203158" y="128337"/>
                </a:cubicBezTo>
                <a:cubicBezTo>
                  <a:pt x="1187116" y="122990"/>
                  <a:pt x="1171437" y="116396"/>
                  <a:pt x="1155032" y="112295"/>
                </a:cubicBezTo>
                <a:cubicBezTo>
                  <a:pt x="1133642" y="106948"/>
                  <a:pt x="1112386" y="101036"/>
                  <a:pt x="1090863" y="96253"/>
                </a:cubicBezTo>
                <a:cubicBezTo>
                  <a:pt x="966722" y="68666"/>
                  <a:pt x="1040328" y="88478"/>
                  <a:pt x="882316" y="64169"/>
                </a:cubicBezTo>
                <a:cubicBezTo>
                  <a:pt x="855367" y="60023"/>
                  <a:pt x="828558" y="54740"/>
                  <a:pt x="802106" y="48127"/>
                </a:cubicBezTo>
                <a:cubicBezTo>
                  <a:pt x="785701" y="44026"/>
                  <a:pt x="770773" y="34060"/>
                  <a:pt x="753979" y="32084"/>
                </a:cubicBezTo>
                <a:cubicBezTo>
                  <a:pt x="679439" y="23314"/>
                  <a:pt x="604298" y="20724"/>
                  <a:pt x="529390" y="16042"/>
                </a:cubicBezTo>
                <a:lnTo>
                  <a:pt x="240632" y="0"/>
                </a:lnTo>
                <a:cubicBezTo>
                  <a:pt x="236814" y="545"/>
                  <a:pt x="108210" y="12085"/>
                  <a:pt x="80211" y="32084"/>
                </a:cubicBezTo>
                <a:cubicBezTo>
                  <a:pt x="55596" y="49666"/>
                  <a:pt x="16042" y="96253"/>
                  <a:pt x="16042" y="96253"/>
                </a:cubicBezTo>
                <a:cubicBezTo>
                  <a:pt x="10695" y="112295"/>
                  <a:pt x="0" y="127469"/>
                  <a:pt x="0" y="144379"/>
                </a:cubicBezTo>
                <a:cubicBezTo>
                  <a:pt x="0" y="155879"/>
                  <a:pt x="19425" y="251618"/>
                  <a:pt x="32084" y="272716"/>
                </a:cubicBezTo>
                <a:cubicBezTo>
                  <a:pt x="39866" y="285685"/>
                  <a:pt x="55094" y="292700"/>
                  <a:pt x="64169" y="304800"/>
                </a:cubicBezTo>
                <a:cubicBezTo>
                  <a:pt x="87305" y="335648"/>
                  <a:pt x="106948" y="368969"/>
                  <a:pt x="128337" y="401053"/>
                </a:cubicBezTo>
                <a:cubicBezTo>
                  <a:pt x="139032" y="417095"/>
                  <a:pt x="154324" y="430888"/>
                  <a:pt x="160421" y="449179"/>
                </a:cubicBezTo>
                <a:cubicBezTo>
                  <a:pt x="188657" y="533887"/>
                  <a:pt x="167083" y="483235"/>
                  <a:pt x="240632" y="593558"/>
                </a:cubicBezTo>
                <a:lnTo>
                  <a:pt x="272716" y="641684"/>
                </a:lnTo>
                <a:lnTo>
                  <a:pt x="304800" y="737937"/>
                </a:lnTo>
                <a:lnTo>
                  <a:pt x="320842" y="786063"/>
                </a:lnTo>
                <a:cubicBezTo>
                  <a:pt x="339134" y="1060444"/>
                  <a:pt x="311462" y="950430"/>
                  <a:pt x="368969" y="1122948"/>
                </a:cubicBezTo>
                <a:lnTo>
                  <a:pt x="401053" y="1219200"/>
                </a:lnTo>
                <a:lnTo>
                  <a:pt x="417095" y="1267327"/>
                </a:lnTo>
                <a:cubicBezTo>
                  <a:pt x="448177" y="1640313"/>
                  <a:pt x="412997" y="1343089"/>
                  <a:pt x="449179" y="1524000"/>
                </a:cubicBezTo>
                <a:cubicBezTo>
                  <a:pt x="455807" y="1557140"/>
                  <a:pt x="470504" y="1689702"/>
                  <a:pt x="497306" y="1716505"/>
                </a:cubicBezTo>
                <a:lnTo>
                  <a:pt x="529390" y="1748590"/>
                </a:lnTo>
                <a:cubicBezTo>
                  <a:pt x="534737" y="1764632"/>
                  <a:pt x="534869" y="1783512"/>
                  <a:pt x="545432" y="1796716"/>
                </a:cubicBezTo>
                <a:cubicBezTo>
                  <a:pt x="557476" y="1811771"/>
                  <a:pt x="575940" y="1820970"/>
                  <a:pt x="593558" y="1828800"/>
                </a:cubicBezTo>
                <a:cubicBezTo>
                  <a:pt x="643767" y="1851115"/>
                  <a:pt x="700654" y="1863595"/>
                  <a:pt x="753979" y="1876927"/>
                </a:cubicBezTo>
                <a:cubicBezTo>
                  <a:pt x="823495" y="1871579"/>
                  <a:pt x="895101" y="1878628"/>
                  <a:pt x="962527" y="1860884"/>
                </a:cubicBezTo>
                <a:cubicBezTo>
                  <a:pt x="999818" y="1851071"/>
                  <a:pt x="1058779" y="1796716"/>
                  <a:pt x="1058779" y="1796716"/>
                </a:cubicBezTo>
                <a:cubicBezTo>
                  <a:pt x="1082602" y="1760981"/>
                  <a:pt x="1090292" y="1742630"/>
                  <a:pt x="1122948" y="1716505"/>
                </a:cubicBezTo>
                <a:cubicBezTo>
                  <a:pt x="1138003" y="1704461"/>
                  <a:pt x="1155032" y="1695116"/>
                  <a:pt x="1171074" y="1684421"/>
                </a:cubicBezTo>
                <a:cubicBezTo>
                  <a:pt x="1181769" y="1668379"/>
                  <a:pt x="1189525" y="1649928"/>
                  <a:pt x="1203158" y="1636295"/>
                </a:cubicBezTo>
                <a:cubicBezTo>
                  <a:pt x="1286531" y="1552922"/>
                  <a:pt x="1219872" y="1651498"/>
                  <a:pt x="1283369" y="1572127"/>
                </a:cubicBezTo>
                <a:cubicBezTo>
                  <a:pt x="1344666" y="1495506"/>
                  <a:pt x="1291961" y="1554942"/>
                  <a:pt x="1331495" y="1475874"/>
                </a:cubicBezTo>
                <a:cubicBezTo>
                  <a:pt x="1340117" y="1458629"/>
                  <a:pt x="1352884" y="1443790"/>
                  <a:pt x="1363579" y="1427748"/>
                </a:cubicBezTo>
                <a:lnTo>
                  <a:pt x="1411706" y="1283369"/>
                </a:lnTo>
                <a:cubicBezTo>
                  <a:pt x="1417054" y="1267327"/>
                  <a:pt x="1427748" y="1252152"/>
                  <a:pt x="1427748" y="1235242"/>
                </a:cubicBezTo>
                <a:lnTo>
                  <a:pt x="1427748" y="1010653"/>
                </a:lnTo>
              </a:path>
            </a:pathLst>
          </a:custGeom>
          <a:solidFill>
            <a:srgbClr val="406AFE"/>
          </a:solidFill>
          <a:ln>
            <a:solidFill>
              <a:srgbClr val="406A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761999" y="735615"/>
            <a:ext cx="7884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/>
              <a:t>Il   fait   partie de la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1898411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6" y="401053"/>
            <a:ext cx="8964446" cy="5855367"/>
          </a:xfrm>
          <a:prstGeom prst="rect">
            <a:avLst/>
          </a:prstGeom>
        </p:spPr>
      </p:pic>
      <p:pic>
        <p:nvPicPr>
          <p:cNvPr id="3" name="Imag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962" y="2797506"/>
            <a:ext cx="1372006" cy="154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7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37" y="1074821"/>
            <a:ext cx="10908632" cy="4491789"/>
          </a:xfrm>
          <a:prstGeom prst="rect">
            <a:avLst/>
          </a:prstGeom>
        </p:spPr>
      </p:pic>
      <p:sp>
        <p:nvSpPr>
          <p:cNvPr id="3" name="Forme libre 2"/>
          <p:cNvSpPr/>
          <p:nvPr/>
        </p:nvSpPr>
        <p:spPr>
          <a:xfrm>
            <a:off x="3818021" y="2823411"/>
            <a:ext cx="8085221" cy="2967789"/>
          </a:xfrm>
          <a:custGeom>
            <a:avLst/>
            <a:gdLst>
              <a:gd name="connsiteX0" fmla="*/ 7539790 w 8085221"/>
              <a:gd name="connsiteY0" fmla="*/ 16042 h 2967789"/>
              <a:gd name="connsiteX1" fmla="*/ 7411453 w 8085221"/>
              <a:gd name="connsiteY1" fmla="*/ 32084 h 2967789"/>
              <a:gd name="connsiteX2" fmla="*/ 5037221 w 8085221"/>
              <a:gd name="connsiteY2" fmla="*/ 0 h 2967789"/>
              <a:gd name="connsiteX3" fmla="*/ 3449053 w 8085221"/>
              <a:gd name="connsiteY3" fmla="*/ 48126 h 2967789"/>
              <a:gd name="connsiteX4" fmla="*/ 3015916 w 8085221"/>
              <a:gd name="connsiteY4" fmla="*/ 176463 h 2967789"/>
              <a:gd name="connsiteX5" fmla="*/ 2727158 w 8085221"/>
              <a:gd name="connsiteY5" fmla="*/ 240631 h 2967789"/>
              <a:gd name="connsiteX6" fmla="*/ 2550695 w 8085221"/>
              <a:gd name="connsiteY6" fmla="*/ 272715 h 2967789"/>
              <a:gd name="connsiteX7" fmla="*/ 1941095 w 8085221"/>
              <a:gd name="connsiteY7" fmla="*/ 417094 h 2967789"/>
              <a:gd name="connsiteX8" fmla="*/ 1459832 w 8085221"/>
              <a:gd name="connsiteY8" fmla="*/ 481263 h 2967789"/>
              <a:gd name="connsiteX9" fmla="*/ 1315453 w 8085221"/>
              <a:gd name="connsiteY9" fmla="*/ 497305 h 2967789"/>
              <a:gd name="connsiteX10" fmla="*/ 1090863 w 8085221"/>
              <a:gd name="connsiteY10" fmla="*/ 529389 h 2967789"/>
              <a:gd name="connsiteX11" fmla="*/ 689811 w 8085221"/>
              <a:gd name="connsiteY11" fmla="*/ 545431 h 2967789"/>
              <a:gd name="connsiteX12" fmla="*/ 593558 w 8085221"/>
              <a:gd name="connsiteY12" fmla="*/ 561473 h 2967789"/>
              <a:gd name="connsiteX13" fmla="*/ 433137 w 8085221"/>
              <a:gd name="connsiteY13" fmla="*/ 577515 h 2967789"/>
              <a:gd name="connsiteX14" fmla="*/ 288758 w 8085221"/>
              <a:gd name="connsiteY14" fmla="*/ 641684 h 2967789"/>
              <a:gd name="connsiteX15" fmla="*/ 240632 w 8085221"/>
              <a:gd name="connsiteY15" fmla="*/ 657726 h 2967789"/>
              <a:gd name="connsiteX16" fmla="*/ 160421 w 8085221"/>
              <a:gd name="connsiteY16" fmla="*/ 737936 h 2967789"/>
              <a:gd name="connsiteX17" fmla="*/ 96253 w 8085221"/>
              <a:gd name="connsiteY17" fmla="*/ 818147 h 2967789"/>
              <a:gd name="connsiteX18" fmla="*/ 64168 w 8085221"/>
              <a:gd name="connsiteY18" fmla="*/ 914400 h 2967789"/>
              <a:gd name="connsiteX19" fmla="*/ 32084 w 8085221"/>
              <a:gd name="connsiteY19" fmla="*/ 1010652 h 2967789"/>
              <a:gd name="connsiteX20" fmla="*/ 16042 w 8085221"/>
              <a:gd name="connsiteY20" fmla="*/ 1058778 h 2967789"/>
              <a:gd name="connsiteX21" fmla="*/ 0 w 8085221"/>
              <a:gd name="connsiteY21" fmla="*/ 1138989 h 2967789"/>
              <a:gd name="connsiteX22" fmla="*/ 16042 w 8085221"/>
              <a:gd name="connsiteY22" fmla="*/ 1475873 h 2967789"/>
              <a:gd name="connsiteX23" fmla="*/ 32084 w 8085221"/>
              <a:gd name="connsiteY23" fmla="*/ 1524000 h 2967789"/>
              <a:gd name="connsiteX24" fmla="*/ 48126 w 8085221"/>
              <a:gd name="connsiteY24" fmla="*/ 1652336 h 2967789"/>
              <a:gd name="connsiteX25" fmla="*/ 64168 w 8085221"/>
              <a:gd name="connsiteY25" fmla="*/ 1748589 h 2967789"/>
              <a:gd name="connsiteX26" fmla="*/ 80211 w 8085221"/>
              <a:gd name="connsiteY26" fmla="*/ 1876926 h 2967789"/>
              <a:gd name="connsiteX27" fmla="*/ 112295 w 8085221"/>
              <a:gd name="connsiteY27" fmla="*/ 2053389 h 2967789"/>
              <a:gd name="connsiteX28" fmla="*/ 144379 w 8085221"/>
              <a:gd name="connsiteY28" fmla="*/ 2117557 h 2967789"/>
              <a:gd name="connsiteX29" fmla="*/ 176463 w 8085221"/>
              <a:gd name="connsiteY29" fmla="*/ 2294021 h 2967789"/>
              <a:gd name="connsiteX30" fmla="*/ 192505 w 8085221"/>
              <a:gd name="connsiteY30" fmla="*/ 2358189 h 2967789"/>
              <a:gd name="connsiteX31" fmla="*/ 208547 w 8085221"/>
              <a:gd name="connsiteY31" fmla="*/ 2438400 h 2967789"/>
              <a:gd name="connsiteX32" fmla="*/ 224590 w 8085221"/>
              <a:gd name="connsiteY32" fmla="*/ 2486526 h 2967789"/>
              <a:gd name="connsiteX33" fmla="*/ 240632 w 8085221"/>
              <a:gd name="connsiteY33" fmla="*/ 2550694 h 2967789"/>
              <a:gd name="connsiteX34" fmla="*/ 288758 w 8085221"/>
              <a:gd name="connsiteY34" fmla="*/ 2566736 h 2967789"/>
              <a:gd name="connsiteX35" fmla="*/ 417095 w 8085221"/>
              <a:gd name="connsiteY35" fmla="*/ 2582778 h 2967789"/>
              <a:gd name="connsiteX36" fmla="*/ 545432 w 8085221"/>
              <a:gd name="connsiteY36" fmla="*/ 2614863 h 2967789"/>
              <a:gd name="connsiteX37" fmla="*/ 641684 w 8085221"/>
              <a:gd name="connsiteY37" fmla="*/ 2646947 h 2967789"/>
              <a:gd name="connsiteX38" fmla="*/ 802105 w 8085221"/>
              <a:gd name="connsiteY38" fmla="*/ 2679031 h 2967789"/>
              <a:gd name="connsiteX39" fmla="*/ 994611 w 8085221"/>
              <a:gd name="connsiteY39" fmla="*/ 2743200 h 2967789"/>
              <a:gd name="connsiteX40" fmla="*/ 1203158 w 8085221"/>
              <a:gd name="connsiteY40" fmla="*/ 2791326 h 2967789"/>
              <a:gd name="connsiteX41" fmla="*/ 1427747 w 8085221"/>
              <a:gd name="connsiteY41" fmla="*/ 2855494 h 2967789"/>
              <a:gd name="connsiteX42" fmla="*/ 2229853 w 8085221"/>
              <a:gd name="connsiteY42" fmla="*/ 2967789 h 2967789"/>
              <a:gd name="connsiteX43" fmla="*/ 4010526 w 8085221"/>
              <a:gd name="connsiteY43" fmla="*/ 2919663 h 2967789"/>
              <a:gd name="connsiteX44" fmla="*/ 4235116 w 8085221"/>
              <a:gd name="connsiteY44" fmla="*/ 2887578 h 2967789"/>
              <a:gd name="connsiteX45" fmla="*/ 4652211 w 8085221"/>
              <a:gd name="connsiteY45" fmla="*/ 2855494 h 2967789"/>
              <a:gd name="connsiteX46" fmla="*/ 4828674 w 8085221"/>
              <a:gd name="connsiteY46" fmla="*/ 2839452 h 2967789"/>
              <a:gd name="connsiteX47" fmla="*/ 6224337 w 8085221"/>
              <a:gd name="connsiteY47" fmla="*/ 2855494 h 2967789"/>
              <a:gd name="connsiteX48" fmla="*/ 6481011 w 8085221"/>
              <a:gd name="connsiteY48" fmla="*/ 2887578 h 2967789"/>
              <a:gd name="connsiteX49" fmla="*/ 6561221 w 8085221"/>
              <a:gd name="connsiteY49" fmla="*/ 2903621 h 2967789"/>
              <a:gd name="connsiteX50" fmla="*/ 6849979 w 8085221"/>
              <a:gd name="connsiteY50" fmla="*/ 2919663 h 2967789"/>
              <a:gd name="connsiteX51" fmla="*/ 7122695 w 8085221"/>
              <a:gd name="connsiteY51" fmla="*/ 2903621 h 2967789"/>
              <a:gd name="connsiteX52" fmla="*/ 7299158 w 8085221"/>
              <a:gd name="connsiteY52" fmla="*/ 2839452 h 2967789"/>
              <a:gd name="connsiteX53" fmla="*/ 7379368 w 8085221"/>
              <a:gd name="connsiteY53" fmla="*/ 2823410 h 2967789"/>
              <a:gd name="connsiteX54" fmla="*/ 7571874 w 8085221"/>
              <a:gd name="connsiteY54" fmla="*/ 2743200 h 2967789"/>
              <a:gd name="connsiteX55" fmla="*/ 7668126 w 8085221"/>
              <a:gd name="connsiteY55" fmla="*/ 2727157 h 2967789"/>
              <a:gd name="connsiteX56" fmla="*/ 7764379 w 8085221"/>
              <a:gd name="connsiteY56" fmla="*/ 2695073 h 2967789"/>
              <a:gd name="connsiteX57" fmla="*/ 7796463 w 8085221"/>
              <a:gd name="connsiteY57" fmla="*/ 2598821 h 2967789"/>
              <a:gd name="connsiteX58" fmla="*/ 7812505 w 8085221"/>
              <a:gd name="connsiteY58" fmla="*/ 2550694 h 2967789"/>
              <a:gd name="connsiteX59" fmla="*/ 7828547 w 8085221"/>
              <a:gd name="connsiteY59" fmla="*/ 2486526 h 2967789"/>
              <a:gd name="connsiteX60" fmla="*/ 7860632 w 8085221"/>
              <a:gd name="connsiteY60" fmla="*/ 2438400 h 2967789"/>
              <a:gd name="connsiteX61" fmla="*/ 7876674 w 8085221"/>
              <a:gd name="connsiteY61" fmla="*/ 2390273 h 2967789"/>
              <a:gd name="connsiteX62" fmla="*/ 7924800 w 8085221"/>
              <a:gd name="connsiteY62" fmla="*/ 2342147 h 2967789"/>
              <a:gd name="connsiteX63" fmla="*/ 7956884 w 8085221"/>
              <a:gd name="connsiteY63" fmla="*/ 2294021 h 2967789"/>
              <a:gd name="connsiteX64" fmla="*/ 7988968 w 8085221"/>
              <a:gd name="connsiteY64" fmla="*/ 2197768 h 2967789"/>
              <a:gd name="connsiteX65" fmla="*/ 8005011 w 8085221"/>
              <a:gd name="connsiteY65" fmla="*/ 2149642 h 2967789"/>
              <a:gd name="connsiteX66" fmla="*/ 8021053 w 8085221"/>
              <a:gd name="connsiteY66" fmla="*/ 2053389 h 2967789"/>
              <a:gd name="connsiteX67" fmla="*/ 8037095 w 8085221"/>
              <a:gd name="connsiteY67" fmla="*/ 1989221 h 2967789"/>
              <a:gd name="connsiteX68" fmla="*/ 8053137 w 8085221"/>
              <a:gd name="connsiteY68" fmla="*/ 1668378 h 2967789"/>
              <a:gd name="connsiteX69" fmla="*/ 8069179 w 8085221"/>
              <a:gd name="connsiteY69" fmla="*/ 1572126 h 2967789"/>
              <a:gd name="connsiteX70" fmla="*/ 8085221 w 8085221"/>
              <a:gd name="connsiteY70" fmla="*/ 1411705 h 2967789"/>
              <a:gd name="connsiteX71" fmla="*/ 8053137 w 8085221"/>
              <a:gd name="connsiteY71" fmla="*/ 1010652 h 2967789"/>
              <a:gd name="connsiteX72" fmla="*/ 8037095 w 8085221"/>
              <a:gd name="connsiteY72" fmla="*/ 962526 h 2967789"/>
              <a:gd name="connsiteX73" fmla="*/ 8021053 w 8085221"/>
              <a:gd name="connsiteY73" fmla="*/ 898357 h 2967789"/>
              <a:gd name="connsiteX74" fmla="*/ 8005011 w 8085221"/>
              <a:gd name="connsiteY74" fmla="*/ 850231 h 2967789"/>
              <a:gd name="connsiteX75" fmla="*/ 7988968 w 8085221"/>
              <a:gd name="connsiteY75" fmla="*/ 786063 h 2967789"/>
              <a:gd name="connsiteX76" fmla="*/ 7972926 w 8085221"/>
              <a:gd name="connsiteY76" fmla="*/ 737936 h 2967789"/>
              <a:gd name="connsiteX77" fmla="*/ 7940842 w 8085221"/>
              <a:gd name="connsiteY77" fmla="*/ 593557 h 2967789"/>
              <a:gd name="connsiteX78" fmla="*/ 7908758 w 8085221"/>
              <a:gd name="connsiteY78" fmla="*/ 497305 h 2967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8085221" h="2967789">
                <a:moveTo>
                  <a:pt x="7539790" y="16042"/>
                </a:moveTo>
                <a:cubicBezTo>
                  <a:pt x="7497011" y="21389"/>
                  <a:pt x="7454565" y="32084"/>
                  <a:pt x="7411453" y="32084"/>
                </a:cubicBezTo>
                <a:cubicBezTo>
                  <a:pt x="5503410" y="32084"/>
                  <a:pt x="5972267" y="55002"/>
                  <a:pt x="5037221" y="0"/>
                </a:cubicBezTo>
                <a:cubicBezTo>
                  <a:pt x="4880693" y="2899"/>
                  <a:pt x="3666680" y="17900"/>
                  <a:pt x="3449053" y="48126"/>
                </a:cubicBezTo>
                <a:cubicBezTo>
                  <a:pt x="3299901" y="68842"/>
                  <a:pt x="3162914" y="143797"/>
                  <a:pt x="3015916" y="176463"/>
                </a:cubicBezTo>
                <a:lnTo>
                  <a:pt x="2727158" y="240631"/>
                </a:lnTo>
                <a:cubicBezTo>
                  <a:pt x="2668613" y="252744"/>
                  <a:pt x="2609012" y="259547"/>
                  <a:pt x="2550695" y="272715"/>
                </a:cubicBezTo>
                <a:cubicBezTo>
                  <a:pt x="2296887" y="330027"/>
                  <a:pt x="2191951" y="370883"/>
                  <a:pt x="1941095" y="417094"/>
                </a:cubicBezTo>
                <a:cubicBezTo>
                  <a:pt x="1693201" y="462759"/>
                  <a:pt x="1665200" y="459645"/>
                  <a:pt x="1459832" y="481263"/>
                </a:cubicBezTo>
                <a:lnTo>
                  <a:pt x="1315453" y="497305"/>
                </a:lnTo>
                <a:cubicBezTo>
                  <a:pt x="1240465" y="507086"/>
                  <a:pt x="1166426" y="526366"/>
                  <a:pt x="1090863" y="529389"/>
                </a:cubicBezTo>
                <a:lnTo>
                  <a:pt x="689811" y="545431"/>
                </a:lnTo>
                <a:cubicBezTo>
                  <a:pt x="657727" y="550778"/>
                  <a:pt x="625834" y="557439"/>
                  <a:pt x="593558" y="561473"/>
                </a:cubicBezTo>
                <a:cubicBezTo>
                  <a:pt x="540233" y="568139"/>
                  <a:pt x="485957" y="567611"/>
                  <a:pt x="433137" y="577515"/>
                </a:cubicBezTo>
                <a:cubicBezTo>
                  <a:pt x="300699" y="602347"/>
                  <a:pt x="375225" y="598450"/>
                  <a:pt x="288758" y="641684"/>
                </a:cubicBezTo>
                <a:cubicBezTo>
                  <a:pt x="273633" y="649246"/>
                  <a:pt x="256674" y="652379"/>
                  <a:pt x="240632" y="657726"/>
                </a:cubicBezTo>
                <a:lnTo>
                  <a:pt x="160421" y="737936"/>
                </a:lnTo>
                <a:cubicBezTo>
                  <a:pt x="133755" y="764602"/>
                  <a:pt x="112441" y="781724"/>
                  <a:pt x="96253" y="818147"/>
                </a:cubicBezTo>
                <a:cubicBezTo>
                  <a:pt x="82517" y="849052"/>
                  <a:pt x="74863" y="882316"/>
                  <a:pt x="64168" y="914400"/>
                </a:cubicBezTo>
                <a:lnTo>
                  <a:pt x="32084" y="1010652"/>
                </a:lnTo>
                <a:cubicBezTo>
                  <a:pt x="26737" y="1026694"/>
                  <a:pt x="19358" y="1042197"/>
                  <a:pt x="16042" y="1058778"/>
                </a:cubicBezTo>
                <a:lnTo>
                  <a:pt x="0" y="1138989"/>
                </a:lnTo>
                <a:cubicBezTo>
                  <a:pt x="5347" y="1251284"/>
                  <a:pt x="6706" y="1363839"/>
                  <a:pt x="16042" y="1475873"/>
                </a:cubicBezTo>
                <a:cubicBezTo>
                  <a:pt x="17446" y="1492725"/>
                  <a:pt x="29059" y="1507363"/>
                  <a:pt x="32084" y="1524000"/>
                </a:cubicBezTo>
                <a:cubicBezTo>
                  <a:pt x="39796" y="1566416"/>
                  <a:pt x="42029" y="1609658"/>
                  <a:pt x="48126" y="1652336"/>
                </a:cubicBezTo>
                <a:cubicBezTo>
                  <a:pt x="52726" y="1684536"/>
                  <a:pt x="59568" y="1716389"/>
                  <a:pt x="64168" y="1748589"/>
                </a:cubicBezTo>
                <a:cubicBezTo>
                  <a:pt x="70265" y="1791268"/>
                  <a:pt x="74513" y="1834192"/>
                  <a:pt x="80211" y="1876926"/>
                </a:cubicBezTo>
                <a:cubicBezTo>
                  <a:pt x="85461" y="1916301"/>
                  <a:pt x="95193" y="2007784"/>
                  <a:pt x="112295" y="2053389"/>
                </a:cubicBezTo>
                <a:cubicBezTo>
                  <a:pt x="120692" y="2075780"/>
                  <a:pt x="133684" y="2096168"/>
                  <a:pt x="144379" y="2117557"/>
                </a:cubicBezTo>
                <a:cubicBezTo>
                  <a:pt x="155988" y="2187210"/>
                  <a:pt x="161516" y="2226759"/>
                  <a:pt x="176463" y="2294021"/>
                </a:cubicBezTo>
                <a:cubicBezTo>
                  <a:pt x="181246" y="2315544"/>
                  <a:pt x="187722" y="2336666"/>
                  <a:pt x="192505" y="2358189"/>
                </a:cubicBezTo>
                <a:cubicBezTo>
                  <a:pt x="198420" y="2384806"/>
                  <a:pt x="201934" y="2411948"/>
                  <a:pt x="208547" y="2438400"/>
                </a:cubicBezTo>
                <a:cubicBezTo>
                  <a:pt x="212648" y="2454805"/>
                  <a:pt x="219944" y="2470267"/>
                  <a:pt x="224590" y="2486526"/>
                </a:cubicBezTo>
                <a:cubicBezTo>
                  <a:pt x="230647" y="2507725"/>
                  <a:pt x="226859" y="2533478"/>
                  <a:pt x="240632" y="2550694"/>
                </a:cubicBezTo>
                <a:cubicBezTo>
                  <a:pt x="251195" y="2563898"/>
                  <a:pt x="272121" y="2563711"/>
                  <a:pt x="288758" y="2566736"/>
                </a:cubicBezTo>
                <a:cubicBezTo>
                  <a:pt x="331175" y="2574448"/>
                  <a:pt x="374316" y="2577431"/>
                  <a:pt x="417095" y="2582778"/>
                </a:cubicBezTo>
                <a:cubicBezTo>
                  <a:pt x="563096" y="2631448"/>
                  <a:pt x="332530" y="2556799"/>
                  <a:pt x="545432" y="2614863"/>
                </a:cubicBezTo>
                <a:cubicBezTo>
                  <a:pt x="578060" y="2623761"/>
                  <a:pt x="608874" y="2638745"/>
                  <a:pt x="641684" y="2646947"/>
                </a:cubicBezTo>
                <a:cubicBezTo>
                  <a:pt x="694588" y="2660173"/>
                  <a:pt x="749494" y="2664682"/>
                  <a:pt x="802105" y="2679031"/>
                </a:cubicBezTo>
                <a:cubicBezTo>
                  <a:pt x="867361" y="2696828"/>
                  <a:pt x="929476" y="2724962"/>
                  <a:pt x="994611" y="2743200"/>
                </a:cubicBezTo>
                <a:cubicBezTo>
                  <a:pt x="1063311" y="2762436"/>
                  <a:pt x="1134099" y="2773422"/>
                  <a:pt x="1203158" y="2791326"/>
                </a:cubicBezTo>
                <a:cubicBezTo>
                  <a:pt x="1278525" y="2810865"/>
                  <a:pt x="1351665" y="2838955"/>
                  <a:pt x="1427747" y="2855494"/>
                </a:cubicBezTo>
                <a:cubicBezTo>
                  <a:pt x="1923531" y="2963273"/>
                  <a:pt x="1829455" y="2945545"/>
                  <a:pt x="2229853" y="2967789"/>
                </a:cubicBezTo>
                <a:lnTo>
                  <a:pt x="4010526" y="2919663"/>
                </a:lnTo>
                <a:cubicBezTo>
                  <a:pt x="4086089" y="2916640"/>
                  <a:pt x="4159868" y="2895103"/>
                  <a:pt x="4235116" y="2887578"/>
                </a:cubicBezTo>
                <a:cubicBezTo>
                  <a:pt x="4373866" y="2873703"/>
                  <a:pt x="4513341" y="2868118"/>
                  <a:pt x="4652211" y="2855494"/>
                </a:cubicBezTo>
                <a:lnTo>
                  <a:pt x="4828674" y="2839452"/>
                </a:lnTo>
                <a:lnTo>
                  <a:pt x="6224337" y="2855494"/>
                </a:lnTo>
                <a:cubicBezTo>
                  <a:pt x="6299002" y="2857033"/>
                  <a:pt x="6403243" y="2873438"/>
                  <a:pt x="6481011" y="2887578"/>
                </a:cubicBezTo>
                <a:cubicBezTo>
                  <a:pt x="6507837" y="2892456"/>
                  <a:pt x="6534057" y="2901259"/>
                  <a:pt x="6561221" y="2903621"/>
                </a:cubicBezTo>
                <a:cubicBezTo>
                  <a:pt x="6657260" y="2911972"/>
                  <a:pt x="6753726" y="2914316"/>
                  <a:pt x="6849979" y="2919663"/>
                </a:cubicBezTo>
                <a:cubicBezTo>
                  <a:pt x="6940884" y="2914316"/>
                  <a:pt x="7032397" y="2915399"/>
                  <a:pt x="7122695" y="2903621"/>
                </a:cubicBezTo>
                <a:cubicBezTo>
                  <a:pt x="7175697" y="2896708"/>
                  <a:pt x="7247634" y="2854909"/>
                  <a:pt x="7299158" y="2839452"/>
                </a:cubicBezTo>
                <a:cubicBezTo>
                  <a:pt x="7325274" y="2831617"/>
                  <a:pt x="7353656" y="2832485"/>
                  <a:pt x="7379368" y="2823410"/>
                </a:cubicBezTo>
                <a:cubicBezTo>
                  <a:pt x="7444921" y="2800274"/>
                  <a:pt x="7503304" y="2754629"/>
                  <a:pt x="7571874" y="2743200"/>
                </a:cubicBezTo>
                <a:cubicBezTo>
                  <a:pt x="7603958" y="2737852"/>
                  <a:pt x="7636571" y="2735046"/>
                  <a:pt x="7668126" y="2727157"/>
                </a:cubicBezTo>
                <a:cubicBezTo>
                  <a:pt x="7700936" y="2718954"/>
                  <a:pt x="7764379" y="2695073"/>
                  <a:pt x="7764379" y="2695073"/>
                </a:cubicBezTo>
                <a:lnTo>
                  <a:pt x="7796463" y="2598821"/>
                </a:lnTo>
                <a:cubicBezTo>
                  <a:pt x="7801810" y="2582779"/>
                  <a:pt x="7808404" y="2567099"/>
                  <a:pt x="7812505" y="2550694"/>
                </a:cubicBezTo>
                <a:cubicBezTo>
                  <a:pt x="7817852" y="2529305"/>
                  <a:pt x="7819862" y="2506791"/>
                  <a:pt x="7828547" y="2486526"/>
                </a:cubicBezTo>
                <a:cubicBezTo>
                  <a:pt x="7836142" y="2468805"/>
                  <a:pt x="7849937" y="2454442"/>
                  <a:pt x="7860632" y="2438400"/>
                </a:cubicBezTo>
                <a:cubicBezTo>
                  <a:pt x="7865979" y="2422358"/>
                  <a:pt x="7867294" y="2404343"/>
                  <a:pt x="7876674" y="2390273"/>
                </a:cubicBezTo>
                <a:cubicBezTo>
                  <a:pt x="7889258" y="2371396"/>
                  <a:pt x="7910276" y="2359575"/>
                  <a:pt x="7924800" y="2342147"/>
                </a:cubicBezTo>
                <a:cubicBezTo>
                  <a:pt x="7937143" y="2327336"/>
                  <a:pt x="7946189" y="2310063"/>
                  <a:pt x="7956884" y="2294021"/>
                </a:cubicBezTo>
                <a:lnTo>
                  <a:pt x="7988968" y="2197768"/>
                </a:lnTo>
                <a:lnTo>
                  <a:pt x="8005011" y="2149642"/>
                </a:lnTo>
                <a:cubicBezTo>
                  <a:pt x="8010358" y="2117558"/>
                  <a:pt x="8014674" y="2085284"/>
                  <a:pt x="8021053" y="2053389"/>
                </a:cubicBezTo>
                <a:cubicBezTo>
                  <a:pt x="8025377" y="2031770"/>
                  <a:pt x="8035264" y="2011192"/>
                  <a:pt x="8037095" y="1989221"/>
                </a:cubicBezTo>
                <a:cubicBezTo>
                  <a:pt x="8045988" y="1882510"/>
                  <a:pt x="8044924" y="1775144"/>
                  <a:pt x="8053137" y="1668378"/>
                </a:cubicBezTo>
                <a:cubicBezTo>
                  <a:pt x="8055632" y="1635947"/>
                  <a:pt x="8065145" y="1604401"/>
                  <a:pt x="8069179" y="1572126"/>
                </a:cubicBezTo>
                <a:cubicBezTo>
                  <a:pt x="8075845" y="1518801"/>
                  <a:pt x="8079874" y="1465179"/>
                  <a:pt x="8085221" y="1411705"/>
                </a:cubicBezTo>
                <a:cubicBezTo>
                  <a:pt x="8078721" y="1294708"/>
                  <a:pt x="8078247" y="1136201"/>
                  <a:pt x="8053137" y="1010652"/>
                </a:cubicBezTo>
                <a:cubicBezTo>
                  <a:pt x="8049821" y="994071"/>
                  <a:pt x="8041740" y="978785"/>
                  <a:pt x="8037095" y="962526"/>
                </a:cubicBezTo>
                <a:cubicBezTo>
                  <a:pt x="8031038" y="941326"/>
                  <a:pt x="8027110" y="919557"/>
                  <a:pt x="8021053" y="898357"/>
                </a:cubicBezTo>
                <a:cubicBezTo>
                  <a:pt x="8016408" y="882098"/>
                  <a:pt x="8009657" y="866490"/>
                  <a:pt x="8005011" y="850231"/>
                </a:cubicBezTo>
                <a:cubicBezTo>
                  <a:pt x="7998954" y="829032"/>
                  <a:pt x="7995025" y="807262"/>
                  <a:pt x="7988968" y="786063"/>
                </a:cubicBezTo>
                <a:cubicBezTo>
                  <a:pt x="7984322" y="769804"/>
                  <a:pt x="7977027" y="754341"/>
                  <a:pt x="7972926" y="737936"/>
                </a:cubicBezTo>
                <a:cubicBezTo>
                  <a:pt x="7950031" y="646354"/>
                  <a:pt x="7965542" y="675892"/>
                  <a:pt x="7940842" y="593557"/>
                </a:cubicBezTo>
                <a:cubicBezTo>
                  <a:pt x="7931124" y="561164"/>
                  <a:pt x="7908758" y="497305"/>
                  <a:pt x="7908758" y="497305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820778" y="428490"/>
            <a:ext cx="924827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/>
              <a:t>Il   va</a:t>
            </a:r>
          </a:p>
          <a:p>
            <a:endParaRPr lang="fr-FR" sz="3600" dirty="0"/>
          </a:p>
          <a:p>
            <a:endParaRPr lang="fr-FR" sz="3600" dirty="0" smtClean="0"/>
          </a:p>
          <a:p>
            <a:endParaRPr lang="fr-FR" sz="3600" dirty="0"/>
          </a:p>
          <a:p>
            <a:endParaRPr lang="fr-FR" sz="3600" dirty="0" smtClean="0"/>
          </a:p>
          <a:p>
            <a:endParaRPr lang="fr-FR" sz="3600" dirty="0"/>
          </a:p>
          <a:p>
            <a:endParaRPr lang="fr-FR" sz="3600" dirty="0" smtClean="0"/>
          </a:p>
          <a:p>
            <a:endParaRPr lang="fr-FR" sz="3600" dirty="0"/>
          </a:p>
          <a:p>
            <a:endParaRPr lang="fr-FR" sz="3600" dirty="0" smtClean="0"/>
          </a:p>
          <a:p>
            <a:r>
              <a:rPr lang="fr-FR" sz="3600" dirty="0"/>
              <a:t> </a:t>
            </a:r>
            <a:r>
              <a:rPr lang="fr-FR" sz="3600" dirty="0" smtClean="0"/>
              <a:t>                     le repas qui est dans la casserole 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634697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37" y="1074821"/>
            <a:ext cx="10908632" cy="449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11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97305"/>
            <a:ext cx="9657347" cy="52136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rme libre 2"/>
          <p:cNvSpPr/>
          <p:nvPr/>
        </p:nvSpPr>
        <p:spPr>
          <a:xfrm>
            <a:off x="3866147" y="2037347"/>
            <a:ext cx="7380377" cy="4470407"/>
          </a:xfrm>
          <a:custGeom>
            <a:avLst/>
            <a:gdLst>
              <a:gd name="connsiteX0" fmla="*/ 6930190 w 7380377"/>
              <a:gd name="connsiteY0" fmla="*/ 994611 h 4470407"/>
              <a:gd name="connsiteX1" fmla="*/ 6866021 w 7380377"/>
              <a:gd name="connsiteY1" fmla="*/ 978569 h 4470407"/>
              <a:gd name="connsiteX2" fmla="*/ 6817895 w 7380377"/>
              <a:gd name="connsiteY2" fmla="*/ 946485 h 4470407"/>
              <a:gd name="connsiteX3" fmla="*/ 6689558 w 7380377"/>
              <a:gd name="connsiteY3" fmla="*/ 914400 h 4470407"/>
              <a:gd name="connsiteX4" fmla="*/ 6561221 w 7380377"/>
              <a:gd name="connsiteY4" fmla="*/ 850232 h 4470407"/>
              <a:gd name="connsiteX5" fmla="*/ 6497053 w 7380377"/>
              <a:gd name="connsiteY5" fmla="*/ 786064 h 4470407"/>
              <a:gd name="connsiteX6" fmla="*/ 6432885 w 7380377"/>
              <a:gd name="connsiteY6" fmla="*/ 737937 h 4470407"/>
              <a:gd name="connsiteX7" fmla="*/ 6256421 w 7380377"/>
              <a:gd name="connsiteY7" fmla="*/ 577516 h 4470407"/>
              <a:gd name="connsiteX8" fmla="*/ 6208295 w 7380377"/>
              <a:gd name="connsiteY8" fmla="*/ 561474 h 4470407"/>
              <a:gd name="connsiteX9" fmla="*/ 6128085 w 7380377"/>
              <a:gd name="connsiteY9" fmla="*/ 513348 h 4470407"/>
              <a:gd name="connsiteX10" fmla="*/ 6047874 w 7380377"/>
              <a:gd name="connsiteY10" fmla="*/ 481264 h 4470407"/>
              <a:gd name="connsiteX11" fmla="*/ 5871411 w 7380377"/>
              <a:gd name="connsiteY11" fmla="*/ 417095 h 4470407"/>
              <a:gd name="connsiteX12" fmla="*/ 5743074 w 7380377"/>
              <a:gd name="connsiteY12" fmla="*/ 352927 h 4470407"/>
              <a:gd name="connsiteX13" fmla="*/ 5678906 w 7380377"/>
              <a:gd name="connsiteY13" fmla="*/ 320842 h 4470407"/>
              <a:gd name="connsiteX14" fmla="*/ 5630779 w 7380377"/>
              <a:gd name="connsiteY14" fmla="*/ 288758 h 4470407"/>
              <a:gd name="connsiteX15" fmla="*/ 5566611 w 7380377"/>
              <a:gd name="connsiteY15" fmla="*/ 272716 h 4470407"/>
              <a:gd name="connsiteX16" fmla="*/ 5518485 w 7380377"/>
              <a:gd name="connsiteY16" fmla="*/ 256674 h 4470407"/>
              <a:gd name="connsiteX17" fmla="*/ 5374106 w 7380377"/>
              <a:gd name="connsiteY17" fmla="*/ 224590 h 4470407"/>
              <a:gd name="connsiteX18" fmla="*/ 5117432 w 7380377"/>
              <a:gd name="connsiteY18" fmla="*/ 192506 h 4470407"/>
              <a:gd name="connsiteX19" fmla="*/ 4957011 w 7380377"/>
              <a:gd name="connsiteY19" fmla="*/ 144379 h 4470407"/>
              <a:gd name="connsiteX20" fmla="*/ 4908885 w 7380377"/>
              <a:gd name="connsiteY20" fmla="*/ 128337 h 4470407"/>
              <a:gd name="connsiteX21" fmla="*/ 4860758 w 7380377"/>
              <a:gd name="connsiteY21" fmla="*/ 112295 h 4470407"/>
              <a:gd name="connsiteX22" fmla="*/ 4604085 w 7380377"/>
              <a:gd name="connsiteY22" fmla="*/ 80211 h 4470407"/>
              <a:gd name="connsiteX23" fmla="*/ 4443664 w 7380377"/>
              <a:gd name="connsiteY23" fmla="*/ 32085 h 4470407"/>
              <a:gd name="connsiteX24" fmla="*/ 4203032 w 7380377"/>
              <a:gd name="connsiteY24" fmla="*/ 0 h 4470407"/>
              <a:gd name="connsiteX25" fmla="*/ 3818021 w 7380377"/>
              <a:gd name="connsiteY25" fmla="*/ 16042 h 4470407"/>
              <a:gd name="connsiteX26" fmla="*/ 3689685 w 7380377"/>
              <a:gd name="connsiteY26" fmla="*/ 32085 h 4470407"/>
              <a:gd name="connsiteX27" fmla="*/ 3625516 w 7380377"/>
              <a:gd name="connsiteY27" fmla="*/ 64169 h 4470407"/>
              <a:gd name="connsiteX28" fmla="*/ 3513221 w 7380377"/>
              <a:gd name="connsiteY28" fmla="*/ 144379 h 4470407"/>
              <a:gd name="connsiteX29" fmla="*/ 3368842 w 7380377"/>
              <a:gd name="connsiteY29" fmla="*/ 224590 h 4470407"/>
              <a:gd name="connsiteX30" fmla="*/ 3256548 w 7380377"/>
              <a:gd name="connsiteY30" fmla="*/ 288758 h 4470407"/>
              <a:gd name="connsiteX31" fmla="*/ 3208421 w 7380377"/>
              <a:gd name="connsiteY31" fmla="*/ 320842 h 4470407"/>
              <a:gd name="connsiteX32" fmla="*/ 3112169 w 7380377"/>
              <a:gd name="connsiteY32" fmla="*/ 352927 h 4470407"/>
              <a:gd name="connsiteX33" fmla="*/ 3064042 w 7380377"/>
              <a:gd name="connsiteY33" fmla="*/ 368969 h 4470407"/>
              <a:gd name="connsiteX34" fmla="*/ 2935706 w 7380377"/>
              <a:gd name="connsiteY34" fmla="*/ 401053 h 4470407"/>
              <a:gd name="connsiteX35" fmla="*/ 2871537 w 7380377"/>
              <a:gd name="connsiteY35" fmla="*/ 433137 h 4470407"/>
              <a:gd name="connsiteX36" fmla="*/ 2791327 w 7380377"/>
              <a:gd name="connsiteY36" fmla="*/ 449179 h 4470407"/>
              <a:gd name="connsiteX37" fmla="*/ 2727158 w 7380377"/>
              <a:gd name="connsiteY37" fmla="*/ 465221 h 4470407"/>
              <a:gd name="connsiteX38" fmla="*/ 2630906 w 7380377"/>
              <a:gd name="connsiteY38" fmla="*/ 497306 h 4470407"/>
              <a:gd name="connsiteX39" fmla="*/ 2582779 w 7380377"/>
              <a:gd name="connsiteY39" fmla="*/ 513348 h 4470407"/>
              <a:gd name="connsiteX40" fmla="*/ 2502569 w 7380377"/>
              <a:gd name="connsiteY40" fmla="*/ 529390 h 4470407"/>
              <a:gd name="connsiteX41" fmla="*/ 2310064 w 7380377"/>
              <a:gd name="connsiteY41" fmla="*/ 545432 h 4470407"/>
              <a:gd name="connsiteX42" fmla="*/ 1491916 w 7380377"/>
              <a:gd name="connsiteY42" fmla="*/ 593558 h 4470407"/>
              <a:gd name="connsiteX43" fmla="*/ 1347537 w 7380377"/>
              <a:gd name="connsiteY43" fmla="*/ 641685 h 4470407"/>
              <a:gd name="connsiteX44" fmla="*/ 1299411 w 7380377"/>
              <a:gd name="connsiteY44" fmla="*/ 657727 h 4470407"/>
              <a:gd name="connsiteX45" fmla="*/ 1203158 w 7380377"/>
              <a:gd name="connsiteY45" fmla="*/ 705853 h 4470407"/>
              <a:gd name="connsiteX46" fmla="*/ 1010653 w 7380377"/>
              <a:gd name="connsiteY46" fmla="*/ 786064 h 4470407"/>
              <a:gd name="connsiteX47" fmla="*/ 930442 w 7380377"/>
              <a:gd name="connsiteY47" fmla="*/ 834190 h 4470407"/>
              <a:gd name="connsiteX48" fmla="*/ 802106 w 7380377"/>
              <a:gd name="connsiteY48" fmla="*/ 930442 h 4470407"/>
              <a:gd name="connsiteX49" fmla="*/ 753979 w 7380377"/>
              <a:gd name="connsiteY49" fmla="*/ 962527 h 4470407"/>
              <a:gd name="connsiteX50" fmla="*/ 673769 w 7380377"/>
              <a:gd name="connsiteY50" fmla="*/ 1058779 h 4470407"/>
              <a:gd name="connsiteX51" fmla="*/ 625642 w 7380377"/>
              <a:gd name="connsiteY51" fmla="*/ 1090864 h 4470407"/>
              <a:gd name="connsiteX52" fmla="*/ 529390 w 7380377"/>
              <a:gd name="connsiteY52" fmla="*/ 1187116 h 4470407"/>
              <a:gd name="connsiteX53" fmla="*/ 449179 w 7380377"/>
              <a:gd name="connsiteY53" fmla="*/ 1251285 h 4470407"/>
              <a:gd name="connsiteX54" fmla="*/ 385011 w 7380377"/>
              <a:gd name="connsiteY54" fmla="*/ 1347537 h 4470407"/>
              <a:gd name="connsiteX55" fmla="*/ 352927 w 7380377"/>
              <a:gd name="connsiteY55" fmla="*/ 1395664 h 4470407"/>
              <a:gd name="connsiteX56" fmla="*/ 304800 w 7380377"/>
              <a:gd name="connsiteY56" fmla="*/ 1491916 h 4470407"/>
              <a:gd name="connsiteX57" fmla="*/ 256674 w 7380377"/>
              <a:gd name="connsiteY57" fmla="*/ 1524000 h 4470407"/>
              <a:gd name="connsiteX58" fmla="*/ 192506 w 7380377"/>
              <a:gd name="connsiteY58" fmla="*/ 1620253 h 4470407"/>
              <a:gd name="connsiteX59" fmla="*/ 48127 w 7380377"/>
              <a:gd name="connsiteY59" fmla="*/ 1796716 h 4470407"/>
              <a:gd name="connsiteX60" fmla="*/ 16042 w 7380377"/>
              <a:gd name="connsiteY60" fmla="*/ 1892969 h 4470407"/>
              <a:gd name="connsiteX61" fmla="*/ 0 w 7380377"/>
              <a:gd name="connsiteY61" fmla="*/ 1941095 h 4470407"/>
              <a:gd name="connsiteX62" fmla="*/ 16042 w 7380377"/>
              <a:gd name="connsiteY62" fmla="*/ 2743200 h 4470407"/>
              <a:gd name="connsiteX63" fmla="*/ 32085 w 7380377"/>
              <a:gd name="connsiteY63" fmla="*/ 2871537 h 4470407"/>
              <a:gd name="connsiteX64" fmla="*/ 64169 w 7380377"/>
              <a:gd name="connsiteY64" fmla="*/ 3160295 h 4470407"/>
              <a:gd name="connsiteX65" fmla="*/ 96253 w 7380377"/>
              <a:gd name="connsiteY65" fmla="*/ 3304674 h 4470407"/>
              <a:gd name="connsiteX66" fmla="*/ 112295 w 7380377"/>
              <a:gd name="connsiteY66" fmla="*/ 3449053 h 4470407"/>
              <a:gd name="connsiteX67" fmla="*/ 144379 w 7380377"/>
              <a:gd name="connsiteY67" fmla="*/ 3593432 h 4470407"/>
              <a:gd name="connsiteX68" fmla="*/ 192506 w 7380377"/>
              <a:gd name="connsiteY68" fmla="*/ 3866148 h 4470407"/>
              <a:gd name="connsiteX69" fmla="*/ 208548 w 7380377"/>
              <a:gd name="connsiteY69" fmla="*/ 3930316 h 4470407"/>
              <a:gd name="connsiteX70" fmla="*/ 224590 w 7380377"/>
              <a:gd name="connsiteY70" fmla="*/ 4010527 h 4470407"/>
              <a:gd name="connsiteX71" fmla="*/ 320842 w 7380377"/>
              <a:gd name="connsiteY71" fmla="*/ 4138864 h 4470407"/>
              <a:gd name="connsiteX72" fmla="*/ 368969 w 7380377"/>
              <a:gd name="connsiteY72" fmla="*/ 4170948 h 4470407"/>
              <a:gd name="connsiteX73" fmla="*/ 417095 w 7380377"/>
              <a:gd name="connsiteY73" fmla="*/ 4186990 h 4470407"/>
              <a:gd name="connsiteX74" fmla="*/ 1636295 w 7380377"/>
              <a:gd name="connsiteY74" fmla="*/ 4219074 h 4470407"/>
              <a:gd name="connsiteX75" fmla="*/ 2149642 w 7380377"/>
              <a:gd name="connsiteY75" fmla="*/ 4283242 h 4470407"/>
              <a:gd name="connsiteX76" fmla="*/ 2261937 w 7380377"/>
              <a:gd name="connsiteY76" fmla="*/ 4315327 h 4470407"/>
              <a:gd name="connsiteX77" fmla="*/ 2839453 w 7380377"/>
              <a:gd name="connsiteY77" fmla="*/ 4411579 h 4470407"/>
              <a:gd name="connsiteX78" fmla="*/ 3368842 w 7380377"/>
              <a:gd name="connsiteY78" fmla="*/ 4459706 h 4470407"/>
              <a:gd name="connsiteX79" fmla="*/ 4203032 w 7380377"/>
              <a:gd name="connsiteY79" fmla="*/ 4427621 h 4470407"/>
              <a:gd name="connsiteX80" fmla="*/ 4572000 w 7380377"/>
              <a:gd name="connsiteY80" fmla="*/ 4411579 h 4470407"/>
              <a:gd name="connsiteX81" fmla="*/ 5438274 w 7380377"/>
              <a:gd name="connsiteY81" fmla="*/ 4427621 h 4470407"/>
              <a:gd name="connsiteX82" fmla="*/ 6304548 w 7380377"/>
              <a:gd name="connsiteY82" fmla="*/ 4427621 h 4470407"/>
              <a:gd name="connsiteX83" fmla="*/ 6368716 w 7380377"/>
              <a:gd name="connsiteY83" fmla="*/ 4411579 h 4470407"/>
              <a:gd name="connsiteX84" fmla="*/ 6513095 w 7380377"/>
              <a:gd name="connsiteY84" fmla="*/ 4379495 h 4470407"/>
              <a:gd name="connsiteX85" fmla="*/ 6625390 w 7380377"/>
              <a:gd name="connsiteY85" fmla="*/ 4363453 h 4470407"/>
              <a:gd name="connsiteX86" fmla="*/ 6833937 w 7380377"/>
              <a:gd name="connsiteY86" fmla="*/ 4299285 h 4470407"/>
              <a:gd name="connsiteX87" fmla="*/ 6914148 w 7380377"/>
              <a:gd name="connsiteY87" fmla="*/ 4283242 h 4470407"/>
              <a:gd name="connsiteX88" fmla="*/ 6994358 w 7380377"/>
              <a:gd name="connsiteY88" fmla="*/ 4251158 h 4470407"/>
              <a:gd name="connsiteX89" fmla="*/ 7090611 w 7380377"/>
              <a:gd name="connsiteY89" fmla="*/ 4219074 h 4470407"/>
              <a:gd name="connsiteX90" fmla="*/ 7218948 w 7380377"/>
              <a:gd name="connsiteY90" fmla="*/ 4122821 h 4470407"/>
              <a:gd name="connsiteX91" fmla="*/ 7267074 w 7380377"/>
              <a:gd name="connsiteY91" fmla="*/ 3962400 h 4470407"/>
              <a:gd name="connsiteX92" fmla="*/ 7299158 w 7380377"/>
              <a:gd name="connsiteY92" fmla="*/ 3834064 h 4470407"/>
              <a:gd name="connsiteX93" fmla="*/ 7331242 w 7380377"/>
              <a:gd name="connsiteY93" fmla="*/ 3785937 h 4470407"/>
              <a:gd name="connsiteX94" fmla="*/ 7347285 w 7380377"/>
              <a:gd name="connsiteY94" fmla="*/ 3721769 h 4470407"/>
              <a:gd name="connsiteX95" fmla="*/ 7379369 w 7380377"/>
              <a:gd name="connsiteY95" fmla="*/ 3609474 h 4470407"/>
              <a:gd name="connsiteX96" fmla="*/ 7379369 w 7380377"/>
              <a:gd name="connsiteY96" fmla="*/ 3561348 h 447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7380377" h="4470407">
                <a:moveTo>
                  <a:pt x="6930190" y="994611"/>
                </a:moveTo>
                <a:cubicBezTo>
                  <a:pt x="6908800" y="989264"/>
                  <a:pt x="6886286" y="987254"/>
                  <a:pt x="6866021" y="978569"/>
                </a:cubicBezTo>
                <a:cubicBezTo>
                  <a:pt x="6848300" y="970974"/>
                  <a:pt x="6836014" y="953074"/>
                  <a:pt x="6817895" y="946485"/>
                </a:cubicBezTo>
                <a:cubicBezTo>
                  <a:pt x="6776454" y="931415"/>
                  <a:pt x="6730500" y="930777"/>
                  <a:pt x="6689558" y="914400"/>
                </a:cubicBezTo>
                <a:cubicBezTo>
                  <a:pt x="6636310" y="893101"/>
                  <a:pt x="6603270" y="886274"/>
                  <a:pt x="6561221" y="850232"/>
                </a:cubicBezTo>
                <a:cubicBezTo>
                  <a:pt x="6538254" y="830546"/>
                  <a:pt x="6519818" y="805983"/>
                  <a:pt x="6497053" y="786064"/>
                </a:cubicBezTo>
                <a:cubicBezTo>
                  <a:pt x="6476932" y="768458"/>
                  <a:pt x="6452758" y="755823"/>
                  <a:pt x="6432885" y="737937"/>
                </a:cubicBezTo>
                <a:cubicBezTo>
                  <a:pt x="6366140" y="677866"/>
                  <a:pt x="6331525" y="624456"/>
                  <a:pt x="6256421" y="577516"/>
                </a:cubicBezTo>
                <a:cubicBezTo>
                  <a:pt x="6242082" y="568554"/>
                  <a:pt x="6223420" y="569036"/>
                  <a:pt x="6208295" y="561474"/>
                </a:cubicBezTo>
                <a:cubicBezTo>
                  <a:pt x="6180407" y="547530"/>
                  <a:pt x="6155973" y="527292"/>
                  <a:pt x="6128085" y="513348"/>
                </a:cubicBezTo>
                <a:cubicBezTo>
                  <a:pt x="6102329" y="500470"/>
                  <a:pt x="6074937" y="491105"/>
                  <a:pt x="6047874" y="481264"/>
                </a:cubicBezTo>
                <a:cubicBezTo>
                  <a:pt x="5968454" y="452384"/>
                  <a:pt x="5945429" y="451257"/>
                  <a:pt x="5871411" y="417095"/>
                </a:cubicBezTo>
                <a:cubicBezTo>
                  <a:pt x="5827985" y="397052"/>
                  <a:pt x="5785853" y="374317"/>
                  <a:pt x="5743074" y="352927"/>
                </a:cubicBezTo>
                <a:cubicBezTo>
                  <a:pt x="5721685" y="342232"/>
                  <a:pt x="5698804" y="334107"/>
                  <a:pt x="5678906" y="320842"/>
                </a:cubicBezTo>
                <a:cubicBezTo>
                  <a:pt x="5662864" y="310147"/>
                  <a:pt x="5648500" y="296353"/>
                  <a:pt x="5630779" y="288758"/>
                </a:cubicBezTo>
                <a:cubicBezTo>
                  <a:pt x="5610514" y="280073"/>
                  <a:pt x="5587810" y="278773"/>
                  <a:pt x="5566611" y="272716"/>
                </a:cubicBezTo>
                <a:cubicBezTo>
                  <a:pt x="5550352" y="268071"/>
                  <a:pt x="5534744" y="261319"/>
                  <a:pt x="5518485" y="256674"/>
                </a:cubicBezTo>
                <a:cubicBezTo>
                  <a:pt x="5485130" y="247144"/>
                  <a:pt x="5405117" y="228725"/>
                  <a:pt x="5374106" y="224590"/>
                </a:cubicBezTo>
                <a:cubicBezTo>
                  <a:pt x="5208232" y="202474"/>
                  <a:pt x="5250405" y="219100"/>
                  <a:pt x="5117432" y="192506"/>
                </a:cubicBezTo>
                <a:cubicBezTo>
                  <a:pt x="5056819" y="180383"/>
                  <a:pt x="5018398" y="164842"/>
                  <a:pt x="4957011" y="144379"/>
                </a:cubicBezTo>
                <a:lnTo>
                  <a:pt x="4908885" y="128337"/>
                </a:lnTo>
                <a:cubicBezTo>
                  <a:pt x="4892843" y="122990"/>
                  <a:pt x="4877340" y="115611"/>
                  <a:pt x="4860758" y="112295"/>
                </a:cubicBezTo>
                <a:cubicBezTo>
                  <a:pt x="4722631" y="84670"/>
                  <a:pt x="4807702" y="98722"/>
                  <a:pt x="4604085" y="80211"/>
                </a:cubicBezTo>
                <a:cubicBezTo>
                  <a:pt x="4542698" y="59749"/>
                  <a:pt x="4504277" y="44208"/>
                  <a:pt x="4443664" y="32085"/>
                </a:cubicBezTo>
                <a:cubicBezTo>
                  <a:pt x="4353644" y="14081"/>
                  <a:pt x="4299355" y="10702"/>
                  <a:pt x="4203032" y="0"/>
                </a:cubicBezTo>
                <a:cubicBezTo>
                  <a:pt x="4074695" y="5347"/>
                  <a:pt x="3946219" y="8029"/>
                  <a:pt x="3818021" y="16042"/>
                </a:cubicBezTo>
                <a:cubicBezTo>
                  <a:pt x="3774993" y="18731"/>
                  <a:pt x="3731509" y="21629"/>
                  <a:pt x="3689685" y="32085"/>
                </a:cubicBezTo>
                <a:cubicBezTo>
                  <a:pt x="3666485" y="37885"/>
                  <a:pt x="3646906" y="53474"/>
                  <a:pt x="3625516" y="64169"/>
                </a:cubicBezTo>
                <a:cubicBezTo>
                  <a:pt x="3540446" y="149239"/>
                  <a:pt x="3618799" y="81032"/>
                  <a:pt x="3513221" y="144379"/>
                </a:cubicBezTo>
                <a:cubicBezTo>
                  <a:pt x="3375316" y="227122"/>
                  <a:pt x="3465647" y="192322"/>
                  <a:pt x="3368842" y="224590"/>
                </a:cubicBezTo>
                <a:cubicBezTo>
                  <a:pt x="3251597" y="302753"/>
                  <a:pt x="3399012" y="207350"/>
                  <a:pt x="3256548" y="288758"/>
                </a:cubicBezTo>
                <a:cubicBezTo>
                  <a:pt x="3239808" y="298324"/>
                  <a:pt x="3226040" y="313011"/>
                  <a:pt x="3208421" y="320842"/>
                </a:cubicBezTo>
                <a:cubicBezTo>
                  <a:pt x="3177516" y="334578"/>
                  <a:pt x="3144253" y="342232"/>
                  <a:pt x="3112169" y="352927"/>
                </a:cubicBezTo>
                <a:cubicBezTo>
                  <a:pt x="3096127" y="358275"/>
                  <a:pt x="3080447" y="364868"/>
                  <a:pt x="3064042" y="368969"/>
                </a:cubicBezTo>
                <a:cubicBezTo>
                  <a:pt x="3021263" y="379664"/>
                  <a:pt x="2975146" y="381333"/>
                  <a:pt x="2935706" y="401053"/>
                </a:cubicBezTo>
                <a:cubicBezTo>
                  <a:pt x="2914316" y="411748"/>
                  <a:pt x="2894224" y="425575"/>
                  <a:pt x="2871537" y="433137"/>
                </a:cubicBezTo>
                <a:cubicBezTo>
                  <a:pt x="2845670" y="441759"/>
                  <a:pt x="2817944" y="443264"/>
                  <a:pt x="2791327" y="449179"/>
                </a:cubicBezTo>
                <a:cubicBezTo>
                  <a:pt x="2769804" y="453962"/>
                  <a:pt x="2748276" y="458885"/>
                  <a:pt x="2727158" y="465221"/>
                </a:cubicBezTo>
                <a:cubicBezTo>
                  <a:pt x="2694765" y="474939"/>
                  <a:pt x="2662990" y="486611"/>
                  <a:pt x="2630906" y="497306"/>
                </a:cubicBezTo>
                <a:cubicBezTo>
                  <a:pt x="2614864" y="502654"/>
                  <a:pt x="2599361" y="510032"/>
                  <a:pt x="2582779" y="513348"/>
                </a:cubicBezTo>
                <a:cubicBezTo>
                  <a:pt x="2556042" y="518695"/>
                  <a:pt x="2529648" y="526204"/>
                  <a:pt x="2502569" y="529390"/>
                </a:cubicBezTo>
                <a:cubicBezTo>
                  <a:pt x="2438619" y="536913"/>
                  <a:pt x="2374030" y="538051"/>
                  <a:pt x="2310064" y="545432"/>
                </a:cubicBezTo>
                <a:cubicBezTo>
                  <a:pt x="1758788" y="609040"/>
                  <a:pt x="2503276" y="566224"/>
                  <a:pt x="1491916" y="593558"/>
                </a:cubicBezTo>
                <a:lnTo>
                  <a:pt x="1347537" y="641685"/>
                </a:lnTo>
                <a:cubicBezTo>
                  <a:pt x="1331495" y="647032"/>
                  <a:pt x="1314536" y="650165"/>
                  <a:pt x="1299411" y="657727"/>
                </a:cubicBezTo>
                <a:cubicBezTo>
                  <a:pt x="1267327" y="673769"/>
                  <a:pt x="1236464" y="692531"/>
                  <a:pt x="1203158" y="705853"/>
                </a:cubicBezTo>
                <a:cubicBezTo>
                  <a:pt x="1043785" y="769602"/>
                  <a:pt x="1264584" y="633708"/>
                  <a:pt x="1010653" y="786064"/>
                </a:cubicBezTo>
                <a:cubicBezTo>
                  <a:pt x="983916" y="802106"/>
                  <a:pt x="956078" y="816442"/>
                  <a:pt x="930442" y="834190"/>
                </a:cubicBezTo>
                <a:cubicBezTo>
                  <a:pt x="886477" y="864627"/>
                  <a:pt x="846598" y="900780"/>
                  <a:pt x="802106" y="930442"/>
                </a:cubicBezTo>
                <a:lnTo>
                  <a:pt x="753979" y="962527"/>
                </a:lnTo>
                <a:cubicBezTo>
                  <a:pt x="722432" y="1009848"/>
                  <a:pt x="720088" y="1020179"/>
                  <a:pt x="673769" y="1058779"/>
                </a:cubicBezTo>
                <a:cubicBezTo>
                  <a:pt x="658957" y="1071122"/>
                  <a:pt x="640052" y="1078055"/>
                  <a:pt x="625642" y="1090864"/>
                </a:cubicBezTo>
                <a:cubicBezTo>
                  <a:pt x="591729" y="1121009"/>
                  <a:pt x="567143" y="1161947"/>
                  <a:pt x="529390" y="1187116"/>
                </a:cubicBezTo>
                <a:cubicBezTo>
                  <a:pt x="497818" y="1208164"/>
                  <a:pt x="472038" y="1220806"/>
                  <a:pt x="449179" y="1251285"/>
                </a:cubicBezTo>
                <a:cubicBezTo>
                  <a:pt x="426043" y="1282133"/>
                  <a:pt x="406400" y="1315453"/>
                  <a:pt x="385011" y="1347537"/>
                </a:cubicBezTo>
                <a:cubicBezTo>
                  <a:pt x="374316" y="1363579"/>
                  <a:pt x="359024" y="1377373"/>
                  <a:pt x="352927" y="1395664"/>
                </a:cubicBezTo>
                <a:cubicBezTo>
                  <a:pt x="339879" y="1434808"/>
                  <a:pt x="335900" y="1460817"/>
                  <a:pt x="304800" y="1491916"/>
                </a:cubicBezTo>
                <a:cubicBezTo>
                  <a:pt x="291167" y="1505549"/>
                  <a:pt x="272716" y="1513305"/>
                  <a:pt x="256674" y="1524000"/>
                </a:cubicBezTo>
                <a:cubicBezTo>
                  <a:pt x="235285" y="1556084"/>
                  <a:pt x="219772" y="1592987"/>
                  <a:pt x="192506" y="1620253"/>
                </a:cubicBezTo>
                <a:cubicBezTo>
                  <a:pt x="147646" y="1665113"/>
                  <a:pt x="69413" y="1732859"/>
                  <a:pt x="48127" y="1796716"/>
                </a:cubicBezTo>
                <a:lnTo>
                  <a:pt x="16042" y="1892969"/>
                </a:lnTo>
                <a:lnTo>
                  <a:pt x="0" y="1941095"/>
                </a:lnTo>
                <a:cubicBezTo>
                  <a:pt x="5347" y="2208463"/>
                  <a:pt x="6826" y="2475937"/>
                  <a:pt x="16042" y="2743200"/>
                </a:cubicBezTo>
                <a:cubicBezTo>
                  <a:pt x="17528" y="2786286"/>
                  <a:pt x="27143" y="2828709"/>
                  <a:pt x="32085" y="2871537"/>
                </a:cubicBezTo>
                <a:cubicBezTo>
                  <a:pt x="43186" y="2967744"/>
                  <a:pt x="40681" y="3066341"/>
                  <a:pt x="64169" y="3160295"/>
                </a:cubicBezTo>
                <a:cubicBezTo>
                  <a:pt x="75845" y="3206999"/>
                  <a:pt x="89465" y="3257156"/>
                  <a:pt x="96253" y="3304674"/>
                </a:cubicBezTo>
                <a:cubicBezTo>
                  <a:pt x="103101" y="3352610"/>
                  <a:pt x="105447" y="3401117"/>
                  <a:pt x="112295" y="3449053"/>
                </a:cubicBezTo>
                <a:cubicBezTo>
                  <a:pt x="147959" y="3698705"/>
                  <a:pt x="109354" y="3383284"/>
                  <a:pt x="144379" y="3593432"/>
                </a:cubicBezTo>
                <a:cubicBezTo>
                  <a:pt x="228382" y="4097443"/>
                  <a:pt x="141476" y="3687540"/>
                  <a:pt x="192506" y="3866148"/>
                </a:cubicBezTo>
                <a:cubicBezTo>
                  <a:pt x="198563" y="3887347"/>
                  <a:pt x="203765" y="3908793"/>
                  <a:pt x="208548" y="3930316"/>
                </a:cubicBezTo>
                <a:cubicBezTo>
                  <a:pt x="214463" y="3956933"/>
                  <a:pt x="213307" y="3985704"/>
                  <a:pt x="224590" y="4010527"/>
                </a:cubicBezTo>
                <a:cubicBezTo>
                  <a:pt x="239250" y="4042779"/>
                  <a:pt x="284202" y="4109552"/>
                  <a:pt x="320842" y="4138864"/>
                </a:cubicBezTo>
                <a:cubicBezTo>
                  <a:pt x="335897" y="4150908"/>
                  <a:pt x="351724" y="4162326"/>
                  <a:pt x="368969" y="4170948"/>
                </a:cubicBezTo>
                <a:cubicBezTo>
                  <a:pt x="384094" y="4178510"/>
                  <a:pt x="400197" y="4186348"/>
                  <a:pt x="417095" y="4186990"/>
                </a:cubicBezTo>
                <a:cubicBezTo>
                  <a:pt x="823343" y="4202417"/>
                  <a:pt x="1229895" y="4208379"/>
                  <a:pt x="1636295" y="4219074"/>
                </a:cubicBezTo>
                <a:cubicBezTo>
                  <a:pt x="1706181" y="4227296"/>
                  <a:pt x="2068645" y="4268515"/>
                  <a:pt x="2149642" y="4283242"/>
                </a:cubicBezTo>
                <a:cubicBezTo>
                  <a:pt x="2187944" y="4290206"/>
                  <a:pt x="2223664" y="4308206"/>
                  <a:pt x="2261937" y="4315327"/>
                </a:cubicBezTo>
                <a:cubicBezTo>
                  <a:pt x="2453805" y="4351023"/>
                  <a:pt x="2644966" y="4395371"/>
                  <a:pt x="2839453" y="4411579"/>
                </a:cubicBezTo>
                <a:cubicBezTo>
                  <a:pt x="3272719" y="4447685"/>
                  <a:pt x="3096470" y="4429442"/>
                  <a:pt x="3368842" y="4459706"/>
                </a:cubicBezTo>
                <a:lnTo>
                  <a:pt x="4203032" y="4427621"/>
                </a:lnTo>
                <a:cubicBezTo>
                  <a:pt x="4326039" y="4422701"/>
                  <a:pt x="4448894" y="4411579"/>
                  <a:pt x="4572000" y="4411579"/>
                </a:cubicBezTo>
                <a:cubicBezTo>
                  <a:pt x="4860808" y="4411579"/>
                  <a:pt x="5149516" y="4422274"/>
                  <a:pt x="5438274" y="4427621"/>
                </a:cubicBezTo>
                <a:cubicBezTo>
                  <a:pt x="5757846" y="4507519"/>
                  <a:pt x="5529313" y="4456334"/>
                  <a:pt x="6304548" y="4427621"/>
                </a:cubicBezTo>
                <a:cubicBezTo>
                  <a:pt x="6326581" y="4426805"/>
                  <a:pt x="6347233" y="4416537"/>
                  <a:pt x="6368716" y="4411579"/>
                </a:cubicBezTo>
                <a:cubicBezTo>
                  <a:pt x="6416754" y="4400493"/>
                  <a:pt x="6464639" y="4388580"/>
                  <a:pt x="6513095" y="4379495"/>
                </a:cubicBezTo>
                <a:cubicBezTo>
                  <a:pt x="6550259" y="4372527"/>
                  <a:pt x="6588418" y="4371376"/>
                  <a:pt x="6625390" y="4363453"/>
                </a:cubicBezTo>
                <a:cubicBezTo>
                  <a:pt x="6752187" y="4336282"/>
                  <a:pt x="6716404" y="4331340"/>
                  <a:pt x="6833937" y="4299285"/>
                </a:cubicBezTo>
                <a:cubicBezTo>
                  <a:pt x="6860243" y="4292111"/>
                  <a:pt x="6888031" y="4291077"/>
                  <a:pt x="6914148" y="4283242"/>
                </a:cubicBezTo>
                <a:cubicBezTo>
                  <a:pt x="6941730" y="4274967"/>
                  <a:pt x="6967295" y="4260999"/>
                  <a:pt x="6994358" y="4251158"/>
                </a:cubicBezTo>
                <a:cubicBezTo>
                  <a:pt x="7026142" y="4239600"/>
                  <a:pt x="7062471" y="4237834"/>
                  <a:pt x="7090611" y="4219074"/>
                </a:cubicBezTo>
                <a:cubicBezTo>
                  <a:pt x="7199449" y="4146516"/>
                  <a:pt x="7159598" y="4182173"/>
                  <a:pt x="7218948" y="4122821"/>
                </a:cubicBezTo>
                <a:cubicBezTo>
                  <a:pt x="7245609" y="4042838"/>
                  <a:pt x="7250910" y="4035136"/>
                  <a:pt x="7267074" y="3962400"/>
                </a:cubicBezTo>
                <a:cubicBezTo>
                  <a:pt x="7274396" y="3929450"/>
                  <a:pt x="7281958" y="3868464"/>
                  <a:pt x="7299158" y="3834064"/>
                </a:cubicBezTo>
                <a:cubicBezTo>
                  <a:pt x="7307780" y="3816819"/>
                  <a:pt x="7320547" y="3801979"/>
                  <a:pt x="7331242" y="3785937"/>
                </a:cubicBezTo>
                <a:cubicBezTo>
                  <a:pt x="7336590" y="3764548"/>
                  <a:pt x="7341228" y="3742968"/>
                  <a:pt x="7347285" y="3721769"/>
                </a:cubicBezTo>
                <a:cubicBezTo>
                  <a:pt x="7360344" y="3676065"/>
                  <a:pt x="7372206" y="3659617"/>
                  <a:pt x="7379369" y="3609474"/>
                </a:cubicBezTo>
                <a:cubicBezTo>
                  <a:pt x="7381638" y="3593593"/>
                  <a:pt x="7379369" y="3577390"/>
                  <a:pt x="7379369" y="3561348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122947" y="256674"/>
            <a:ext cx="3946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Il   va  à  l’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854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38" y="802106"/>
            <a:ext cx="10459452" cy="516555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61999" y="735615"/>
            <a:ext cx="7884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/>
              <a:t>N’oublie pas d’écrire l’</a:t>
            </a:r>
            <a:endParaRPr lang="fr-FR" sz="3600" dirty="0"/>
          </a:p>
        </p:txBody>
      </p:sp>
      <p:sp>
        <p:nvSpPr>
          <p:cNvPr id="4" name="Forme libre 3"/>
          <p:cNvSpPr/>
          <p:nvPr/>
        </p:nvSpPr>
        <p:spPr>
          <a:xfrm>
            <a:off x="449179" y="1938765"/>
            <a:ext cx="3994484" cy="3692014"/>
          </a:xfrm>
          <a:custGeom>
            <a:avLst/>
            <a:gdLst>
              <a:gd name="connsiteX0" fmla="*/ 3721768 w 3994484"/>
              <a:gd name="connsiteY0" fmla="*/ 2873867 h 3692014"/>
              <a:gd name="connsiteX1" fmla="*/ 3737810 w 3994484"/>
              <a:gd name="connsiteY1" fmla="*/ 2360519 h 3692014"/>
              <a:gd name="connsiteX2" fmla="*/ 3753853 w 3994484"/>
              <a:gd name="connsiteY2" fmla="*/ 2296351 h 3692014"/>
              <a:gd name="connsiteX3" fmla="*/ 3785937 w 3994484"/>
              <a:gd name="connsiteY3" fmla="*/ 2168014 h 3692014"/>
              <a:gd name="connsiteX4" fmla="*/ 3818021 w 3994484"/>
              <a:gd name="connsiteY4" fmla="*/ 1799046 h 3692014"/>
              <a:gd name="connsiteX5" fmla="*/ 3850105 w 3994484"/>
              <a:gd name="connsiteY5" fmla="*/ 1654667 h 3692014"/>
              <a:gd name="connsiteX6" fmla="*/ 3866147 w 3994484"/>
              <a:gd name="connsiteY6" fmla="*/ 1542372 h 3692014"/>
              <a:gd name="connsiteX7" fmla="*/ 3882189 w 3994484"/>
              <a:gd name="connsiteY7" fmla="*/ 1446119 h 3692014"/>
              <a:gd name="connsiteX8" fmla="*/ 3898232 w 3994484"/>
              <a:gd name="connsiteY8" fmla="*/ 1221530 h 3692014"/>
              <a:gd name="connsiteX9" fmla="*/ 3946358 w 3994484"/>
              <a:gd name="connsiteY9" fmla="*/ 1061109 h 3692014"/>
              <a:gd name="connsiteX10" fmla="*/ 3962400 w 3994484"/>
              <a:gd name="connsiteY10" fmla="*/ 1012982 h 3692014"/>
              <a:gd name="connsiteX11" fmla="*/ 3978442 w 3994484"/>
              <a:gd name="connsiteY11" fmla="*/ 964856 h 3692014"/>
              <a:gd name="connsiteX12" fmla="*/ 3994484 w 3994484"/>
              <a:gd name="connsiteY12" fmla="*/ 900688 h 3692014"/>
              <a:gd name="connsiteX13" fmla="*/ 3978442 w 3994484"/>
              <a:gd name="connsiteY13" fmla="*/ 692140 h 3692014"/>
              <a:gd name="connsiteX14" fmla="*/ 3946358 w 3994484"/>
              <a:gd name="connsiteY14" fmla="*/ 595888 h 3692014"/>
              <a:gd name="connsiteX15" fmla="*/ 3834063 w 3994484"/>
              <a:gd name="connsiteY15" fmla="*/ 499635 h 3692014"/>
              <a:gd name="connsiteX16" fmla="*/ 3721768 w 3994484"/>
              <a:gd name="connsiteY16" fmla="*/ 435467 h 3692014"/>
              <a:gd name="connsiteX17" fmla="*/ 3593432 w 3994484"/>
              <a:gd name="connsiteY17" fmla="*/ 355256 h 3692014"/>
              <a:gd name="connsiteX18" fmla="*/ 3368842 w 3994484"/>
              <a:gd name="connsiteY18" fmla="*/ 210877 h 3692014"/>
              <a:gd name="connsiteX19" fmla="*/ 3320716 w 3994484"/>
              <a:gd name="connsiteY19" fmla="*/ 194835 h 3692014"/>
              <a:gd name="connsiteX20" fmla="*/ 3160295 w 3994484"/>
              <a:gd name="connsiteY20" fmla="*/ 114624 h 3692014"/>
              <a:gd name="connsiteX21" fmla="*/ 2983832 w 3994484"/>
              <a:gd name="connsiteY21" fmla="*/ 66498 h 3692014"/>
              <a:gd name="connsiteX22" fmla="*/ 2919663 w 3994484"/>
              <a:gd name="connsiteY22" fmla="*/ 50456 h 3692014"/>
              <a:gd name="connsiteX23" fmla="*/ 2855495 w 3994484"/>
              <a:gd name="connsiteY23" fmla="*/ 18372 h 3692014"/>
              <a:gd name="connsiteX24" fmla="*/ 2486526 w 3994484"/>
              <a:gd name="connsiteY24" fmla="*/ 18372 h 3692014"/>
              <a:gd name="connsiteX25" fmla="*/ 2422358 w 3994484"/>
              <a:gd name="connsiteY25" fmla="*/ 34414 h 3692014"/>
              <a:gd name="connsiteX26" fmla="*/ 2342147 w 3994484"/>
              <a:gd name="connsiteY26" fmla="*/ 50456 h 3692014"/>
              <a:gd name="connsiteX27" fmla="*/ 2294021 w 3994484"/>
              <a:gd name="connsiteY27" fmla="*/ 66498 h 3692014"/>
              <a:gd name="connsiteX28" fmla="*/ 2213810 w 3994484"/>
              <a:gd name="connsiteY28" fmla="*/ 82540 h 3692014"/>
              <a:gd name="connsiteX29" fmla="*/ 2053389 w 3994484"/>
              <a:gd name="connsiteY29" fmla="*/ 178793 h 3692014"/>
              <a:gd name="connsiteX30" fmla="*/ 2005263 w 3994484"/>
              <a:gd name="connsiteY30" fmla="*/ 194835 h 3692014"/>
              <a:gd name="connsiteX31" fmla="*/ 1860884 w 3994484"/>
              <a:gd name="connsiteY31" fmla="*/ 307130 h 3692014"/>
              <a:gd name="connsiteX32" fmla="*/ 1812758 w 3994484"/>
              <a:gd name="connsiteY32" fmla="*/ 323172 h 3692014"/>
              <a:gd name="connsiteX33" fmla="*/ 1780674 w 3994484"/>
              <a:gd name="connsiteY33" fmla="*/ 371298 h 3692014"/>
              <a:gd name="connsiteX34" fmla="*/ 1540042 w 3994484"/>
              <a:gd name="connsiteY34" fmla="*/ 547761 h 3692014"/>
              <a:gd name="connsiteX35" fmla="*/ 1299410 w 3994484"/>
              <a:gd name="connsiteY35" fmla="*/ 692140 h 3692014"/>
              <a:gd name="connsiteX36" fmla="*/ 1219200 w 3994484"/>
              <a:gd name="connsiteY36" fmla="*/ 724224 h 3692014"/>
              <a:gd name="connsiteX37" fmla="*/ 930442 w 3994484"/>
              <a:gd name="connsiteY37" fmla="*/ 836519 h 3692014"/>
              <a:gd name="connsiteX38" fmla="*/ 802105 w 3994484"/>
              <a:gd name="connsiteY38" fmla="*/ 900688 h 3692014"/>
              <a:gd name="connsiteX39" fmla="*/ 625642 w 3994484"/>
              <a:gd name="connsiteY39" fmla="*/ 932772 h 3692014"/>
              <a:gd name="connsiteX40" fmla="*/ 385010 w 3994484"/>
              <a:gd name="connsiteY40" fmla="*/ 964856 h 3692014"/>
              <a:gd name="connsiteX41" fmla="*/ 304800 w 3994484"/>
              <a:gd name="connsiteY41" fmla="*/ 980898 h 3692014"/>
              <a:gd name="connsiteX42" fmla="*/ 240632 w 3994484"/>
              <a:gd name="connsiteY42" fmla="*/ 1029024 h 3692014"/>
              <a:gd name="connsiteX43" fmla="*/ 208547 w 3994484"/>
              <a:gd name="connsiteY43" fmla="*/ 1077151 h 3692014"/>
              <a:gd name="connsiteX44" fmla="*/ 128337 w 3994484"/>
              <a:gd name="connsiteY44" fmla="*/ 1189446 h 3692014"/>
              <a:gd name="connsiteX45" fmla="*/ 80210 w 3994484"/>
              <a:gd name="connsiteY45" fmla="*/ 1269656 h 3692014"/>
              <a:gd name="connsiteX46" fmla="*/ 32084 w 3994484"/>
              <a:gd name="connsiteY46" fmla="*/ 1365909 h 3692014"/>
              <a:gd name="connsiteX47" fmla="*/ 16042 w 3994484"/>
              <a:gd name="connsiteY47" fmla="*/ 1462161 h 3692014"/>
              <a:gd name="connsiteX48" fmla="*/ 0 w 3994484"/>
              <a:gd name="connsiteY48" fmla="*/ 1510288 h 3692014"/>
              <a:gd name="connsiteX49" fmla="*/ 48126 w 3994484"/>
              <a:gd name="connsiteY49" fmla="*/ 2601151 h 3692014"/>
              <a:gd name="connsiteX50" fmla="*/ 96253 w 3994484"/>
              <a:gd name="connsiteY50" fmla="*/ 2857824 h 3692014"/>
              <a:gd name="connsiteX51" fmla="*/ 112295 w 3994484"/>
              <a:gd name="connsiteY51" fmla="*/ 2905951 h 3692014"/>
              <a:gd name="connsiteX52" fmla="*/ 144379 w 3994484"/>
              <a:gd name="connsiteY52" fmla="*/ 2970119 h 3692014"/>
              <a:gd name="connsiteX53" fmla="*/ 160421 w 3994484"/>
              <a:gd name="connsiteY53" fmla="*/ 3034288 h 3692014"/>
              <a:gd name="connsiteX54" fmla="*/ 224589 w 3994484"/>
              <a:gd name="connsiteY54" fmla="*/ 3146582 h 3692014"/>
              <a:gd name="connsiteX55" fmla="*/ 272716 w 3994484"/>
              <a:gd name="connsiteY55" fmla="*/ 3258877 h 3692014"/>
              <a:gd name="connsiteX56" fmla="*/ 352926 w 3994484"/>
              <a:gd name="connsiteY56" fmla="*/ 3419298 h 3692014"/>
              <a:gd name="connsiteX57" fmla="*/ 385010 w 3994484"/>
              <a:gd name="connsiteY57" fmla="*/ 3483467 h 3692014"/>
              <a:gd name="connsiteX58" fmla="*/ 417095 w 3994484"/>
              <a:gd name="connsiteY58" fmla="*/ 3515551 h 3692014"/>
              <a:gd name="connsiteX59" fmla="*/ 497305 w 3994484"/>
              <a:gd name="connsiteY59" fmla="*/ 3595761 h 3692014"/>
              <a:gd name="connsiteX60" fmla="*/ 1844842 w 3994484"/>
              <a:gd name="connsiteY60" fmla="*/ 3611803 h 3692014"/>
              <a:gd name="connsiteX61" fmla="*/ 2085474 w 3994484"/>
              <a:gd name="connsiteY61" fmla="*/ 3643888 h 3692014"/>
              <a:gd name="connsiteX62" fmla="*/ 2229853 w 3994484"/>
              <a:gd name="connsiteY62" fmla="*/ 3659930 h 3692014"/>
              <a:gd name="connsiteX63" fmla="*/ 2358189 w 3994484"/>
              <a:gd name="connsiteY63" fmla="*/ 3675972 h 3692014"/>
              <a:gd name="connsiteX64" fmla="*/ 2550695 w 3994484"/>
              <a:gd name="connsiteY64" fmla="*/ 3692014 h 3692014"/>
              <a:gd name="connsiteX65" fmla="*/ 2967789 w 3994484"/>
              <a:gd name="connsiteY65" fmla="*/ 3675972 h 3692014"/>
              <a:gd name="connsiteX66" fmla="*/ 3064042 w 3994484"/>
              <a:gd name="connsiteY66" fmla="*/ 3643888 h 3692014"/>
              <a:gd name="connsiteX67" fmla="*/ 3192379 w 3994484"/>
              <a:gd name="connsiteY67" fmla="*/ 3547635 h 3692014"/>
              <a:gd name="connsiteX68" fmla="*/ 3304674 w 3994484"/>
              <a:gd name="connsiteY68" fmla="*/ 3467424 h 3692014"/>
              <a:gd name="connsiteX69" fmla="*/ 3433010 w 3994484"/>
              <a:gd name="connsiteY69" fmla="*/ 3435340 h 3692014"/>
              <a:gd name="connsiteX70" fmla="*/ 3497179 w 3994484"/>
              <a:gd name="connsiteY70" fmla="*/ 3419298 h 3692014"/>
              <a:gd name="connsiteX71" fmla="*/ 3577389 w 3994484"/>
              <a:gd name="connsiteY71" fmla="*/ 3403256 h 3692014"/>
              <a:gd name="connsiteX72" fmla="*/ 3625516 w 3994484"/>
              <a:gd name="connsiteY72" fmla="*/ 3387214 h 369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3994484" h="3692014">
                <a:moveTo>
                  <a:pt x="3721768" y="2873867"/>
                </a:moveTo>
                <a:cubicBezTo>
                  <a:pt x="3727115" y="2702751"/>
                  <a:pt x="3728313" y="2531455"/>
                  <a:pt x="3737810" y="2360519"/>
                </a:cubicBezTo>
                <a:cubicBezTo>
                  <a:pt x="3739033" y="2338505"/>
                  <a:pt x="3749070" y="2317874"/>
                  <a:pt x="3753853" y="2296351"/>
                </a:cubicBezTo>
                <a:cubicBezTo>
                  <a:pt x="3779667" y="2180192"/>
                  <a:pt x="3757269" y="2254018"/>
                  <a:pt x="3785937" y="2168014"/>
                </a:cubicBezTo>
                <a:cubicBezTo>
                  <a:pt x="3826856" y="1881577"/>
                  <a:pt x="3770705" y="2295866"/>
                  <a:pt x="3818021" y="1799046"/>
                </a:cubicBezTo>
                <a:cubicBezTo>
                  <a:pt x="3824390" y="1732171"/>
                  <a:pt x="3838768" y="1717022"/>
                  <a:pt x="3850105" y="1654667"/>
                </a:cubicBezTo>
                <a:cubicBezTo>
                  <a:pt x="3856869" y="1617465"/>
                  <a:pt x="3860398" y="1579744"/>
                  <a:pt x="3866147" y="1542372"/>
                </a:cubicBezTo>
                <a:cubicBezTo>
                  <a:pt x="3871093" y="1510223"/>
                  <a:pt x="3876842" y="1478203"/>
                  <a:pt x="3882189" y="1446119"/>
                </a:cubicBezTo>
                <a:cubicBezTo>
                  <a:pt x="3887537" y="1371256"/>
                  <a:pt x="3889944" y="1296125"/>
                  <a:pt x="3898232" y="1221530"/>
                </a:cubicBezTo>
                <a:cubicBezTo>
                  <a:pt x="3902273" y="1185161"/>
                  <a:pt x="3938292" y="1085308"/>
                  <a:pt x="3946358" y="1061109"/>
                </a:cubicBezTo>
                <a:lnTo>
                  <a:pt x="3962400" y="1012982"/>
                </a:lnTo>
                <a:cubicBezTo>
                  <a:pt x="3967747" y="996940"/>
                  <a:pt x="3974341" y="981261"/>
                  <a:pt x="3978442" y="964856"/>
                </a:cubicBezTo>
                <a:lnTo>
                  <a:pt x="3994484" y="900688"/>
                </a:lnTo>
                <a:cubicBezTo>
                  <a:pt x="3989137" y="831172"/>
                  <a:pt x="3989316" y="761008"/>
                  <a:pt x="3978442" y="692140"/>
                </a:cubicBezTo>
                <a:cubicBezTo>
                  <a:pt x="3973167" y="658734"/>
                  <a:pt x="3970272" y="619802"/>
                  <a:pt x="3946358" y="595888"/>
                </a:cubicBezTo>
                <a:cubicBezTo>
                  <a:pt x="3849390" y="498920"/>
                  <a:pt x="3919574" y="560714"/>
                  <a:pt x="3834063" y="499635"/>
                </a:cubicBezTo>
                <a:cubicBezTo>
                  <a:pt x="3749083" y="438935"/>
                  <a:pt x="3799866" y="461499"/>
                  <a:pt x="3721768" y="435467"/>
                </a:cubicBezTo>
                <a:cubicBezTo>
                  <a:pt x="3540009" y="299145"/>
                  <a:pt x="3769579" y="465347"/>
                  <a:pt x="3593432" y="355256"/>
                </a:cubicBezTo>
                <a:cubicBezTo>
                  <a:pt x="3502368" y="298341"/>
                  <a:pt x="3498560" y="254116"/>
                  <a:pt x="3368842" y="210877"/>
                </a:cubicBezTo>
                <a:cubicBezTo>
                  <a:pt x="3352800" y="205530"/>
                  <a:pt x="3336069" y="201921"/>
                  <a:pt x="3320716" y="194835"/>
                </a:cubicBezTo>
                <a:cubicBezTo>
                  <a:pt x="3266433" y="169781"/>
                  <a:pt x="3217013" y="133529"/>
                  <a:pt x="3160295" y="114624"/>
                </a:cubicBezTo>
                <a:cubicBezTo>
                  <a:pt x="3070336" y="84638"/>
                  <a:pt x="3128571" y="102683"/>
                  <a:pt x="2983832" y="66498"/>
                </a:cubicBezTo>
                <a:lnTo>
                  <a:pt x="2919663" y="50456"/>
                </a:lnTo>
                <a:cubicBezTo>
                  <a:pt x="2898274" y="39761"/>
                  <a:pt x="2878182" y="25934"/>
                  <a:pt x="2855495" y="18372"/>
                </a:cubicBezTo>
                <a:cubicBezTo>
                  <a:pt x="2740666" y="-19904"/>
                  <a:pt x="2590691" y="12585"/>
                  <a:pt x="2486526" y="18372"/>
                </a:cubicBezTo>
                <a:cubicBezTo>
                  <a:pt x="2465137" y="23719"/>
                  <a:pt x="2443881" y="29631"/>
                  <a:pt x="2422358" y="34414"/>
                </a:cubicBezTo>
                <a:cubicBezTo>
                  <a:pt x="2395741" y="40329"/>
                  <a:pt x="2368599" y="43843"/>
                  <a:pt x="2342147" y="50456"/>
                </a:cubicBezTo>
                <a:cubicBezTo>
                  <a:pt x="2325742" y="54557"/>
                  <a:pt x="2310426" y="62397"/>
                  <a:pt x="2294021" y="66498"/>
                </a:cubicBezTo>
                <a:cubicBezTo>
                  <a:pt x="2267569" y="73111"/>
                  <a:pt x="2240547" y="77193"/>
                  <a:pt x="2213810" y="82540"/>
                </a:cubicBezTo>
                <a:cubicBezTo>
                  <a:pt x="2145379" y="128161"/>
                  <a:pt x="2122453" y="149194"/>
                  <a:pt x="2053389" y="178793"/>
                </a:cubicBezTo>
                <a:cubicBezTo>
                  <a:pt x="2037846" y="185454"/>
                  <a:pt x="2021305" y="189488"/>
                  <a:pt x="2005263" y="194835"/>
                </a:cubicBezTo>
                <a:cubicBezTo>
                  <a:pt x="1927508" y="272591"/>
                  <a:pt x="1946625" y="270384"/>
                  <a:pt x="1860884" y="307130"/>
                </a:cubicBezTo>
                <a:cubicBezTo>
                  <a:pt x="1845341" y="313791"/>
                  <a:pt x="1828800" y="317825"/>
                  <a:pt x="1812758" y="323172"/>
                </a:cubicBezTo>
                <a:cubicBezTo>
                  <a:pt x="1802063" y="339214"/>
                  <a:pt x="1793370" y="356788"/>
                  <a:pt x="1780674" y="371298"/>
                </a:cubicBezTo>
                <a:cubicBezTo>
                  <a:pt x="1677287" y="489454"/>
                  <a:pt x="1698385" y="442199"/>
                  <a:pt x="1540042" y="547761"/>
                </a:cubicBezTo>
                <a:cubicBezTo>
                  <a:pt x="1439556" y="614752"/>
                  <a:pt x="1418138" y="632776"/>
                  <a:pt x="1299410" y="692140"/>
                </a:cubicBezTo>
                <a:cubicBezTo>
                  <a:pt x="1273654" y="705018"/>
                  <a:pt x="1245668" y="712881"/>
                  <a:pt x="1219200" y="724224"/>
                </a:cubicBezTo>
                <a:cubicBezTo>
                  <a:pt x="996673" y="819593"/>
                  <a:pt x="1155406" y="761532"/>
                  <a:pt x="930442" y="836519"/>
                </a:cubicBezTo>
                <a:cubicBezTo>
                  <a:pt x="876271" y="872633"/>
                  <a:pt x="873458" y="879282"/>
                  <a:pt x="802105" y="900688"/>
                </a:cubicBezTo>
                <a:cubicBezTo>
                  <a:pt x="774079" y="909096"/>
                  <a:pt x="648489" y="928964"/>
                  <a:pt x="625642" y="932772"/>
                </a:cubicBezTo>
                <a:cubicBezTo>
                  <a:pt x="507683" y="972092"/>
                  <a:pt x="627674" y="936307"/>
                  <a:pt x="385010" y="964856"/>
                </a:cubicBezTo>
                <a:cubicBezTo>
                  <a:pt x="357931" y="968042"/>
                  <a:pt x="331537" y="975551"/>
                  <a:pt x="304800" y="980898"/>
                </a:cubicBezTo>
                <a:cubicBezTo>
                  <a:pt x="283411" y="996940"/>
                  <a:pt x="259538" y="1010118"/>
                  <a:pt x="240632" y="1029024"/>
                </a:cubicBezTo>
                <a:cubicBezTo>
                  <a:pt x="226999" y="1042657"/>
                  <a:pt x="219754" y="1061462"/>
                  <a:pt x="208547" y="1077151"/>
                </a:cubicBezTo>
                <a:cubicBezTo>
                  <a:pt x="196432" y="1094111"/>
                  <a:pt x="140941" y="1164238"/>
                  <a:pt x="128337" y="1189446"/>
                </a:cubicBezTo>
                <a:cubicBezTo>
                  <a:pt x="86689" y="1272743"/>
                  <a:pt x="142877" y="1206990"/>
                  <a:pt x="80210" y="1269656"/>
                </a:cubicBezTo>
                <a:cubicBezTo>
                  <a:pt x="64168" y="1301740"/>
                  <a:pt x="43427" y="1331878"/>
                  <a:pt x="32084" y="1365909"/>
                </a:cubicBezTo>
                <a:cubicBezTo>
                  <a:pt x="21798" y="1396766"/>
                  <a:pt x="23098" y="1430409"/>
                  <a:pt x="16042" y="1462161"/>
                </a:cubicBezTo>
                <a:cubicBezTo>
                  <a:pt x="12374" y="1478668"/>
                  <a:pt x="5347" y="1494246"/>
                  <a:pt x="0" y="1510288"/>
                </a:cubicBezTo>
                <a:cubicBezTo>
                  <a:pt x="17700" y="2430685"/>
                  <a:pt x="-18454" y="2068510"/>
                  <a:pt x="48126" y="2601151"/>
                </a:cubicBezTo>
                <a:cubicBezTo>
                  <a:pt x="66439" y="2747653"/>
                  <a:pt x="56983" y="2713837"/>
                  <a:pt x="96253" y="2857824"/>
                </a:cubicBezTo>
                <a:cubicBezTo>
                  <a:pt x="100702" y="2874138"/>
                  <a:pt x="105634" y="2890408"/>
                  <a:pt x="112295" y="2905951"/>
                </a:cubicBezTo>
                <a:cubicBezTo>
                  <a:pt x="121715" y="2927931"/>
                  <a:pt x="133684" y="2948730"/>
                  <a:pt x="144379" y="2970119"/>
                </a:cubicBezTo>
                <a:cubicBezTo>
                  <a:pt x="149726" y="2991509"/>
                  <a:pt x="152680" y="3013644"/>
                  <a:pt x="160421" y="3034288"/>
                </a:cubicBezTo>
                <a:cubicBezTo>
                  <a:pt x="177866" y="3080809"/>
                  <a:pt x="197994" y="3106689"/>
                  <a:pt x="224589" y="3146582"/>
                </a:cubicBezTo>
                <a:cubicBezTo>
                  <a:pt x="253755" y="3263242"/>
                  <a:pt x="221015" y="3162861"/>
                  <a:pt x="272716" y="3258877"/>
                </a:cubicBezTo>
                <a:cubicBezTo>
                  <a:pt x="301060" y="3311516"/>
                  <a:pt x="326189" y="3365824"/>
                  <a:pt x="352926" y="3419298"/>
                </a:cubicBezTo>
                <a:cubicBezTo>
                  <a:pt x="363621" y="3440688"/>
                  <a:pt x="368100" y="3466557"/>
                  <a:pt x="385010" y="3483467"/>
                </a:cubicBezTo>
                <a:cubicBezTo>
                  <a:pt x="395705" y="3494162"/>
                  <a:pt x="407647" y="3503741"/>
                  <a:pt x="417095" y="3515551"/>
                </a:cubicBezTo>
                <a:cubicBezTo>
                  <a:pt x="435299" y="3538306"/>
                  <a:pt x="457712" y="3594396"/>
                  <a:pt x="497305" y="3595761"/>
                </a:cubicBezTo>
                <a:cubicBezTo>
                  <a:pt x="946249" y="3611242"/>
                  <a:pt x="1395663" y="3606456"/>
                  <a:pt x="1844842" y="3611803"/>
                </a:cubicBezTo>
                <a:cubicBezTo>
                  <a:pt x="1983036" y="3639443"/>
                  <a:pt x="1887504" y="3623049"/>
                  <a:pt x="2085474" y="3643888"/>
                </a:cubicBezTo>
                <a:lnTo>
                  <a:pt x="2229853" y="3659930"/>
                </a:lnTo>
                <a:cubicBezTo>
                  <a:pt x="2272669" y="3664967"/>
                  <a:pt x="2315291" y="3671682"/>
                  <a:pt x="2358189" y="3675972"/>
                </a:cubicBezTo>
                <a:cubicBezTo>
                  <a:pt x="2422261" y="3682379"/>
                  <a:pt x="2486526" y="3686667"/>
                  <a:pt x="2550695" y="3692014"/>
                </a:cubicBezTo>
                <a:cubicBezTo>
                  <a:pt x="2689726" y="3686667"/>
                  <a:pt x="2829262" y="3688959"/>
                  <a:pt x="2967789" y="3675972"/>
                </a:cubicBezTo>
                <a:cubicBezTo>
                  <a:pt x="3001461" y="3672815"/>
                  <a:pt x="3064042" y="3643888"/>
                  <a:pt x="3064042" y="3643888"/>
                </a:cubicBezTo>
                <a:cubicBezTo>
                  <a:pt x="3148719" y="3559210"/>
                  <a:pt x="3072782" y="3627366"/>
                  <a:pt x="3192379" y="3547635"/>
                </a:cubicBezTo>
                <a:cubicBezTo>
                  <a:pt x="3214178" y="3533103"/>
                  <a:pt x="3275977" y="3481772"/>
                  <a:pt x="3304674" y="3467424"/>
                </a:cubicBezTo>
                <a:cubicBezTo>
                  <a:pt x="3339073" y="3450225"/>
                  <a:pt x="3400063" y="3442662"/>
                  <a:pt x="3433010" y="3435340"/>
                </a:cubicBezTo>
                <a:cubicBezTo>
                  <a:pt x="3454533" y="3430557"/>
                  <a:pt x="3475656" y="3424081"/>
                  <a:pt x="3497179" y="3419298"/>
                </a:cubicBezTo>
                <a:cubicBezTo>
                  <a:pt x="3523796" y="3413383"/>
                  <a:pt x="3550937" y="3409869"/>
                  <a:pt x="3577389" y="3403256"/>
                </a:cubicBezTo>
                <a:cubicBezTo>
                  <a:pt x="3593794" y="3399155"/>
                  <a:pt x="3625516" y="3387214"/>
                  <a:pt x="3625516" y="3387214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8801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38" y="802106"/>
            <a:ext cx="10459452" cy="516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63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484" y="673769"/>
            <a:ext cx="7251031" cy="542223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81789" y="2738553"/>
            <a:ext cx="11237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/>
              <a:t>Elle est                                                                      sa bulle.</a:t>
            </a:r>
            <a:endParaRPr lang="fr-FR" sz="3600" dirty="0"/>
          </a:p>
        </p:txBody>
      </p:sp>
      <p:sp>
        <p:nvSpPr>
          <p:cNvPr id="7" name="Forme libre 6"/>
          <p:cNvSpPr/>
          <p:nvPr/>
        </p:nvSpPr>
        <p:spPr>
          <a:xfrm>
            <a:off x="2534653" y="176463"/>
            <a:ext cx="7010400" cy="4572690"/>
          </a:xfrm>
          <a:custGeom>
            <a:avLst/>
            <a:gdLst>
              <a:gd name="connsiteX0" fmla="*/ 1716505 w 7010400"/>
              <a:gd name="connsiteY0" fmla="*/ 288758 h 4572690"/>
              <a:gd name="connsiteX1" fmla="*/ 1588168 w 7010400"/>
              <a:gd name="connsiteY1" fmla="*/ 449179 h 4572690"/>
              <a:gd name="connsiteX2" fmla="*/ 1491915 w 7010400"/>
              <a:gd name="connsiteY2" fmla="*/ 529390 h 4572690"/>
              <a:gd name="connsiteX3" fmla="*/ 1379621 w 7010400"/>
              <a:gd name="connsiteY3" fmla="*/ 657726 h 4572690"/>
              <a:gd name="connsiteX4" fmla="*/ 1251284 w 7010400"/>
              <a:gd name="connsiteY4" fmla="*/ 786063 h 4572690"/>
              <a:gd name="connsiteX5" fmla="*/ 1187115 w 7010400"/>
              <a:gd name="connsiteY5" fmla="*/ 850232 h 4572690"/>
              <a:gd name="connsiteX6" fmla="*/ 1074821 w 7010400"/>
              <a:gd name="connsiteY6" fmla="*/ 978569 h 4572690"/>
              <a:gd name="connsiteX7" fmla="*/ 962526 w 7010400"/>
              <a:gd name="connsiteY7" fmla="*/ 1058779 h 4572690"/>
              <a:gd name="connsiteX8" fmla="*/ 786063 w 7010400"/>
              <a:gd name="connsiteY8" fmla="*/ 1251284 h 4572690"/>
              <a:gd name="connsiteX9" fmla="*/ 737936 w 7010400"/>
              <a:gd name="connsiteY9" fmla="*/ 1299411 h 4572690"/>
              <a:gd name="connsiteX10" fmla="*/ 609600 w 7010400"/>
              <a:gd name="connsiteY10" fmla="*/ 1459832 h 4572690"/>
              <a:gd name="connsiteX11" fmla="*/ 577515 w 7010400"/>
              <a:gd name="connsiteY11" fmla="*/ 1524000 h 4572690"/>
              <a:gd name="connsiteX12" fmla="*/ 497305 w 7010400"/>
              <a:gd name="connsiteY12" fmla="*/ 1636295 h 4572690"/>
              <a:gd name="connsiteX13" fmla="*/ 465221 w 7010400"/>
              <a:gd name="connsiteY13" fmla="*/ 1732548 h 4572690"/>
              <a:gd name="connsiteX14" fmla="*/ 433136 w 7010400"/>
              <a:gd name="connsiteY14" fmla="*/ 1828800 h 4572690"/>
              <a:gd name="connsiteX15" fmla="*/ 401052 w 7010400"/>
              <a:gd name="connsiteY15" fmla="*/ 1973179 h 4572690"/>
              <a:gd name="connsiteX16" fmla="*/ 336884 w 7010400"/>
              <a:gd name="connsiteY16" fmla="*/ 2117558 h 4572690"/>
              <a:gd name="connsiteX17" fmla="*/ 320842 w 7010400"/>
              <a:gd name="connsiteY17" fmla="*/ 2165684 h 4572690"/>
              <a:gd name="connsiteX18" fmla="*/ 272715 w 7010400"/>
              <a:gd name="connsiteY18" fmla="*/ 2229853 h 4572690"/>
              <a:gd name="connsiteX19" fmla="*/ 256673 w 7010400"/>
              <a:gd name="connsiteY19" fmla="*/ 2277979 h 4572690"/>
              <a:gd name="connsiteX20" fmla="*/ 160421 w 7010400"/>
              <a:gd name="connsiteY20" fmla="*/ 2454442 h 4572690"/>
              <a:gd name="connsiteX21" fmla="*/ 128336 w 7010400"/>
              <a:gd name="connsiteY21" fmla="*/ 2566737 h 4572690"/>
              <a:gd name="connsiteX22" fmla="*/ 96252 w 7010400"/>
              <a:gd name="connsiteY22" fmla="*/ 2630905 h 4572690"/>
              <a:gd name="connsiteX23" fmla="*/ 80210 w 7010400"/>
              <a:gd name="connsiteY23" fmla="*/ 2695074 h 4572690"/>
              <a:gd name="connsiteX24" fmla="*/ 48126 w 7010400"/>
              <a:gd name="connsiteY24" fmla="*/ 2919663 h 4572690"/>
              <a:gd name="connsiteX25" fmla="*/ 16042 w 7010400"/>
              <a:gd name="connsiteY25" fmla="*/ 3176337 h 4572690"/>
              <a:gd name="connsiteX26" fmla="*/ 0 w 7010400"/>
              <a:gd name="connsiteY26" fmla="*/ 3336758 h 4572690"/>
              <a:gd name="connsiteX27" fmla="*/ 16042 w 7010400"/>
              <a:gd name="connsiteY27" fmla="*/ 3930316 h 4572690"/>
              <a:gd name="connsiteX28" fmla="*/ 80210 w 7010400"/>
              <a:gd name="connsiteY28" fmla="*/ 4154905 h 4572690"/>
              <a:gd name="connsiteX29" fmla="*/ 96252 w 7010400"/>
              <a:gd name="connsiteY29" fmla="*/ 4203032 h 4572690"/>
              <a:gd name="connsiteX30" fmla="*/ 208547 w 7010400"/>
              <a:gd name="connsiteY30" fmla="*/ 4331369 h 4572690"/>
              <a:gd name="connsiteX31" fmla="*/ 304800 w 7010400"/>
              <a:gd name="connsiteY31" fmla="*/ 4395537 h 4572690"/>
              <a:gd name="connsiteX32" fmla="*/ 352926 w 7010400"/>
              <a:gd name="connsiteY32" fmla="*/ 4427621 h 4572690"/>
              <a:gd name="connsiteX33" fmla="*/ 417094 w 7010400"/>
              <a:gd name="connsiteY33" fmla="*/ 4459705 h 4572690"/>
              <a:gd name="connsiteX34" fmla="*/ 465221 w 7010400"/>
              <a:gd name="connsiteY34" fmla="*/ 4475748 h 4572690"/>
              <a:gd name="connsiteX35" fmla="*/ 593558 w 7010400"/>
              <a:gd name="connsiteY35" fmla="*/ 4523874 h 4572690"/>
              <a:gd name="connsiteX36" fmla="*/ 657726 w 7010400"/>
              <a:gd name="connsiteY36" fmla="*/ 4555958 h 4572690"/>
              <a:gd name="connsiteX37" fmla="*/ 930442 w 7010400"/>
              <a:gd name="connsiteY37" fmla="*/ 4555958 h 4572690"/>
              <a:gd name="connsiteX38" fmla="*/ 1058779 w 7010400"/>
              <a:gd name="connsiteY38" fmla="*/ 4475748 h 4572690"/>
              <a:gd name="connsiteX39" fmla="*/ 1106905 w 7010400"/>
              <a:gd name="connsiteY39" fmla="*/ 4443663 h 4572690"/>
              <a:gd name="connsiteX40" fmla="*/ 1203158 w 7010400"/>
              <a:gd name="connsiteY40" fmla="*/ 4411579 h 4572690"/>
              <a:gd name="connsiteX41" fmla="*/ 1251284 w 7010400"/>
              <a:gd name="connsiteY41" fmla="*/ 4395537 h 4572690"/>
              <a:gd name="connsiteX42" fmla="*/ 1347536 w 7010400"/>
              <a:gd name="connsiteY42" fmla="*/ 4347411 h 4572690"/>
              <a:gd name="connsiteX43" fmla="*/ 1379621 w 7010400"/>
              <a:gd name="connsiteY43" fmla="*/ 4315326 h 4572690"/>
              <a:gd name="connsiteX44" fmla="*/ 1507958 w 7010400"/>
              <a:gd name="connsiteY44" fmla="*/ 4203032 h 4572690"/>
              <a:gd name="connsiteX45" fmla="*/ 1572126 w 7010400"/>
              <a:gd name="connsiteY45" fmla="*/ 4106779 h 4572690"/>
              <a:gd name="connsiteX46" fmla="*/ 1604210 w 7010400"/>
              <a:gd name="connsiteY46" fmla="*/ 4058653 h 4572690"/>
              <a:gd name="connsiteX47" fmla="*/ 1636294 w 7010400"/>
              <a:gd name="connsiteY47" fmla="*/ 3962400 h 4572690"/>
              <a:gd name="connsiteX48" fmla="*/ 1652336 w 7010400"/>
              <a:gd name="connsiteY48" fmla="*/ 3914274 h 4572690"/>
              <a:gd name="connsiteX49" fmla="*/ 1652336 w 7010400"/>
              <a:gd name="connsiteY49" fmla="*/ 2919663 h 4572690"/>
              <a:gd name="connsiteX50" fmla="*/ 1668379 w 7010400"/>
              <a:gd name="connsiteY50" fmla="*/ 2775284 h 4572690"/>
              <a:gd name="connsiteX51" fmla="*/ 1684421 w 7010400"/>
              <a:gd name="connsiteY51" fmla="*/ 2711116 h 4572690"/>
              <a:gd name="connsiteX52" fmla="*/ 1700463 w 7010400"/>
              <a:gd name="connsiteY52" fmla="*/ 2630905 h 4572690"/>
              <a:gd name="connsiteX53" fmla="*/ 1716505 w 7010400"/>
              <a:gd name="connsiteY53" fmla="*/ 2518611 h 4572690"/>
              <a:gd name="connsiteX54" fmla="*/ 1732547 w 7010400"/>
              <a:gd name="connsiteY54" fmla="*/ 1892969 h 4572690"/>
              <a:gd name="connsiteX55" fmla="*/ 1748589 w 7010400"/>
              <a:gd name="connsiteY55" fmla="*/ 1395663 h 4572690"/>
              <a:gd name="connsiteX56" fmla="*/ 1764631 w 7010400"/>
              <a:gd name="connsiteY56" fmla="*/ 1347537 h 4572690"/>
              <a:gd name="connsiteX57" fmla="*/ 1796715 w 7010400"/>
              <a:gd name="connsiteY57" fmla="*/ 1235242 h 4572690"/>
              <a:gd name="connsiteX58" fmla="*/ 1812758 w 7010400"/>
              <a:gd name="connsiteY58" fmla="*/ 1187116 h 4572690"/>
              <a:gd name="connsiteX59" fmla="*/ 1909010 w 7010400"/>
              <a:gd name="connsiteY59" fmla="*/ 1042737 h 4572690"/>
              <a:gd name="connsiteX60" fmla="*/ 1973179 w 7010400"/>
              <a:gd name="connsiteY60" fmla="*/ 946484 h 4572690"/>
              <a:gd name="connsiteX61" fmla="*/ 2101515 w 7010400"/>
              <a:gd name="connsiteY61" fmla="*/ 786063 h 4572690"/>
              <a:gd name="connsiteX62" fmla="*/ 2229852 w 7010400"/>
              <a:gd name="connsiteY62" fmla="*/ 641684 h 4572690"/>
              <a:gd name="connsiteX63" fmla="*/ 2342147 w 7010400"/>
              <a:gd name="connsiteY63" fmla="*/ 529390 h 4572690"/>
              <a:gd name="connsiteX64" fmla="*/ 2374231 w 7010400"/>
              <a:gd name="connsiteY64" fmla="*/ 497305 h 4572690"/>
              <a:gd name="connsiteX65" fmla="*/ 2422358 w 7010400"/>
              <a:gd name="connsiteY65" fmla="*/ 481263 h 4572690"/>
              <a:gd name="connsiteX66" fmla="*/ 2534652 w 7010400"/>
              <a:gd name="connsiteY66" fmla="*/ 401053 h 4572690"/>
              <a:gd name="connsiteX67" fmla="*/ 2679031 w 7010400"/>
              <a:gd name="connsiteY67" fmla="*/ 288758 h 4572690"/>
              <a:gd name="connsiteX68" fmla="*/ 2743200 w 7010400"/>
              <a:gd name="connsiteY68" fmla="*/ 240632 h 4572690"/>
              <a:gd name="connsiteX69" fmla="*/ 2823410 w 7010400"/>
              <a:gd name="connsiteY69" fmla="*/ 192505 h 4572690"/>
              <a:gd name="connsiteX70" fmla="*/ 3048000 w 7010400"/>
              <a:gd name="connsiteY70" fmla="*/ 64169 h 4572690"/>
              <a:gd name="connsiteX71" fmla="*/ 3144252 w 7010400"/>
              <a:gd name="connsiteY71" fmla="*/ 48126 h 4572690"/>
              <a:gd name="connsiteX72" fmla="*/ 3240505 w 7010400"/>
              <a:gd name="connsiteY72" fmla="*/ 16042 h 4572690"/>
              <a:gd name="connsiteX73" fmla="*/ 3368842 w 7010400"/>
              <a:gd name="connsiteY73" fmla="*/ 0 h 4572690"/>
              <a:gd name="connsiteX74" fmla="*/ 3946358 w 7010400"/>
              <a:gd name="connsiteY74" fmla="*/ 32084 h 4572690"/>
              <a:gd name="connsiteX75" fmla="*/ 4074694 w 7010400"/>
              <a:gd name="connsiteY75" fmla="*/ 64169 h 4572690"/>
              <a:gd name="connsiteX76" fmla="*/ 4138863 w 7010400"/>
              <a:gd name="connsiteY76" fmla="*/ 80211 h 4572690"/>
              <a:gd name="connsiteX77" fmla="*/ 4299284 w 7010400"/>
              <a:gd name="connsiteY77" fmla="*/ 112295 h 4572690"/>
              <a:gd name="connsiteX78" fmla="*/ 4539915 w 7010400"/>
              <a:gd name="connsiteY78" fmla="*/ 208548 h 4572690"/>
              <a:gd name="connsiteX79" fmla="*/ 4620126 w 7010400"/>
              <a:gd name="connsiteY79" fmla="*/ 240632 h 4572690"/>
              <a:gd name="connsiteX80" fmla="*/ 4780547 w 7010400"/>
              <a:gd name="connsiteY80" fmla="*/ 320842 h 4572690"/>
              <a:gd name="connsiteX81" fmla="*/ 4973052 w 7010400"/>
              <a:gd name="connsiteY81" fmla="*/ 449179 h 4572690"/>
              <a:gd name="connsiteX82" fmla="*/ 5037221 w 7010400"/>
              <a:gd name="connsiteY82" fmla="*/ 513348 h 4572690"/>
              <a:gd name="connsiteX83" fmla="*/ 5149515 w 7010400"/>
              <a:gd name="connsiteY83" fmla="*/ 593558 h 4572690"/>
              <a:gd name="connsiteX84" fmla="*/ 5181600 w 7010400"/>
              <a:gd name="connsiteY84" fmla="*/ 625642 h 4572690"/>
              <a:gd name="connsiteX85" fmla="*/ 5277852 w 7010400"/>
              <a:gd name="connsiteY85" fmla="*/ 834190 h 4572690"/>
              <a:gd name="connsiteX86" fmla="*/ 5309936 w 7010400"/>
              <a:gd name="connsiteY86" fmla="*/ 962526 h 4572690"/>
              <a:gd name="connsiteX87" fmla="*/ 5325979 w 7010400"/>
              <a:gd name="connsiteY87" fmla="*/ 1138990 h 4572690"/>
              <a:gd name="connsiteX88" fmla="*/ 5342021 w 7010400"/>
              <a:gd name="connsiteY88" fmla="*/ 1219200 h 4572690"/>
              <a:gd name="connsiteX89" fmla="*/ 5358063 w 7010400"/>
              <a:gd name="connsiteY89" fmla="*/ 1363579 h 4572690"/>
              <a:gd name="connsiteX90" fmla="*/ 5374105 w 7010400"/>
              <a:gd name="connsiteY90" fmla="*/ 1844842 h 4572690"/>
              <a:gd name="connsiteX91" fmla="*/ 5406189 w 7010400"/>
              <a:gd name="connsiteY91" fmla="*/ 2197769 h 4572690"/>
              <a:gd name="connsiteX92" fmla="*/ 5438273 w 7010400"/>
              <a:gd name="connsiteY92" fmla="*/ 3769895 h 4572690"/>
              <a:gd name="connsiteX93" fmla="*/ 5454315 w 7010400"/>
              <a:gd name="connsiteY93" fmla="*/ 4219074 h 4572690"/>
              <a:gd name="connsiteX94" fmla="*/ 5534526 w 7010400"/>
              <a:gd name="connsiteY94" fmla="*/ 4363453 h 4572690"/>
              <a:gd name="connsiteX95" fmla="*/ 5646821 w 7010400"/>
              <a:gd name="connsiteY95" fmla="*/ 4459705 h 4572690"/>
              <a:gd name="connsiteX96" fmla="*/ 5823284 w 7010400"/>
              <a:gd name="connsiteY96" fmla="*/ 4507832 h 4572690"/>
              <a:gd name="connsiteX97" fmla="*/ 5951621 w 7010400"/>
              <a:gd name="connsiteY97" fmla="*/ 4539916 h 4572690"/>
              <a:gd name="connsiteX98" fmla="*/ 6561221 w 7010400"/>
              <a:gd name="connsiteY98" fmla="*/ 4507832 h 4572690"/>
              <a:gd name="connsiteX99" fmla="*/ 6609347 w 7010400"/>
              <a:gd name="connsiteY99" fmla="*/ 4491790 h 4572690"/>
              <a:gd name="connsiteX100" fmla="*/ 6689558 w 7010400"/>
              <a:gd name="connsiteY100" fmla="*/ 4427621 h 4572690"/>
              <a:gd name="connsiteX101" fmla="*/ 6785810 w 7010400"/>
              <a:gd name="connsiteY101" fmla="*/ 4331369 h 4572690"/>
              <a:gd name="connsiteX102" fmla="*/ 6817894 w 7010400"/>
              <a:gd name="connsiteY102" fmla="*/ 4283242 h 4572690"/>
              <a:gd name="connsiteX103" fmla="*/ 6914147 w 7010400"/>
              <a:gd name="connsiteY103" fmla="*/ 4186990 h 4572690"/>
              <a:gd name="connsiteX104" fmla="*/ 6946231 w 7010400"/>
              <a:gd name="connsiteY104" fmla="*/ 4122821 h 4572690"/>
              <a:gd name="connsiteX105" fmla="*/ 6978315 w 7010400"/>
              <a:gd name="connsiteY105" fmla="*/ 4074695 h 4572690"/>
              <a:gd name="connsiteX106" fmla="*/ 6994358 w 7010400"/>
              <a:gd name="connsiteY106" fmla="*/ 4010526 h 4572690"/>
              <a:gd name="connsiteX107" fmla="*/ 6978315 w 7010400"/>
              <a:gd name="connsiteY107" fmla="*/ 3497179 h 4572690"/>
              <a:gd name="connsiteX108" fmla="*/ 6946231 w 7010400"/>
              <a:gd name="connsiteY108" fmla="*/ 3384884 h 4572690"/>
              <a:gd name="connsiteX109" fmla="*/ 6882063 w 7010400"/>
              <a:gd name="connsiteY109" fmla="*/ 3288632 h 4572690"/>
              <a:gd name="connsiteX110" fmla="*/ 6833936 w 7010400"/>
              <a:gd name="connsiteY110" fmla="*/ 3256548 h 4572690"/>
              <a:gd name="connsiteX111" fmla="*/ 6753726 w 7010400"/>
              <a:gd name="connsiteY111" fmla="*/ 3192379 h 4572690"/>
              <a:gd name="connsiteX112" fmla="*/ 6689558 w 7010400"/>
              <a:gd name="connsiteY112" fmla="*/ 3112169 h 4572690"/>
              <a:gd name="connsiteX113" fmla="*/ 6673515 w 7010400"/>
              <a:gd name="connsiteY113" fmla="*/ 3064042 h 4572690"/>
              <a:gd name="connsiteX114" fmla="*/ 6625389 w 7010400"/>
              <a:gd name="connsiteY114" fmla="*/ 2967790 h 4572690"/>
              <a:gd name="connsiteX115" fmla="*/ 6705600 w 7010400"/>
              <a:gd name="connsiteY115" fmla="*/ 2791326 h 4572690"/>
              <a:gd name="connsiteX116" fmla="*/ 6737684 w 7010400"/>
              <a:gd name="connsiteY116" fmla="*/ 2743200 h 4572690"/>
              <a:gd name="connsiteX117" fmla="*/ 6801852 w 7010400"/>
              <a:gd name="connsiteY117" fmla="*/ 2711116 h 4572690"/>
              <a:gd name="connsiteX118" fmla="*/ 6849979 w 7010400"/>
              <a:gd name="connsiteY118" fmla="*/ 2679032 h 4572690"/>
              <a:gd name="connsiteX119" fmla="*/ 6946231 w 7010400"/>
              <a:gd name="connsiteY119" fmla="*/ 2646948 h 4572690"/>
              <a:gd name="connsiteX120" fmla="*/ 6978315 w 7010400"/>
              <a:gd name="connsiteY120" fmla="*/ 2534653 h 4572690"/>
              <a:gd name="connsiteX121" fmla="*/ 7010400 w 7010400"/>
              <a:gd name="connsiteY121" fmla="*/ 2406316 h 4572690"/>
              <a:gd name="connsiteX122" fmla="*/ 6994358 w 7010400"/>
              <a:gd name="connsiteY122" fmla="*/ 2133600 h 4572690"/>
              <a:gd name="connsiteX123" fmla="*/ 6978315 w 7010400"/>
              <a:gd name="connsiteY123" fmla="*/ 2053390 h 4572690"/>
              <a:gd name="connsiteX124" fmla="*/ 6769768 w 7010400"/>
              <a:gd name="connsiteY124" fmla="*/ 1812758 h 4572690"/>
              <a:gd name="connsiteX125" fmla="*/ 6705600 w 7010400"/>
              <a:gd name="connsiteY125" fmla="*/ 1748590 h 4572690"/>
              <a:gd name="connsiteX126" fmla="*/ 6400800 w 7010400"/>
              <a:gd name="connsiteY126" fmla="*/ 1427748 h 4572690"/>
              <a:gd name="connsiteX127" fmla="*/ 6240379 w 7010400"/>
              <a:gd name="connsiteY127" fmla="*/ 1219200 h 4572690"/>
              <a:gd name="connsiteX128" fmla="*/ 5999747 w 7010400"/>
              <a:gd name="connsiteY128" fmla="*/ 914400 h 4572690"/>
              <a:gd name="connsiteX129" fmla="*/ 5791200 w 7010400"/>
              <a:gd name="connsiteY129" fmla="*/ 737937 h 4572690"/>
              <a:gd name="connsiteX130" fmla="*/ 5743073 w 7010400"/>
              <a:gd name="connsiteY130" fmla="*/ 689811 h 4572690"/>
              <a:gd name="connsiteX131" fmla="*/ 5678905 w 7010400"/>
              <a:gd name="connsiteY131" fmla="*/ 657726 h 4572690"/>
              <a:gd name="connsiteX132" fmla="*/ 5518484 w 7010400"/>
              <a:gd name="connsiteY132" fmla="*/ 529390 h 4572690"/>
              <a:gd name="connsiteX133" fmla="*/ 5470358 w 7010400"/>
              <a:gd name="connsiteY133" fmla="*/ 481263 h 4572690"/>
              <a:gd name="connsiteX134" fmla="*/ 5438273 w 7010400"/>
              <a:gd name="connsiteY134" fmla="*/ 433137 h 4572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7010400" h="4572690">
                <a:moveTo>
                  <a:pt x="1716505" y="288758"/>
                </a:moveTo>
                <a:cubicBezTo>
                  <a:pt x="1660971" y="381316"/>
                  <a:pt x="1675820" y="371267"/>
                  <a:pt x="1588168" y="449179"/>
                </a:cubicBezTo>
                <a:cubicBezTo>
                  <a:pt x="1509303" y="519281"/>
                  <a:pt x="1544375" y="471101"/>
                  <a:pt x="1491915" y="529390"/>
                </a:cubicBezTo>
                <a:cubicBezTo>
                  <a:pt x="1453889" y="571641"/>
                  <a:pt x="1418498" y="616257"/>
                  <a:pt x="1379621" y="657726"/>
                </a:cubicBezTo>
                <a:cubicBezTo>
                  <a:pt x="1338243" y="701862"/>
                  <a:pt x="1294063" y="743284"/>
                  <a:pt x="1251284" y="786063"/>
                </a:cubicBezTo>
                <a:cubicBezTo>
                  <a:pt x="1229894" y="807453"/>
                  <a:pt x="1206012" y="826611"/>
                  <a:pt x="1187115" y="850232"/>
                </a:cubicBezTo>
                <a:cubicBezTo>
                  <a:pt x="1157300" y="887500"/>
                  <a:pt x="1115005" y="946422"/>
                  <a:pt x="1074821" y="978569"/>
                </a:cubicBezTo>
                <a:cubicBezTo>
                  <a:pt x="1038901" y="1007305"/>
                  <a:pt x="999958" y="1032042"/>
                  <a:pt x="962526" y="1058779"/>
                </a:cubicBezTo>
                <a:cubicBezTo>
                  <a:pt x="892689" y="1163535"/>
                  <a:pt x="944075" y="1093272"/>
                  <a:pt x="786063" y="1251284"/>
                </a:cubicBezTo>
                <a:cubicBezTo>
                  <a:pt x="770021" y="1267326"/>
                  <a:pt x="752109" y="1281695"/>
                  <a:pt x="737936" y="1299411"/>
                </a:cubicBezTo>
                <a:cubicBezTo>
                  <a:pt x="695157" y="1352885"/>
                  <a:pt x="640226" y="1398582"/>
                  <a:pt x="609600" y="1459832"/>
                </a:cubicBezTo>
                <a:cubicBezTo>
                  <a:pt x="598905" y="1481221"/>
                  <a:pt x="590190" y="1503721"/>
                  <a:pt x="577515" y="1524000"/>
                </a:cubicBezTo>
                <a:cubicBezTo>
                  <a:pt x="568403" y="1538579"/>
                  <a:pt x="507745" y="1612804"/>
                  <a:pt x="497305" y="1636295"/>
                </a:cubicBezTo>
                <a:cubicBezTo>
                  <a:pt x="483570" y="1667200"/>
                  <a:pt x="475916" y="1700464"/>
                  <a:pt x="465221" y="1732548"/>
                </a:cubicBezTo>
                <a:cubicBezTo>
                  <a:pt x="454526" y="1764632"/>
                  <a:pt x="439768" y="1795637"/>
                  <a:pt x="433136" y="1828800"/>
                </a:cubicBezTo>
                <a:cubicBezTo>
                  <a:pt x="426778" y="1860588"/>
                  <a:pt x="412380" y="1939195"/>
                  <a:pt x="401052" y="1973179"/>
                </a:cubicBezTo>
                <a:cubicBezTo>
                  <a:pt x="363739" y="2085119"/>
                  <a:pt x="378813" y="2019723"/>
                  <a:pt x="336884" y="2117558"/>
                </a:cubicBezTo>
                <a:cubicBezTo>
                  <a:pt x="330223" y="2133101"/>
                  <a:pt x="329232" y="2151002"/>
                  <a:pt x="320842" y="2165684"/>
                </a:cubicBezTo>
                <a:cubicBezTo>
                  <a:pt x="307577" y="2188898"/>
                  <a:pt x="288757" y="2208463"/>
                  <a:pt x="272715" y="2229853"/>
                </a:cubicBezTo>
                <a:cubicBezTo>
                  <a:pt x="267368" y="2245895"/>
                  <a:pt x="263541" y="2262527"/>
                  <a:pt x="256673" y="2277979"/>
                </a:cubicBezTo>
                <a:cubicBezTo>
                  <a:pt x="221203" y="2357787"/>
                  <a:pt x="203881" y="2382008"/>
                  <a:pt x="160421" y="2454442"/>
                </a:cubicBezTo>
                <a:cubicBezTo>
                  <a:pt x="152278" y="2487014"/>
                  <a:pt x="142148" y="2534510"/>
                  <a:pt x="128336" y="2566737"/>
                </a:cubicBezTo>
                <a:cubicBezTo>
                  <a:pt x="118916" y="2588717"/>
                  <a:pt x="106947" y="2609516"/>
                  <a:pt x="96252" y="2630905"/>
                </a:cubicBezTo>
                <a:cubicBezTo>
                  <a:pt x="90905" y="2652295"/>
                  <a:pt x="84534" y="2673454"/>
                  <a:pt x="80210" y="2695074"/>
                </a:cubicBezTo>
                <a:cubicBezTo>
                  <a:pt x="67765" y="2757300"/>
                  <a:pt x="54041" y="2860515"/>
                  <a:pt x="48126" y="2919663"/>
                </a:cubicBezTo>
                <a:cubicBezTo>
                  <a:pt x="24295" y="3157971"/>
                  <a:pt x="49741" y="3041541"/>
                  <a:pt x="16042" y="3176337"/>
                </a:cubicBezTo>
                <a:cubicBezTo>
                  <a:pt x="10695" y="3229811"/>
                  <a:pt x="0" y="3283018"/>
                  <a:pt x="0" y="3336758"/>
                </a:cubicBezTo>
                <a:cubicBezTo>
                  <a:pt x="0" y="3534683"/>
                  <a:pt x="3434" y="3732793"/>
                  <a:pt x="16042" y="3930316"/>
                </a:cubicBezTo>
                <a:cubicBezTo>
                  <a:pt x="26616" y="4095982"/>
                  <a:pt x="35227" y="4049945"/>
                  <a:pt x="80210" y="4154905"/>
                </a:cubicBezTo>
                <a:cubicBezTo>
                  <a:pt x="86871" y="4170448"/>
                  <a:pt x="88690" y="4187907"/>
                  <a:pt x="96252" y="4203032"/>
                </a:cubicBezTo>
                <a:cubicBezTo>
                  <a:pt x="117450" y="4245429"/>
                  <a:pt x="177186" y="4310462"/>
                  <a:pt x="208547" y="4331369"/>
                </a:cubicBezTo>
                <a:lnTo>
                  <a:pt x="304800" y="4395537"/>
                </a:lnTo>
                <a:cubicBezTo>
                  <a:pt x="320842" y="4406232"/>
                  <a:pt x="335681" y="4418999"/>
                  <a:pt x="352926" y="4427621"/>
                </a:cubicBezTo>
                <a:cubicBezTo>
                  <a:pt x="374315" y="4438316"/>
                  <a:pt x="395114" y="4450285"/>
                  <a:pt x="417094" y="4459705"/>
                </a:cubicBezTo>
                <a:cubicBezTo>
                  <a:pt x="432637" y="4466366"/>
                  <a:pt x="450096" y="4468185"/>
                  <a:pt x="465221" y="4475748"/>
                </a:cubicBezTo>
                <a:cubicBezTo>
                  <a:pt x="575372" y="4530824"/>
                  <a:pt x="438808" y="4492924"/>
                  <a:pt x="593558" y="4523874"/>
                </a:cubicBezTo>
                <a:cubicBezTo>
                  <a:pt x="614947" y="4534569"/>
                  <a:pt x="635039" y="4548396"/>
                  <a:pt x="657726" y="4555958"/>
                </a:cubicBezTo>
                <a:cubicBezTo>
                  <a:pt x="755204" y="4588451"/>
                  <a:pt x="819095" y="4565237"/>
                  <a:pt x="930442" y="4555958"/>
                </a:cubicBezTo>
                <a:cubicBezTo>
                  <a:pt x="1053140" y="4463934"/>
                  <a:pt x="935456" y="4546219"/>
                  <a:pt x="1058779" y="4475748"/>
                </a:cubicBezTo>
                <a:cubicBezTo>
                  <a:pt x="1075519" y="4466182"/>
                  <a:pt x="1089286" y="4451494"/>
                  <a:pt x="1106905" y="4443663"/>
                </a:cubicBezTo>
                <a:cubicBezTo>
                  <a:pt x="1137810" y="4429927"/>
                  <a:pt x="1171074" y="4422274"/>
                  <a:pt x="1203158" y="4411579"/>
                </a:cubicBezTo>
                <a:cubicBezTo>
                  <a:pt x="1219200" y="4406232"/>
                  <a:pt x="1237214" y="4404917"/>
                  <a:pt x="1251284" y="4395537"/>
                </a:cubicBezTo>
                <a:cubicBezTo>
                  <a:pt x="1313480" y="4354073"/>
                  <a:pt x="1281119" y="4369550"/>
                  <a:pt x="1347536" y="4347411"/>
                </a:cubicBezTo>
                <a:cubicBezTo>
                  <a:pt x="1358231" y="4336716"/>
                  <a:pt x="1367810" y="4324775"/>
                  <a:pt x="1379621" y="4315326"/>
                </a:cubicBezTo>
                <a:cubicBezTo>
                  <a:pt x="1440187" y="4266873"/>
                  <a:pt x="1451418" y="4287844"/>
                  <a:pt x="1507958" y="4203032"/>
                </a:cubicBezTo>
                <a:lnTo>
                  <a:pt x="1572126" y="4106779"/>
                </a:lnTo>
                <a:lnTo>
                  <a:pt x="1604210" y="4058653"/>
                </a:lnTo>
                <a:lnTo>
                  <a:pt x="1636294" y="3962400"/>
                </a:lnTo>
                <a:lnTo>
                  <a:pt x="1652336" y="3914274"/>
                </a:lnTo>
                <a:cubicBezTo>
                  <a:pt x="1632259" y="3412348"/>
                  <a:pt x="1626946" y="3503623"/>
                  <a:pt x="1652336" y="2919663"/>
                </a:cubicBezTo>
                <a:cubicBezTo>
                  <a:pt x="1654439" y="2871286"/>
                  <a:pt x="1661016" y="2823143"/>
                  <a:pt x="1668379" y="2775284"/>
                </a:cubicBezTo>
                <a:cubicBezTo>
                  <a:pt x="1671732" y="2753493"/>
                  <a:pt x="1679638" y="2732639"/>
                  <a:pt x="1684421" y="2711116"/>
                </a:cubicBezTo>
                <a:cubicBezTo>
                  <a:pt x="1690336" y="2684499"/>
                  <a:pt x="1695980" y="2657800"/>
                  <a:pt x="1700463" y="2630905"/>
                </a:cubicBezTo>
                <a:cubicBezTo>
                  <a:pt x="1706679" y="2593608"/>
                  <a:pt x="1711158" y="2556042"/>
                  <a:pt x="1716505" y="2518611"/>
                </a:cubicBezTo>
                <a:cubicBezTo>
                  <a:pt x="1721852" y="2310064"/>
                  <a:pt x="1726589" y="2101500"/>
                  <a:pt x="1732547" y="1892969"/>
                </a:cubicBezTo>
                <a:cubicBezTo>
                  <a:pt x="1737284" y="1727182"/>
                  <a:pt x="1738850" y="1561232"/>
                  <a:pt x="1748589" y="1395663"/>
                </a:cubicBezTo>
                <a:cubicBezTo>
                  <a:pt x="1749582" y="1378782"/>
                  <a:pt x="1759772" y="1363734"/>
                  <a:pt x="1764631" y="1347537"/>
                </a:cubicBezTo>
                <a:cubicBezTo>
                  <a:pt x="1775817" y="1310249"/>
                  <a:pt x="1785529" y="1272530"/>
                  <a:pt x="1796715" y="1235242"/>
                </a:cubicBezTo>
                <a:cubicBezTo>
                  <a:pt x="1801574" y="1219045"/>
                  <a:pt x="1804546" y="1201898"/>
                  <a:pt x="1812758" y="1187116"/>
                </a:cubicBezTo>
                <a:cubicBezTo>
                  <a:pt x="1812761" y="1187110"/>
                  <a:pt x="1892966" y="1066803"/>
                  <a:pt x="1909010" y="1042737"/>
                </a:cubicBezTo>
                <a:cubicBezTo>
                  <a:pt x="1930400" y="1010653"/>
                  <a:pt x="1949090" y="976595"/>
                  <a:pt x="1973179" y="946484"/>
                </a:cubicBezTo>
                <a:cubicBezTo>
                  <a:pt x="2015958" y="893010"/>
                  <a:pt x="2066282" y="844783"/>
                  <a:pt x="2101515" y="786063"/>
                </a:cubicBezTo>
                <a:cubicBezTo>
                  <a:pt x="2182069" y="651809"/>
                  <a:pt x="2109031" y="752437"/>
                  <a:pt x="2229852" y="641684"/>
                </a:cubicBezTo>
                <a:cubicBezTo>
                  <a:pt x="2268874" y="605914"/>
                  <a:pt x="2304715" y="566822"/>
                  <a:pt x="2342147" y="529390"/>
                </a:cubicBezTo>
                <a:cubicBezTo>
                  <a:pt x="2352842" y="518695"/>
                  <a:pt x="2359882" y="502088"/>
                  <a:pt x="2374231" y="497305"/>
                </a:cubicBezTo>
                <a:lnTo>
                  <a:pt x="2422358" y="481263"/>
                </a:lnTo>
                <a:cubicBezTo>
                  <a:pt x="2537473" y="366148"/>
                  <a:pt x="2397404" y="496071"/>
                  <a:pt x="2534652" y="401053"/>
                </a:cubicBezTo>
                <a:cubicBezTo>
                  <a:pt x="2584781" y="366349"/>
                  <a:pt x="2630705" y="325932"/>
                  <a:pt x="2679031" y="288758"/>
                </a:cubicBezTo>
                <a:cubicBezTo>
                  <a:pt x="2700223" y="272456"/>
                  <a:pt x="2720273" y="254388"/>
                  <a:pt x="2743200" y="240632"/>
                </a:cubicBezTo>
                <a:cubicBezTo>
                  <a:pt x="2769937" y="224590"/>
                  <a:pt x="2797467" y="209801"/>
                  <a:pt x="2823410" y="192505"/>
                </a:cubicBezTo>
                <a:cubicBezTo>
                  <a:pt x="2899114" y="142036"/>
                  <a:pt x="2944819" y="81367"/>
                  <a:pt x="3048000" y="64169"/>
                </a:cubicBezTo>
                <a:cubicBezTo>
                  <a:pt x="3080084" y="58821"/>
                  <a:pt x="3112697" y="56015"/>
                  <a:pt x="3144252" y="48126"/>
                </a:cubicBezTo>
                <a:cubicBezTo>
                  <a:pt x="3177062" y="39923"/>
                  <a:pt x="3206946" y="20237"/>
                  <a:pt x="3240505" y="16042"/>
                </a:cubicBezTo>
                <a:lnTo>
                  <a:pt x="3368842" y="0"/>
                </a:lnTo>
                <a:cubicBezTo>
                  <a:pt x="3495118" y="4354"/>
                  <a:pt x="3772261" y="-2736"/>
                  <a:pt x="3946358" y="32084"/>
                </a:cubicBezTo>
                <a:cubicBezTo>
                  <a:pt x="3989597" y="40732"/>
                  <a:pt x="4031915" y="53474"/>
                  <a:pt x="4074694" y="64169"/>
                </a:cubicBezTo>
                <a:cubicBezTo>
                  <a:pt x="4096084" y="69516"/>
                  <a:pt x="4117243" y="75887"/>
                  <a:pt x="4138863" y="80211"/>
                </a:cubicBezTo>
                <a:lnTo>
                  <a:pt x="4299284" y="112295"/>
                </a:lnTo>
                <a:lnTo>
                  <a:pt x="4539915" y="208548"/>
                </a:lnTo>
                <a:cubicBezTo>
                  <a:pt x="4566652" y="219243"/>
                  <a:pt x="4595433" y="225816"/>
                  <a:pt x="4620126" y="240632"/>
                </a:cubicBezTo>
                <a:cubicBezTo>
                  <a:pt x="4725029" y="303574"/>
                  <a:pt x="4671386" y="277178"/>
                  <a:pt x="4780547" y="320842"/>
                </a:cubicBezTo>
                <a:cubicBezTo>
                  <a:pt x="4897675" y="437973"/>
                  <a:pt x="4735863" y="284971"/>
                  <a:pt x="4973052" y="449179"/>
                </a:cubicBezTo>
                <a:cubicBezTo>
                  <a:pt x="4997923" y="466397"/>
                  <a:pt x="5014456" y="493429"/>
                  <a:pt x="5037221" y="513348"/>
                </a:cubicBezTo>
                <a:cubicBezTo>
                  <a:pt x="5157631" y="618707"/>
                  <a:pt x="5049709" y="513714"/>
                  <a:pt x="5149515" y="593558"/>
                </a:cubicBezTo>
                <a:cubicBezTo>
                  <a:pt x="5161326" y="603006"/>
                  <a:pt x="5170905" y="614947"/>
                  <a:pt x="5181600" y="625642"/>
                </a:cubicBezTo>
                <a:cubicBezTo>
                  <a:pt x="5208973" y="680388"/>
                  <a:pt x="5257913" y="769387"/>
                  <a:pt x="5277852" y="834190"/>
                </a:cubicBezTo>
                <a:cubicBezTo>
                  <a:pt x="5290820" y="876335"/>
                  <a:pt x="5309936" y="962526"/>
                  <a:pt x="5309936" y="962526"/>
                </a:cubicBezTo>
                <a:cubicBezTo>
                  <a:pt x="5315284" y="1021347"/>
                  <a:pt x="5318653" y="1080382"/>
                  <a:pt x="5325979" y="1138990"/>
                </a:cubicBezTo>
                <a:cubicBezTo>
                  <a:pt x="5329361" y="1166046"/>
                  <a:pt x="5338165" y="1192208"/>
                  <a:pt x="5342021" y="1219200"/>
                </a:cubicBezTo>
                <a:cubicBezTo>
                  <a:pt x="5348869" y="1267136"/>
                  <a:pt x="5352716" y="1315453"/>
                  <a:pt x="5358063" y="1363579"/>
                </a:cubicBezTo>
                <a:cubicBezTo>
                  <a:pt x="5363410" y="1524000"/>
                  <a:pt x="5366470" y="1684514"/>
                  <a:pt x="5374105" y="1844842"/>
                </a:cubicBezTo>
                <a:cubicBezTo>
                  <a:pt x="5377833" y="1923136"/>
                  <a:pt x="5397742" y="2113294"/>
                  <a:pt x="5406189" y="2197769"/>
                </a:cubicBezTo>
                <a:cubicBezTo>
                  <a:pt x="5415945" y="2744112"/>
                  <a:pt x="5422826" y="3229239"/>
                  <a:pt x="5438273" y="3769895"/>
                </a:cubicBezTo>
                <a:cubicBezTo>
                  <a:pt x="5442552" y="3919656"/>
                  <a:pt x="5444669" y="4069563"/>
                  <a:pt x="5454315" y="4219074"/>
                </a:cubicBezTo>
                <a:cubicBezTo>
                  <a:pt x="5457097" y="4262199"/>
                  <a:pt x="5519025" y="4347952"/>
                  <a:pt x="5534526" y="4363453"/>
                </a:cubicBezTo>
                <a:cubicBezTo>
                  <a:pt x="5566635" y="4395562"/>
                  <a:pt x="5605660" y="4439124"/>
                  <a:pt x="5646821" y="4459705"/>
                </a:cubicBezTo>
                <a:cubicBezTo>
                  <a:pt x="5715657" y="4494123"/>
                  <a:pt x="5752869" y="4490228"/>
                  <a:pt x="5823284" y="4507832"/>
                </a:cubicBezTo>
                <a:cubicBezTo>
                  <a:pt x="6020601" y="4557161"/>
                  <a:pt x="5655973" y="4480787"/>
                  <a:pt x="5951621" y="4539916"/>
                </a:cubicBezTo>
                <a:cubicBezTo>
                  <a:pt x="6134963" y="4534360"/>
                  <a:pt x="6365549" y="4556750"/>
                  <a:pt x="6561221" y="4507832"/>
                </a:cubicBezTo>
                <a:cubicBezTo>
                  <a:pt x="6577626" y="4503731"/>
                  <a:pt x="6593305" y="4497137"/>
                  <a:pt x="6609347" y="4491790"/>
                </a:cubicBezTo>
                <a:cubicBezTo>
                  <a:pt x="6750288" y="4350845"/>
                  <a:pt x="6507460" y="4589485"/>
                  <a:pt x="6689558" y="4427621"/>
                </a:cubicBezTo>
                <a:cubicBezTo>
                  <a:pt x="6723471" y="4397477"/>
                  <a:pt x="6760642" y="4369122"/>
                  <a:pt x="6785810" y="4331369"/>
                </a:cubicBezTo>
                <a:cubicBezTo>
                  <a:pt x="6796505" y="4315327"/>
                  <a:pt x="6805085" y="4297652"/>
                  <a:pt x="6817894" y="4283242"/>
                </a:cubicBezTo>
                <a:cubicBezTo>
                  <a:pt x="6848039" y="4249329"/>
                  <a:pt x="6914147" y="4186990"/>
                  <a:pt x="6914147" y="4186990"/>
                </a:cubicBezTo>
                <a:cubicBezTo>
                  <a:pt x="6924842" y="4165600"/>
                  <a:pt x="6934366" y="4143584"/>
                  <a:pt x="6946231" y="4122821"/>
                </a:cubicBezTo>
                <a:cubicBezTo>
                  <a:pt x="6955797" y="4106081"/>
                  <a:pt x="6970720" y="4092416"/>
                  <a:pt x="6978315" y="4074695"/>
                </a:cubicBezTo>
                <a:cubicBezTo>
                  <a:pt x="6987000" y="4054430"/>
                  <a:pt x="6989010" y="4031916"/>
                  <a:pt x="6994358" y="4010526"/>
                </a:cubicBezTo>
                <a:cubicBezTo>
                  <a:pt x="6989010" y="3839410"/>
                  <a:pt x="6987812" y="3668115"/>
                  <a:pt x="6978315" y="3497179"/>
                </a:cubicBezTo>
                <a:cubicBezTo>
                  <a:pt x="6977802" y="3487950"/>
                  <a:pt x="6954189" y="3399208"/>
                  <a:pt x="6946231" y="3384884"/>
                </a:cubicBezTo>
                <a:cubicBezTo>
                  <a:pt x="6927505" y="3351176"/>
                  <a:pt x="6914147" y="3310021"/>
                  <a:pt x="6882063" y="3288632"/>
                </a:cubicBezTo>
                <a:cubicBezTo>
                  <a:pt x="6866021" y="3277937"/>
                  <a:pt x="6848991" y="3268592"/>
                  <a:pt x="6833936" y="3256548"/>
                </a:cubicBezTo>
                <a:cubicBezTo>
                  <a:pt x="6719635" y="3165107"/>
                  <a:pt x="6901863" y="3291137"/>
                  <a:pt x="6753726" y="3192379"/>
                </a:cubicBezTo>
                <a:cubicBezTo>
                  <a:pt x="6713404" y="3071413"/>
                  <a:pt x="6772486" y="3215828"/>
                  <a:pt x="6689558" y="3112169"/>
                </a:cubicBezTo>
                <a:cubicBezTo>
                  <a:pt x="6678994" y="3098964"/>
                  <a:pt x="6681078" y="3079167"/>
                  <a:pt x="6673515" y="3064042"/>
                </a:cubicBezTo>
                <a:cubicBezTo>
                  <a:pt x="6611321" y="2939654"/>
                  <a:pt x="6665710" y="3088753"/>
                  <a:pt x="6625389" y="2967790"/>
                </a:cubicBezTo>
                <a:cubicBezTo>
                  <a:pt x="6648102" y="2899649"/>
                  <a:pt x="6657777" y="2863060"/>
                  <a:pt x="6705600" y="2791326"/>
                </a:cubicBezTo>
                <a:cubicBezTo>
                  <a:pt x="6716295" y="2775284"/>
                  <a:pt x="6722873" y="2755543"/>
                  <a:pt x="6737684" y="2743200"/>
                </a:cubicBezTo>
                <a:cubicBezTo>
                  <a:pt x="6756055" y="2727891"/>
                  <a:pt x="6781089" y="2722981"/>
                  <a:pt x="6801852" y="2711116"/>
                </a:cubicBezTo>
                <a:cubicBezTo>
                  <a:pt x="6818592" y="2701550"/>
                  <a:pt x="6832360" y="2686862"/>
                  <a:pt x="6849979" y="2679032"/>
                </a:cubicBezTo>
                <a:cubicBezTo>
                  <a:pt x="6880884" y="2665297"/>
                  <a:pt x="6946231" y="2646948"/>
                  <a:pt x="6946231" y="2646948"/>
                </a:cubicBezTo>
                <a:cubicBezTo>
                  <a:pt x="6984701" y="2531535"/>
                  <a:pt x="6938020" y="2675684"/>
                  <a:pt x="6978315" y="2534653"/>
                </a:cubicBezTo>
                <a:cubicBezTo>
                  <a:pt x="7011203" y="2419548"/>
                  <a:pt x="6977784" y="2569396"/>
                  <a:pt x="7010400" y="2406316"/>
                </a:cubicBezTo>
                <a:cubicBezTo>
                  <a:pt x="7005053" y="2315411"/>
                  <a:pt x="7002603" y="2224288"/>
                  <a:pt x="6994358" y="2133600"/>
                </a:cubicBezTo>
                <a:cubicBezTo>
                  <a:pt x="6991889" y="2106446"/>
                  <a:pt x="6991242" y="2077397"/>
                  <a:pt x="6978315" y="2053390"/>
                </a:cubicBezTo>
                <a:cubicBezTo>
                  <a:pt x="6928530" y="1960932"/>
                  <a:pt x="6842432" y="1885422"/>
                  <a:pt x="6769768" y="1812758"/>
                </a:cubicBezTo>
                <a:lnTo>
                  <a:pt x="6705600" y="1748590"/>
                </a:lnTo>
                <a:cubicBezTo>
                  <a:pt x="6580811" y="1623801"/>
                  <a:pt x="6505259" y="1556786"/>
                  <a:pt x="6400800" y="1427748"/>
                </a:cubicBezTo>
                <a:cubicBezTo>
                  <a:pt x="6345617" y="1359581"/>
                  <a:pt x="6293001" y="1289363"/>
                  <a:pt x="6240379" y="1219200"/>
                </a:cubicBezTo>
                <a:cubicBezTo>
                  <a:pt x="6169945" y="1125288"/>
                  <a:pt x="6083704" y="985441"/>
                  <a:pt x="5999747" y="914400"/>
                </a:cubicBezTo>
                <a:cubicBezTo>
                  <a:pt x="5930231" y="855579"/>
                  <a:pt x="5855591" y="802327"/>
                  <a:pt x="5791200" y="737937"/>
                </a:cubicBezTo>
                <a:cubicBezTo>
                  <a:pt x="5775158" y="721895"/>
                  <a:pt x="5761534" y="702998"/>
                  <a:pt x="5743073" y="689811"/>
                </a:cubicBezTo>
                <a:cubicBezTo>
                  <a:pt x="5723613" y="675911"/>
                  <a:pt x="5698365" y="671626"/>
                  <a:pt x="5678905" y="657726"/>
                </a:cubicBezTo>
                <a:cubicBezTo>
                  <a:pt x="5623181" y="617923"/>
                  <a:pt x="5566906" y="577813"/>
                  <a:pt x="5518484" y="529390"/>
                </a:cubicBezTo>
                <a:cubicBezTo>
                  <a:pt x="5502442" y="513348"/>
                  <a:pt x="5484882" y="498692"/>
                  <a:pt x="5470358" y="481263"/>
                </a:cubicBezTo>
                <a:cubicBezTo>
                  <a:pt x="5458015" y="466451"/>
                  <a:pt x="5438273" y="433137"/>
                  <a:pt x="5438273" y="433137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8379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484" y="673769"/>
            <a:ext cx="7251031" cy="542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81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2915820"/>
            <a:ext cx="10515600" cy="1325563"/>
          </a:xfrm>
        </p:spPr>
        <p:txBody>
          <a:bodyPr/>
          <a:lstStyle/>
          <a:p>
            <a:r>
              <a:rPr lang="fr-FR" smtClean="0"/>
              <a:t>Il est                                                             moi</a:t>
            </a:r>
            <a:endParaRPr lang="fr-FR"/>
          </a:p>
        </p:txBody>
      </p:sp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452" y="1690688"/>
            <a:ext cx="6513095" cy="3009649"/>
          </a:xfrm>
          <a:prstGeom prst="rect">
            <a:avLst/>
          </a:prstGeom>
        </p:spPr>
      </p:pic>
      <p:sp>
        <p:nvSpPr>
          <p:cNvPr id="5" name="Forme libre 4"/>
          <p:cNvSpPr/>
          <p:nvPr/>
        </p:nvSpPr>
        <p:spPr>
          <a:xfrm>
            <a:off x="2454364" y="1556084"/>
            <a:ext cx="3641636" cy="3465095"/>
          </a:xfrm>
          <a:custGeom>
            <a:avLst/>
            <a:gdLst>
              <a:gd name="connsiteX0" fmla="*/ 625720 w 3641636"/>
              <a:gd name="connsiteY0" fmla="*/ 3304674 h 3465095"/>
              <a:gd name="connsiteX1" fmla="*/ 497383 w 3641636"/>
              <a:gd name="connsiteY1" fmla="*/ 3272590 h 3465095"/>
              <a:gd name="connsiteX2" fmla="*/ 336962 w 3641636"/>
              <a:gd name="connsiteY2" fmla="*/ 3096127 h 3465095"/>
              <a:gd name="connsiteX3" fmla="*/ 304878 w 3641636"/>
              <a:gd name="connsiteY3" fmla="*/ 3015916 h 3465095"/>
              <a:gd name="connsiteX4" fmla="*/ 256752 w 3641636"/>
              <a:gd name="connsiteY4" fmla="*/ 2951748 h 3465095"/>
              <a:gd name="connsiteX5" fmla="*/ 224668 w 3641636"/>
              <a:gd name="connsiteY5" fmla="*/ 2887579 h 3465095"/>
              <a:gd name="connsiteX6" fmla="*/ 208625 w 3641636"/>
              <a:gd name="connsiteY6" fmla="*/ 2807369 h 3465095"/>
              <a:gd name="connsiteX7" fmla="*/ 160499 w 3641636"/>
              <a:gd name="connsiteY7" fmla="*/ 2662990 h 3465095"/>
              <a:gd name="connsiteX8" fmla="*/ 128415 w 3641636"/>
              <a:gd name="connsiteY8" fmla="*/ 2502569 h 3465095"/>
              <a:gd name="connsiteX9" fmla="*/ 112373 w 3641636"/>
              <a:gd name="connsiteY9" fmla="*/ 2422358 h 3465095"/>
              <a:gd name="connsiteX10" fmla="*/ 96331 w 3641636"/>
              <a:gd name="connsiteY10" fmla="*/ 2358190 h 3465095"/>
              <a:gd name="connsiteX11" fmla="*/ 64247 w 3641636"/>
              <a:gd name="connsiteY11" fmla="*/ 2037348 h 3465095"/>
              <a:gd name="connsiteX12" fmla="*/ 32162 w 3641636"/>
              <a:gd name="connsiteY12" fmla="*/ 1828800 h 3465095"/>
              <a:gd name="connsiteX13" fmla="*/ 16120 w 3641636"/>
              <a:gd name="connsiteY13" fmla="*/ 1684421 h 3465095"/>
              <a:gd name="connsiteX14" fmla="*/ 78 w 3641636"/>
              <a:gd name="connsiteY14" fmla="*/ 1588169 h 3465095"/>
              <a:gd name="connsiteX15" fmla="*/ 32162 w 3641636"/>
              <a:gd name="connsiteY15" fmla="*/ 1251284 h 3465095"/>
              <a:gd name="connsiteX16" fmla="*/ 96331 w 3641636"/>
              <a:gd name="connsiteY16" fmla="*/ 1138990 h 3465095"/>
              <a:gd name="connsiteX17" fmla="*/ 112373 w 3641636"/>
              <a:gd name="connsiteY17" fmla="*/ 1090863 h 3465095"/>
              <a:gd name="connsiteX18" fmla="*/ 208625 w 3641636"/>
              <a:gd name="connsiteY18" fmla="*/ 914400 h 3465095"/>
              <a:gd name="connsiteX19" fmla="*/ 256752 w 3641636"/>
              <a:gd name="connsiteY19" fmla="*/ 866274 h 3465095"/>
              <a:gd name="connsiteX20" fmla="*/ 433215 w 3641636"/>
              <a:gd name="connsiteY20" fmla="*/ 609600 h 3465095"/>
              <a:gd name="connsiteX21" fmla="*/ 497383 w 3641636"/>
              <a:gd name="connsiteY21" fmla="*/ 545432 h 3465095"/>
              <a:gd name="connsiteX22" fmla="*/ 593636 w 3641636"/>
              <a:gd name="connsiteY22" fmla="*/ 449179 h 3465095"/>
              <a:gd name="connsiteX23" fmla="*/ 657804 w 3641636"/>
              <a:gd name="connsiteY23" fmla="*/ 401053 h 3465095"/>
              <a:gd name="connsiteX24" fmla="*/ 738015 w 3641636"/>
              <a:gd name="connsiteY24" fmla="*/ 320842 h 3465095"/>
              <a:gd name="connsiteX25" fmla="*/ 786141 w 3641636"/>
              <a:gd name="connsiteY25" fmla="*/ 288758 h 3465095"/>
              <a:gd name="connsiteX26" fmla="*/ 850310 w 3641636"/>
              <a:gd name="connsiteY26" fmla="*/ 256674 h 3465095"/>
              <a:gd name="connsiteX27" fmla="*/ 1042815 w 3641636"/>
              <a:gd name="connsiteY27" fmla="*/ 128337 h 3465095"/>
              <a:gd name="connsiteX28" fmla="*/ 1187194 w 3641636"/>
              <a:gd name="connsiteY28" fmla="*/ 64169 h 3465095"/>
              <a:gd name="connsiteX29" fmla="*/ 1235320 w 3641636"/>
              <a:gd name="connsiteY29" fmla="*/ 32084 h 3465095"/>
              <a:gd name="connsiteX30" fmla="*/ 1363657 w 3641636"/>
              <a:gd name="connsiteY30" fmla="*/ 0 h 3465095"/>
              <a:gd name="connsiteX31" fmla="*/ 2326183 w 3641636"/>
              <a:gd name="connsiteY31" fmla="*/ 16042 h 3465095"/>
              <a:gd name="connsiteX32" fmla="*/ 2582857 w 3641636"/>
              <a:gd name="connsiteY32" fmla="*/ 48127 h 3465095"/>
              <a:gd name="connsiteX33" fmla="*/ 2967868 w 3641636"/>
              <a:gd name="connsiteY33" fmla="*/ 96253 h 3465095"/>
              <a:gd name="connsiteX34" fmla="*/ 3096204 w 3641636"/>
              <a:gd name="connsiteY34" fmla="*/ 144379 h 3465095"/>
              <a:gd name="connsiteX35" fmla="*/ 3224541 w 3641636"/>
              <a:gd name="connsiteY35" fmla="*/ 240632 h 3465095"/>
              <a:gd name="connsiteX36" fmla="*/ 3272668 w 3641636"/>
              <a:gd name="connsiteY36" fmla="*/ 256674 h 3465095"/>
              <a:gd name="connsiteX37" fmla="*/ 3336836 w 3641636"/>
              <a:gd name="connsiteY37" fmla="*/ 304800 h 3465095"/>
              <a:gd name="connsiteX38" fmla="*/ 3384962 w 3641636"/>
              <a:gd name="connsiteY38" fmla="*/ 352927 h 3465095"/>
              <a:gd name="connsiteX39" fmla="*/ 3433089 w 3641636"/>
              <a:gd name="connsiteY39" fmla="*/ 385011 h 3465095"/>
              <a:gd name="connsiteX40" fmla="*/ 3513299 w 3641636"/>
              <a:gd name="connsiteY40" fmla="*/ 481263 h 3465095"/>
              <a:gd name="connsiteX41" fmla="*/ 3545383 w 3641636"/>
              <a:gd name="connsiteY41" fmla="*/ 577516 h 3465095"/>
              <a:gd name="connsiteX42" fmla="*/ 3609552 w 3641636"/>
              <a:gd name="connsiteY42" fmla="*/ 657727 h 3465095"/>
              <a:gd name="connsiteX43" fmla="*/ 3641636 w 3641636"/>
              <a:gd name="connsiteY43" fmla="*/ 753979 h 3465095"/>
              <a:gd name="connsiteX44" fmla="*/ 3625594 w 3641636"/>
              <a:gd name="connsiteY44" fmla="*/ 1106905 h 3465095"/>
              <a:gd name="connsiteX45" fmla="*/ 3609552 w 3641636"/>
              <a:gd name="connsiteY45" fmla="*/ 1155032 h 3465095"/>
              <a:gd name="connsiteX46" fmla="*/ 3577468 w 3641636"/>
              <a:gd name="connsiteY46" fmla="*/ 1347537 h 3465095"/>
              <a:gd name="connsiteX47" fmla="*/ 3529341 w 3641636"/>
              <a:gd name="connsiteY47" fmla="*/ 1507958 h 3465095"/>
              <a:gd name="connsiteX48" fmla="*/ 3513299 w 3641636"/>
              <a:gd name="connsiteY48" fmla="*/ 1572127 h 3465095"/>
              <a:gd name="connsiteX49" fmla="*/ 3481215 w 3641636"/>
              <a:gd name="connsiteY49" fmla="*/ 1796716 h 3465095"/>
              <a:gd name="connsiteX50" fmla="*/ 3465173 w 3641636"/>
              <a:gd name="connsiteY50" fmla="*/ 1844842 h 3465095"/>
              <a:gd name="connsiteX51" fmla="*/ 3449131 w 3641636"/>
              <a:gd name="connsiteY51" fmla="*/ 1909011 h 3465095"/>
              <a:gd name="connsiteX52" fmla="*/ 3417047 w 3641636"/>
              <a:gd name="connsiteY52" fmla="*/ 2005263 h 3465095"/>
              <a:gd name="connsiteX53" fmla="*/ 3288710 w 3641636"/>
              <a:gd name="connsiteY53" fmla="*/ 2245895 h 3465095"/>
              <a:gd name="connsiteX54" fmla="*/ 3256625 w 3641636"/>
              <a:gd name="connsiteY54" fmla="*/ 2310063 h 3465095"/>
              <a:gd name="connsiteX55" fmla="*/ 3160373 w 3641636"/>
              <a:gd name="connsiteY55" fmla="*/ 2454442 h 3465095"/>
              <a:gd name="connsiteX56" fmla="*/ 3064120 w 3641636"/>
              <a:gd name="connsiteY56" fmla="*/ 2582779 h 3465095"/>
              <a:gd name="connsiteX57" fmla="*/ 3015994 w 3641636"/>
              <a:gd name="connsiteY57" fmla="*/ 2646948 h 3465095"/>
              <a:gd name="connsiteX58" fmla="*/ 2951825 w 3641636"/>
              <a:gd name="connsiteY58" fmla="*/ 2775284 h 3465095"/>
              <a:gd name="connsiteX59" fmla="*/ 2919741 w 3641636"/>
              <a:gd name="connsiteY59" fmla="*/ 2839453 h 3465095"/>
              <a:gd name="connsiteX60" fmla="*/ 2871615 w 3641636"/>
              <a:gd name="connsiteY60" fmla="*/ 2903621 h 3465095"/>
              <a:gd name="connsiteX61" fmla="*/ 2791404 w 3641636"/>
              <a:gd name="connsiteY61" fmla="*/ 3080084 h 3465095"/>
              <a:gd name="connsiteX62" fmla="*/ 2775362 w 3641636"/>
              <a:gd name="connsiteY62" fmla="*/ 3144253 h 3465095"/>
              <a:gd name="connsiteX63" fmla="*/ 2711194 w 3641636"/>
              <a:gd name="connsiteY63" fmla="*/ 3240505 h 3465095"/>
              <a:gd name="connsiteX64" fmla="*/ 2695152 w 3641636"/>
              <a:gd name="connsiteY64" fmla="*/ 3288632 h 3465095"/>
              <a:gd name="connsiteX65" fmla="*/ 2598899 w 3641636"/>
              <a:gd name="connsiteY65" fmla="*/ 3384884 h 3465095"/>
              <a:gd name="connsiteX66" fmla="*/ 2566815 w 3641636"/>
              <a:gd name="connsiteY66" fmla="*/ 3416969 h 3465095"/>
              <a:gd name="connsiteX67" fmla="*/ 2502647 w 3641636"/>
              <a:gd name="connsiteY67" fmla="*/ 3465095 h 346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641636" h="3465095">
                <a:moveTo>
                  <a:pt x="625720" y="3304674"/>
                </a:moveTo>
                <a:cubicBezTo>
                  <a:pt x="619316" y="3303393"/>
                  <a:pt x="515320" y="3286043"/>
                  <a:pt x="497383" y="3272590"/>
                </a:cubicBezTo>
                <a:cubicBezTo>
                  <a:pt x="448614" y="3236013"/>
                  <a:pt x="374033" y="3140612"/>
                  <a:pt x="336962" y="3096127"/>
                </a:cubicBezTo>
                <a:cubicBezTo>
                  <a:pt x="326267" y="3069390"/>
                  <a:pt x="318863" y="3041089"/>
                  <a:pt x="304878" y="3015916"/>
                </a:cubicBezTo>
                <a:cubicBezTo>
                  <a:pt x="291894" y="2992544"/>
                  <a:pt x="270922" y="2974421"/>
                  <a:pt x="256752" y="2951748"/>
                </a:cubicBezTo>
                <a:cubicBezTo>
                  <a:pt x="244078" y="2931469"/>
                  <a:pt x="235363" y="2908969"/>
                  <a:pt x="224668" y="2887579"/>
                </a:cubicBezTo>
                <a:cubicBezTo>
                  <a:pt x="219320" y="2860842"/>
                  <a:pt x="216460" y="2833485"/>
                  <a:pt x="208625" y="2807369"/>
                </a:cubicBezTo>
                <a:cubicBezTo>
                  <a:pt x="158223" y="2639366"/>
                  <a:pt x="191281" y="2806638"/>
                  <a:pt x="160499" y="2662990"/>
                </a:cubicBezTo>
                <a:cubicBezTo>
                  <a:pt x="149073" y="2609668"/>
                  <a:pt x="139110" y="2556043"/>
                  <a:pt x="128415" y="2502569"/>
                </a:cubicBezTo>
                <a:cubicBezTo>
                  <a:pt x="123068" y="2475832"/>
                  <a:pt x="118986" y="2448810"/>
                  <a:pt x="112373" y="2422358"/>
                </a:cubicBezTo>
                <a:lnTo>
                  <a:pt x="96331" y="2358190"/>
                </a:lnTo>
                <a:cubicBezTo>
                  <a:pt x="85636" y="2251243"/>
                  <a:pt x="76117" y="2144171"/>
                  <a:pt x="64247" y="2037348"/>
                </a:cubicBezTo>
                <a:cubicBezTo>
                  <a:pt x="45769" y="1871056"/>
                  <a:pt x="59948" y="1939946"/>
                  <a:pt x="32162" y="1828800"/>
                </a:cubicBezTo>
                <a:cubicBezTo>
                  <a:pt x="26815" y="1780674"/>
                  <a:pt x="22520" y="1732419"/>
                  <a:pt x="16120" y="1684421"/>
                </a:cubicBezTo>
                <a:cubicBezTo>
                  <a:pt x="11821" y="1652180"/>
                  <a:pt x="-1126" y="1620673"/>
                  <a:pt x="78" y="1588169"/>
                </a:cubicBezTo>
                <a:cubicBezTo>
                  <a:pt x="4253" y="1475443"/>
                  <a:pt x="8526" y="1361583"/>
                  <a:pt x="32162" y="1251284"/>
                </a:cubicBezTo>
                <a:cubicBezTo>
                  <a:pt x="41195" y="1209129"/>
                  <a:pt x="77051" y="1177550"/>
                  <a:pt x="96331" y="1138990"/>
                </a:cubicBezTo>
                <a:cubicBezTo>
                  <a:pt x="103893" y="1123865"/>
                  <a:pt x="104811" y="1105988"/>
                  <a:pt x="112373" y="1090863"/>
                </a:cubicBezTo>
                <a:cubicBezTo>
                  <a:pt x="142337" y="1030934"/>
                  <a:pt x="172393" y="970761"/>
                  <a:pt x="208625" y="914400"/>
                </a:cubicBezTo>
                <a:cubicBezTo>
                  <a:pt x="220893" y="895316"/>
                  <a:pt x="243294" y="884538"/>
                  <a:pt x="256752" y="866274"/>
                </a:cubicBezTo>
                <a:cubicBezTo>
                  <a:pt x="318342" y="782687"/>
                  <a:pt x="359798" y="683017"/>
                  <a:pt x="433215" y="609600"/>
                </a:cubicBezTo>
                <a:cubicBezTo>
                  <a:pt x="454604" y="588211"/>
                  <a:pt x="477464" y="568197"/>
                  <a:pt x="497383" y="545432"/>
                </a:cubicBezTo>
                <a:cubicBezTo>
                  <a:pt x="594452" y="434496"/>
                  <a:pt x="496313" y="518695"/>
                  <a:pt x="593636" y="449179"/>
                </a:cubicBezTo>
                <a:cubicBezTo>
                  <a:pt x="615393" y="433639"/>
                  <a:pt x="637821" y="418816"/>
                  <a:pt x="657804" y="401053"/>
                </a:cubicBezTo>
                <a:cubicBezTo>
                  <a:pt x="686065" y="375932"/>
                  <a:pt x="706554" y="341816"/>
                  <a:pt x="738015" y="320842"/>
                </a:cubicBezTo>
                <a:cubicBezTo>
                  <a:pt x="754057" y="310147"/>
                  <a:pt x="769401" y="298324"/>
                  <a:pt x="786141" y="288758"/>
                </a:cubicBezTo>
                <a:cubicBezTo>
                  <a:pt x="806904" y="276893"/>
                  <a:pt x="830412" y="269939"/>
                  <a:pt x="850310" y="256674"/>
                </a:cubicBezTo>
                <a:cubicBezTo>
                  <a:pt x="990473" y="163232"/>
                  <a:pt x="934086" y="176661"/>
                  <a:pt x="1042815" y="128337"/>
                </a:cubicBezTo>
                <a:cubicBezTo>
                  <a:pt x="1120155" y="93963"/>
                  <a:pt x="1118091" y="103656"/>
                  <a:pt x="1187194" y="64169"/>
                </a:cubicBezTo>
                <a:cubicBezTo>
                  <a:pt x="1203934" y="54603"/>
                  <a:pt x="1217201" y="38673"/>
                  <a:pt x="1235320" y="32084"/>
                </a:cubicBezTo>
                <a:cubicBezTo>
                  <a:pt x="1276761" y="17015"/>
                  <a:pt x="1363657" y="0"/>
                  <a:pt x="1363657" y="0"/>
                </a:cubicBezTo>
                <a:lnTo>
                  <a:pt x="2326183" y="16042"/>
                </a:lnTo>
                <a:cubicBezTo>
                  <a:pt x="2405519" y="18342"/>
                  <a:pt x="2502762" y="39227"/>
                  <a:pt x="2582857" y="48127"/>
                </a:cubicBezTo>
                <a:cubicBezTo>
                  <a:pt x="2710913" y="62356"/>
                  <a:pt x="2842138" y="64821"/>
                  <a:pt x="2967868" y="96253"/>
                </a:cubicBezTo>
                <a:cubicBezTo>
                  <a:pt x="2995636" y="103195"/>
                  <a:pt x="3081484" y="137019"/>
                  <a:pt x="3096204" y="144379"/>
                </a:cubicBezTo>
                <a:cubicBezTo>
                  <a:pt x="3145778" y="169166"/>
                  <a:pt x="3177300" y="211106"/>
                  <a:pt x="3224541" y="240632"/>
                </a:cubicBezTo>
                <a:cubicBezTo>
                  <a:pt x="3238881" y="249594"/>
                  <a:pt x="3256626" y="251327"/>
                  <a:pt x="3272668" y="256674"/>
                </a:cubicBezTo>
                <a:cubicBezTo>
                  <a:pt x="3294057" y="272716"/>
                  <a:pt x="3316536" y="287400"/>
                  <a:pt x="3336836" y="304800"/>
                </a:cubicBezTo>
                <a:cubicBezTo>
                  <a:pt x="3354061" y="319565"/>
                  <a:pt x="3367533" y="338403"/>
                  <a:pt x="3384962" y="352927"/>
                </a:cubicBezTo>
                <a:cubicBezTo>
                  <a:pt x="3399774" y="365270"/>
                  <a:pt x="3418277" y="372668"/>
                  <a:pt x="3433089" y="385011"/>
                </a:cubicBezTo>
                <a:cubicBezTo>
                  <a:pt x="3479408" y="423610"/>
                  <a:pt x="3481752" y="433943"/>
                  <a:pt x="3513299" y="481263"/>
                </a:cubicBezTo>
                <a:cubicBezTo>
                  <a:pt x="3523994" y="513347"/>
                  <a:pt x="3521468" y="553602"/>
                  <a:pt x="3545383" y="577516"/>
                </a:cubicBezTo>
                <a:cubicBezTo>
                  <a:pt x="3572053" y="604185"/>
                  <a:pt x="3593361" y="621297"/>
                  <a:pt x="3609552" y="657727"/>
                </a:cubicBezTo>
                <a:cubicBezTo>
                  <a:pt x="3623287" y="688632"/>
                  <a:pt x="3641636" y="753979"/>
                  <a:pt x="3641636" y="753979"/>
                </a:cubicBezTo>
                <a:cubicBezTo>
                  <a:pt x="3636289" y="871621"/>
                  <a:pt x="3634985" y="989517"/>
                  <a:pt x="3625594" y="1106905"/>
                </a:cubicBezTo>
                <a:cubicBezTo>
                  <a:pt x="3624246" y="1123761"/>
                  <a:pt x="3612868" y="1138450"/>
                  <a:pt x="3609552" y="1155032"/>
                </a:cubicBezTo>
                <a:cubicBezTo>
                  <a:pt x="3596794" y="1218822"/>
                  <a:pt x="3598041" y="1285822"/>
                  <a:pt x="3577468" y="1347537"/>
                </a:cubicBezTo>
                <a:cubicBezTo>
                  <a:pt x="3553101" y="1420633"/>
                  <a:pt x="3556891" y="1406941"/>
                  <a:pt x="3529341" y="1507958"/>
                </a:cubicBezTo>
                <a:cubicBezTo>
                  <a:pt x="3523540" y="1529229"/>
                  <a:pt x="3516924" y="1550379"/>
                  <a:pt x="3513299" y="1572127"/>
                </a:cubicBezTo>
                <a:cubicBezTo>
                  <a:pt x="3497111" y="1669255"/>
                  <a:pt x="3501411" y="1705835"/>
                  <a:pt x="3481215" y="1796716"/>
                </a:cubicBezTo>
                <a:cubicBezTo>
                  <a:pt x="3477547" y="1813223"/>
                  <a:pt x="3469818" y="1828583"/>
                  <a:pt x="3465173" y="1844842"/>
                </a:cubicBezTo>
                <a:cubicBezTo>
                  <a:pt x="3459116" y="1866042"/>
                  <a:pt x="3455466" y="1887893"/>
                  <a:pt x="3449131" y="1909011"/>
                </a:cubicBezTo>
                <a:cubicBezTo>
                  <a:pt x="3439413" y="1941404"/>
                  <a:pt x="3435807" y="1977124"/>
                  <a:pt x="3417047" y="2005263"/>
                </a:cubicBezTo>
                <a:cubicBezTo>
                  <a:pt x="3345165" y="2113085"/>
                  <a:pt x="3393588" y="2036139"/>
                  <a:pt x="3288710" y="2245895"/>
                </a:cubicBezTo>
                <a:cubicBezTo>
                  <a:pt x="3278015" y="2267284"/>
                  <a:pt x="3270973" y="2290932"/>
                  <a:pt x="3256625" y="2310063"/>
                </a:cubicBezTo>
                <a:cubicBezTo>
                  <a:pt x="3083639" y="2540715"/>
                  <a:pt x="3346047" y="2186246"/>
                  <a:pt x="3160373" y="2454442"/>
                </a:cubicBezTo>
                <a:cubicBezTo>
                  <a:pt x="3129935" y="2498408"/>
                  <a:pt x="3096204" y="2540000"/>
                  <a:pt x="3064120" y="2582779"/>
                </a:cubicBezTo>
                <a:cubicBezTo>
                  <a:pt x="3048078" y="2604169"/>
                  <a:pt x="3027951" y="2623034"/>
                  <a:pt x="3015994" y="2646948"/>
                </a:cubicBezTo>
                <a:lnTo>
                  <a:pt x="2951825" y="2775284"/>
                </a:lnTo>
                <a:cubicBezTo>
                  <a:pt x="2941130" y="2796674"/>
                  <a:pt x="2934090" y="2820322"/>
                  <a:pt x="2919741" y="2839453"/>
                </a:cubicBezTo>
                <a:lnTo>
                  <a:pt x="2871615" y="2903621"/>
                </a:lnTo>
                <a:cubicBezTo>
                  <a:pt x="2829671" y="3029454"/>
                  <a:pt x="2856931" y="2970874"/>
                  <a:pt x="2791404" y="3080084"/>
                </a:cubicBezTo>
                <a:cubicBezTo>
                  <a:pt x="2786057" y="3101474"/>
                  <a:pt x="2785222" y="3124533"/>
                  <a:pt x="2775362" y="3144253"/>
                </a:cubicBezTo>
                <a:cubicBezTo>
                  <a:pt x="2758117" y="3178742"/>
                  <a:pt x="2711194" y="3240505"/>
                  <a:pt x="2711194" y="3240505"/>
                </a:cubicBezTo>
                <a:cubicBezTo>
                  <a:pt x="2705847" y="3256547"/>
                  <a:pt x="2705534" y="3275284"/>
                  <a:pt x="2695152" y="3288632"/>
                </a:cubicBezTo>
                <a:cubicBezTo>
                  <a:pt x="2667295" y="3324448"/>
                  <a:pt x="2630983" y="3352800"/>
                  <a:pt x="2598899" y="3384884"/>
                </a:cubicBezTo>
                <a:cubicBezTo>
                  <a:pt x="2588204" y="3395579"/>
                  <a:pt x="2579400" y="3408579"/>
                  <a:pt x="2566815" y="3416969"/>
                </a:cubicBezTo>
                <a:cubicBezTo>
                  <a:pt x="2512397" y="3453248"/>
                  <a:pt x="2532322" y="3435420"/>
                  <a:pt x="2502647" y="3465095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4939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452" y="1690688"/>
            <a:ext cx="6513095" cy="300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31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97305"/>
            <a:ext cx="9657347" cy="52136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2332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4957"/>
            <a:ext cx="12192000" cy="518808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82316" y="449179"/>
            <a:ext cx="4074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/>
              <a:t>Ils nagent dans la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538511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68" y="625642"/>
            <a:ext cx="11341769" cy="542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5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453"/>
            <a:ext cx="12192000" cy="667109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33137" y="593558"/>
            <a:ext cx="10796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Il doit                                                                                le soleil.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072017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" y="208547"/>
            <a:ext cx="11726779" cy="643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561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337" y="802105"/>
            <a:ext cx="8919409" cy="5486399"/>
          </a:xfrm>
          <a:prstGeom prst="rect">
            <a:avLst/>
          </a:prstGeom>
        </p:spPr>
      </p:pic>
      <p:sp>
        <p:nvSpPr>
          <p:cNvPr id="3" name="Forme libre 2"/>
          <p:cNvSpPr/>
          <p:nvPr/>
        </p:nvSpPr>
        <p:spPr>
          <a:xfrm>
            <a:off x="721895" y="1459832"/>
            <a:ext cx="6946231" cy="3192379"/>
          </a:xfrm>
          <a:custGeom>
            <a:avLst/>
            <a:gdLst>
              <a:gd name="connsiteX0" fmla="*/ 577516 w 6946231"/>
              <a:gd name="connsiteY0" fmla="*/ 144379 h 3192379"/>
              <a:gd name="connsiteX1" fmla="*/ 2101516 w 6946231"/>
              <a:gd name="connsiteY1" fmla="*/ 48126 h 3192379"/>
              <a:gd name="connsiteX2" fmla="*/ 2759242 w 6946231"/>
              <a:gd name="connsiteY2" fmla="*/ 32084 h 3192379"/>
              <a:gd name="connsiteX3" fmla="*/ 2839452 w 6946231"/>
              <a:gd name="connsiteY3" fmla="*/ 16042 h 3192379"/>
              <a:gd name="connsiteX4" fmla="*/ 2951747 w 6946231"/>
              <a:gd name="connsiteY4" fmla="*/ 0 h 3192379"/>
              <a:gd name="connsiteX5" fmla="*/ 3288631 w 6946231"/>
              <a:gd name="connsiteY5" fmla="*/ 16042 h 3192379"/>
              <a:gd name="connsiteX6" fmla="*/ 3368842 w 6946231"/>
              <a:gd name="connsiteY6" fmla="*/ 32084 h 3192379"/>
              <a:gd name="connsiteX7" fmla="*/ 3850105 w 6946231"/>
              <a:gd name="connsiteY7" fmla="*/ 16042 h 3192379"/>
              <a:gd name="connsiteX8" fmla="*/ 4395537 w 6946231"/>
              <a:gd name="connsiteY8" fmla="*/ 32084 h 3192379"/>
              <a:gd name="connsiteX9" fmla="*/ 4491789 w 6946231"/>
              <a:gd name="connsiteY9" fmla="*/ 48126 h 3192379"/>
              <a:gd name="connsiteX10" fmla="*/ 4572000 w 6946231"/>
              <a:gd name="connsiteY10" fmla="*/ 64168 h 3192379"/>
              <a:gd name="connsiteX11" fmla="*/ 4668252 w 6946231"/>
              <a:gd name="connsiteY11" fmla="*/ 80210 h 3192379"/>
              <a:gd name="connsiteX12" fmla="*/ 4748463 w 6946231"/>
              <a:gd name="connsiteY12" fmla="*/ 96252 h 3192379"/>
              <a:gd name="connsiteX13" fmla="*/ 4892842 w 6946231"/>
              <a:gd name="connsiteY13" fmla="*/ 112294 h 3192379"/>
              <a:gd name="connsiteX14" fmla="*/ 5021179 w 6946231"/>
              <a:gd name="connsiteY14" fmla="*/ 128336 h 3192379"/>
              <a:gd name="connsiteX15" fmla="*/ 5309937 w 6946231"/>
              <a:gd name="connsiteY15" fmla="*/ 112294 h 3192379"/>
              <a:gd name="connsiteX16" fmla="*/ 5422231 w 6946231"/>
              <a:gd name="connsiteY16" fmla="*/ 96252 h 3192379"/>
              <a:gd name="connsiteX17" fmla="*/ 5759116 w 6946231"/>
              <a:gd name="connsiteY17" fmla="*/ 112294 h 3192379"/>
              <a:gd name="connsiteX18" fmla="*/ 6063916 w 6946231"/>
              <a:gd name="connsiteY18" fmla="*/ 96252 h 3192379"/>
              <a:gd name="connsiteX19" fmla="*/ 6352673 w 6946231"/>
              <a:gd name="connsiteY19" fmla="*/ 64168 h 3192379"/>
              <a:gd name="connsiteX20" fmla="*/ 6657473 w 6946231"/>
              <a:gd name="connsiteY20" fmla="*/ 80210 h 3192379"/>
              <a:gd name="connsiteX21" fmla="*/ 6753726 w 6946231"/>
              <a:gd name="connsiteY21" fmla="*/ 112294 h 3192379"/>
              <a:gd name="connsiteX22" fmla="*/ 6785810 w 6946231"/>
              <a:gd name="connsiteY22" fmla="*/ 144379 h 3192379"/>
              <a:gd name="connsiteX23" fmla="*/ 6833937 w 6946231"/>
              <a:gd name="connsiteY23" fmla="*/ 160421 h 3192379"/>
              <a:gd name="connsiteX24" fmla="*/ 6898105 w 6946231"/>
              <a:gd name="connsiteY24" fmla="*/ 256673 h 3192379"/>
              <a:gd name="connsiteX25" fmla="*/ 6946231 w 6946231"/>
              <a:gd name="connsiteY25" fmla="*/ 417094 h 3192379"/>
              <a:gd name="connsiteX26" fmla="*/ 6930189 w 6946231"/>
              <a:gd name="connsiteY26" fmla="*/ 786063 h 3192379"/>
              <a:gd name="connsiteX27" fmla="*/ 6898105 w 6946231"/>
              <a:gd name="connsiteY27" fmla="*/ 1026694 h 3192379"/>
              <a:gd name="connsiteX28" fmla="*/ 6882063 w 6946231"/>
              <a:gd name="connsiteY28" fmla="*/ 1171073 h 3192379"/>
              <a:gd name="connsiteX29" fmla="*/ 6849979 w 6946231"/>
              <a:gd name="connsiteY29" fmla="*/ 1748589 h 3192379"/>
              <a:gd name="connsiteX30" fmla="*/ 6801852 w 6946231"/>
              <a:gd name="connsiteY30" fmla="*/ 1909010 h 3192379"/>
              <a:gd name="connsiteX31" fmla="*/ 6785810 w 6946231"/>
              <a:gd name="connsiteY31" fmla="*/ 1957136 h 3192379"/>
              <a:gd name="connsiteX32" fmla="*/ 6753726 w 6946231"/>
              <a:gd name="connsiteY32" fmla="*/ 2085473 h 3192379"/>
              <a:gd name="connsiteX33" fmla="*/ 6705600 w 6946231"/>
              <a:gd name="connsiteY33" fmla="*/ 2229852 h 3192379"/>
              <a:gd name="connsiteX34" fmla="*/ 6689558 w 6946231"/>
              <a:gd name="connsiteY34" fmla="*/ 2277979 h 3192379"/>
              <a:gd name="connsiteX35" fmla="*/ 6641431 w 6946231"/>
              <a:gd name="connsiteY35" fmla="*/ 2470484 h 3192379"/>
              <a:gd name="connsiteX36" fmla="*/ 6609347 w 6946231"/>
              <a:gd name="connsiteY36" fmla="*/ 2518610 h 3192379"/>
              <a:gd name="connsiteX37" fmla="*/ 6593305 w 6946231"/>
              <a:gd name="connsiteY37" fmla="*/ 2566736 h 3192379"/>
              <a:gd name="connsiteX38" fmla="*/ 6529137 w 6946231"/>
              <a:gd name="connsiteY38" fmla="*/ 2662989 h 3192379"/>
              <a:gd name="connsiteX39" fmla="*/ 6481010 w 6946231"/>
              <a:gd name="connsiteY39" fmla="*/ 2743200 h 3192379"/>
              <a:gd name="connsiteX40" fmla="*/ 6432884 w 6946231"/>
              <a:gd name="connsiteY40" fmla="*/ 2839452 h 3192379"/>
              <a:gd name="connsiteX41" fmla="*/ 6368716 w 6946231"/>
              <a:gd name="connsiteY41" fmla="*/ 2935705 h 3192379"/>
              <a:gd name="connsiteX42" fmla="*/ 6320589 w 6946231"/>
              <a:gd name="connsiteY42" fmla="*/ 2951747 h 3192379"/>
              <a:gd name="connsiteX43" fmla="*/ 6240379 w 6946231"/>
              <a:gd name="connsiteY43" fmla="*/ 2983831 h 3192379"/>
              <a:gd name="connsiteX44" fmla="*/ 6176210 w 6946231"/>
              <a:gd name="connsiteY44" fmla="*/ 3015915 h 3192379"/>
              <a:gd name="connsiteX45" fmla="*/ 6096000 w 6946231"/>
              <a:gd name="connsiteY45" fmla="*/ 3031957 h 3192379"/>
              <a:gd name="connsiteX46" fmla="*/ 5823284 w 6946231"/>
              <a:gd name="connsiteY46" fmla="*/ 3096126 h 3192379"/>
              <a:gd name="connsiteX47" fmla="*/ 5518484 w 6946231"/>
              <a:gd name="connsiteY47" fmla="*/ 3160294 h 3192379"/>
              <a:gd name="connsiteX48" fmla="*/ 5518484 w 6946231"/>
              <a:gd name="connsiteY48" fmla="*/ 3160294 h 3192379"/>
              <a:gd name="connsiteX49" fmla="*/ 5454316 w 6946231"/>
              <a:gd name="connsiteY49" fmla="*/ 3176336 h 3192379"/>
              <a:gd name="connsiteX50" fmla="*/ 5293894 w 6946231"/>
              <a:gd name="connsiteY50" fmla="*/ 3192379 h 3192379"/>
              <a:gd name="connsiteX51" fmla="*/ 4539916 w 6946231"/>
              <a:gd name="connsiteY51" fmla="*/ 3176336 h 3192379"/>
              <a:gd name="connsiteX52" fmla="*/ 4459705 w 6946231"/>
              <a:gd name="connsiteY52" fmla="*/ 3160294 h 3192379"/>
              <a:gd name="connsiteX53" fmla="*/ 4283242 w 6946231"/>
              <a:gd name="connsiteY53" fmla="*/ 3144252 h 3192379"/>
              <a:gd name="connsiteX54" fmla="*/ 2213810 w 6946231"/>
              <a:gd name="connsiteY54" fmla="*/ 3112168 h 3192379"/>
              <a:gd name="connsiteX55" fmla="*/ 2133600 w 6946231"/>
              <a:gd name="connsiteY55" fmla="*/ 3080084 h 3192379"/>
              <a:gd name="connsiteX56" fmla="*/ 2069431 w 6946231"/>
              <a:gd name="connsiteY56" fmla="*/ 3064042 h 3192379"/>
              <a:gd name="connsiteX57" fmla="*/ 1892968 w 6946231"/>
              <a:gd name="connsiteY57" fmla="*/ 3031957 h 3192379"/>
              <a:gd name="connsiteX58" fmla="*/ 1732547 w 6946231"/>
              <a:gd name="connsiteY58" fmla="*/ 2999873 h 3192379"/>
              <a:gd name="connsiteX59" fmla="*/ 1443789 w 6946231"/>
              <a:gd name="connsiteY59" fmla="*/ 2983831 h 3192379"/>
              <a:gd name="connsiteX60" fmla="*/ 1347537 w 6946231"/>
              <a:gd name="connsiteY60" fmla="*/ 2967789 h 3192379"/>
              <a:gd name="connsiteX61" fmla="*/ 994610 w 6946231"/>
              <a:gd name="connsiteY61" fmla="*/ 2935705 h 3192379"/>
              <a:gd name="connsiteX62" fmla="*/ 529389 w 6946231"/>
              <a:gd name="connsiteY62" fmla="*/ 2919663 h 3192379"/>
              <a:gd name="connsiteX63" fmla="*/ 417094 w 6946231"/>
              <a:gd name="connsiteY63" fmla="*/ 2903621 h 3192379"/>
              <a:gd name="connsiteX64" fmla="*/ 176463 w 6946231"/>
              <a:gd name="connsiteY64" fmla="*/ 2871536 h 3192379"/>
              <a:gd name="connsiteX65" fmla="*/ 0 w 6946231"/>
              <a:gd name="connsiteY65" fmla="*/ 2871536 h 3192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6946231" h="3192379">
                <a:moveTo>
                  <a:pt x="577516" y="144379"/>
                </a:moveTo>
                <a:lnTo>
                  <a:pt x="2101516" y="48126"/>
                </a:lnTo>
                <a:cubicBezTo>
                  <a:pt x="2320533" y="36853"/>
                  <a:pt x="2540142" y="41610"/>
                  <a:pt x="2759242" y="32084"/>
                </a:cubicBezTo>
                <a:cubicBezTo>
                  <a:pt x="2786482" y="30900"/>
                  <a:pt x="2812557" y="20525"/>
                  <a:pt x="2839452" y="16042"/>
                </a:cubicBezTo>
                <a:cubicBezTo>
                  <a:pt x="2876749" y="9826"/>
                  <a:pt x="2914315" y="5347"/>
                  <a:pt x="2951747" y="0"/>
                </a:cubicBezTo>
                <a:cubicBezTo>
                  <a:pt x="3064042" y="5347"/>
                  <a:pt x="3176540" y="7420"/>
                  <a:pt x="3288631" y="16042"/>
                </a:cubicBezTo>
                <a:cubicBezTo>
                  <a:pt x="3315817" y="18133"/>
                  <a:pt x="3341576" y="32084"/>
                  <a:pt x="3368842" y="32084"/>
                </a:cubicBezTo>
                <a:cubicBezTo>
                  <a:pt x="3529352" y="32084"/>
                  <a:pt x="3689684" y="21389"/>
                  <a:pt x="3850105" y="16042"/>
                </a:cubicBezTo>
                <a:cubicBezTo>
                  <a:pt x="4031916" y="21389"/>
                  <a:pt x="4213875" y="23001"/>
                  <a:pt x="4395537" y="32084"/>
                </a:cubicBezTo>
                <a:cubicBezTo>
                  <a:pt x="4428023" y="33708"/>
                  <a:pt x="4459787" y="42308"/>
                  <a:pt x="4491789" y="48126"/>
                </a:cubicBezTo>
                <a:cubicBezTo>
                  <a:pt x="4518616" y="53004"/>
                  <a:pt x="4545173" y="59290"/>
                  <a:pt x="4572000" y="64168"/>
                </a:cubicBezTo>
                <a:cubicBezTo>
                  <a:pt x="4604002" y="69986"/>
                  <a:pt x="4636250" y="74392"/>
                  <a:pt x="4668252" y="80210"/>
                </a:cubicBezTo>
                <a:cubicBezTo>
                  <a:pt x="4695079" y="85088"/>
                  <a:pt x="4721471" y="92396"/>
                  <a:pt x="4748463" y="96252"/>
                </a:cubicBezTo>
                <a:cubicBezTo>
                  <a:pt x="4796399" y="103100"/>
                  <a:pt x="4844751" y="106636"/>
                  <a:pt x="4892842" y="112294"/>
                </a:cubicBezTo>
                <a:lnTo>
                  <a:pt x="5021179" y="128336"/>
                </a:lnTo>
                <a:cubicBezTo>
                  <a:pt x="5117432" y="122989"/>
                  <a:pt x="5213843" y="119981"/>
                  <a:pt x="5309937" y="112294"/>
                </a:cubicBezTo>
                <a:cubicBezTo>
                  <a:pt x="5347628" y="109279"/>
                  <a:pt x="5384420" y="96252"/>
                  <a:pt x="5422231" y="96252"/>
                </a:cubicBezTo>
                <a:cubicBezTo>
                  <a:pt x="5534653" y="96252"/>
                  <a:pt x="5646821" y="106947"/>
                  <a:pt x="5759116" y="112294"/>
                </a:cubicBezTo>
                <a:cubicBezTo>
                  <a:pt x="5887030" y="154932"/>
                  <a:pt x="5800718" y="133852"/>
                  <a:pt x="6063916" y="96252"/>
                </a:cubicBezTo>
                <a:cubicBezTo>
                  <a:pt x="6234680" y="71857"/>
                  <a:pt x="6138554" y="83633"/>
                  <a:pt x="6352673" y="64168"/>
                </a:cubicBezTo>
                <a:cubicBezTo>
                  <a:pt x="6454273" y="69515"/>
                  <a:pt x="6556457" y="68088"/>
                  <a:pt x="6657473" y="80210"/>
                </a:cubicBezTo>
                <a:cubicBezTo>
                  <a:pt x="6691052" y="84239"/>
                  <a:pt x="6753726" y="112294"/>
                  <a:pt x="6753726" y="112294"/>
                </a:cubicBezTo>
                <a:cubicBezTo>
                  <a:pt x="6764421" y="122989"/>
                  <a:pt x="6772841" y="136597"/>
                  <a:pt x="6785810" y="144379"/>
                </a:cubicBezTo>
                <a:cubicBezTo>
                  <a:pt x="6800310" y="153079"/>
                  <a:pt x="6821980" y="148464"/>
                  <a:pt x="6833937" y="160421"/>
                </a:cubicBezTo>
                <a:cubicBezTo>
                  <a:pt x="6861203" y="187687"/>
                  <a:pt x="6898105" y="256673"/>
                  <a:pt x="6898105" y="256673"/>
                </a:cubicBezTo>
                <a:cubicBezTo>
                  <a:pt x="6937161" y="373842"/>
                  <a:pt x="6921986" y="320116"/>
                  <a:pt x="6946231" y="417094"/>
                </a:cubicBezTo>
                <a:cubicBezTo>
                  <a:pt x="6940884" y="540084"/>
                  <a:pt x="6937636" y="663183"/>
                  <a:pt x="6930189" y="786063"/>
                </a:cubicBezTo>
                <a:cubicBezTo>
                  <a:pt x="6913237" y="1065779"/>
                  <a:pt x="6923772" y="847026"/>
                  <a:pt x="6898105" y="1026694"/>
                </a:cubicBezTo>
                <a:cubicBezTo>
                  <a:pt x="6891257" y="1074630"/>
                  <a:pt x="6887410" y="1122947"/>
                  <a:pt x="6882063" y="1171073"/>
                </a:cubicBezTo>
                <a:cubicBezTo>
                  <a:pt x="6880045" y="1209411"/>
                  <a:pt x="6855159" y="1694196"/>
                  <a:pt x="6849979" y="1748589"/>
                </a:cubicBezTo>
                <a:cubicBezTo>
                  <a:pt x="6846746" y="1782533"/>
                  <a:pt x="6808678" y="1888532"/>
                  <a:pt x="6801852" y="1909010"/>
                </a:cubicBezTo>
                <a:cubicBezTo>
                  <a:pt x="6796505" y="1925052"/>
                  <a:pt x="6789911" y="1940731"/>
                  <a:pt x="6785810" y="1957136"/>
                </a:cubicBezTo>
                <a:cubicBezTo>
                  <a:pt x="6775115" y="1999915"/>
                  <a:pt x="6767670" y="2043640"/>
                  <a:pt x="6753726" y="2085473"/>
                </a:cubicBezTo>
                <a:lnTo>
                  <a:pt x="6705600" y="2229852"/>
                </a:lnTo>
                <a:cubicBezTo>
                  <a:pt x="6700253" y="2245894"/>
                  <a:pt x="6692338" y="2261299"/>
                  <a:pt x="6689558" y="2277979"/>
                </a:cubicBezTo>
                <a:cubicBezTo>
                  <a:pt x="6681539" y="2326093"/>
                  <a:pt x="6669679" y="2428112"/>
                  <a:pt x="6641431" y="2470484"/>
                </a:cubicBezTo>
                <a:cubicBezTo>
                  <a:pt x="6630736" y="2486526"/>
                  <a:pt x="6617969" y="2501365"/>
                  <a:pt x="6609347" y="2518610"/>
                </a:cubicBezTo>
                <a:cubicBezTo>
                  <a:pt x="6601785" y="2533735"/>
                  <a:pt x="6601517" y="2551954"/>
                  <a:pt x="6593305" y="2566736"/>
                </a:cubicBezTo>
                <a:cubicBezTo>
                  <a:pt x="6574578" y="2600444"/>
                  <a:pt x="6541332" y="2626408"/>
                  <a:pt x="6529137" y="2662989"/>
                </a:cubicBezTo>
                <a:cubicBezTo>
                  <a:pt x="6508311" y="2725464"/>
                  <a:pt x="6525051" y="2699158"/>
                  <a:pt x="6481010" y="2743200"/>
                </a:cubicBezTo>
                <a:cubicBezTo>
                  <a:pt x="6440687" y="2864169"/>
                  <a:pt x="6495081" y="2715057"/>
                  <a:pt x="6432884" y="2839452"/>
                </a:cubicBezTo>
                <a:cubicBezTo>
                  <a:pt x="6403452" y="2898317"/>
                  <a:pt x="6437139" y="2890090"/>
                  <a:pt x="6368716" y="2935705"/>
                </a:cubicBezTo>
                <a:cubicBezTo>
                  <a:pt x="6354646" y="2945085"/>
                  <a:pt x="6336422" y="2945810"/>
                  <a:pt x="6320589" y="2951747"/>
                </a:cubicBezTo>
                <a:cubicBezTo>
                  <a:pt x="6293626" y="2961858"/>
                  <a:pt x="6266693" y="2972136"/>
                  <a:pt x="6240379" y="2983831"/>
                </a:cubicBezTo>
                <a:cubicBezTo>
                  <a:pt x="6218526" y="2993543"/>
                  <a:pt x="6198897" y="3008353"/>
                  <a:pt x="6176210" y="3015915"/>
                </a:cubicBezTo>
                <a:cubicBezTo>
                  <a:pt x="6150343" y="3024537"/>
                  <a:pt x="6122737" y="3026610"/>
                  <a:pt x="6096000" y="3031957"/>
                </a:cubicBezTo>
                <a:cubicBezTo>
                  <a:pt x="5853536" y="3128944"/>
                  <a:pt x="6274285" y="2967270"/>
                  <a:pt x="5823284" y="3096126"/>
                </a:cubicBezTo>
                <a:cubicBezTo>
                  <a:pt x="5648439" y="3146081"/>
                  <a:pt x="5749389" y="3121810"/>
                  <a:pt x="5518484" y="3160294"/>
                </a:cubicBezTo>
                <a:lnTo>
                  <a:pt x="5518484" y="3160294"/>
                </a:lnTo>
                <a:cubicBezTo>
                  <a:pt x="5497095" y="3165641"/>
                  <a:pt x="5476142" y="3173218"/>
                  <a:pt x="5454316" y="3176336"/>
                </a:cubicBezTo>
                <a:cubicBezTo>
                  <a:pt x="5401115" y="3183936"/>
                  <a:pt x="5347368" y="3187031"/>
                  <a:pt x="5293894" y="3192379"/>
                </a:cubicBezTo>
                <a:lnTo>
                  <a:pt x="4539916" y="3176336"/>
                </a:lnTo>
                <a:cubicBezTo>
                  <a:pt x="4512670" y="3175288"/>
                  <a:pt x="4486761" y="3163676"/>
                  <a:pt x="4459705" y="3160294"/>
                </a:cubicBezTo>
                <a:cubicBezTo>
                  <a:pt x="4401098" y="3152968"/>
                  <a:pt x="4342247" y="3146874"/>
                  <a:pt x="4283242" y="3144252"/>
                </a:cubicBezTo>
                <a:cubicBezTo>
                  <a:pt x="3696803" y="3118188"/>
                  <a:pt x="2615883" y="3116400"/>
                  <a:pt x="2213810" y="3112168"/>
                </a:cubicBezTo>
                <a:cubicBezTo>
                  <a:pt x="2187073" y="3101473"/>
                  <a:pt x="2160919" y="3089190"/>
                  <a:pt x="2133600" y="3080084"/>
                </a:cubicBezTo>
                <a:cubicBezTo>
                  <a:pt x="2112683" y="3073112"/>
                  <a:pt x="2090954" y="3068825"/>
                  <a:pt x="2069431" y="3064042"/>
                </a:cubicBezTo>
                <a:cubicBezTo>
                  <a:pt x="1914582" y="3029631"/>
                  <a:pt x="2067107" y="3066786"/>
                  <a:pt x="1892968" y="3031957"/>
                </a:cubicBezTo>
                <a:cubicBezTo>
                  <a:pt x="1813354" y="3016034"/>
                  <a:pt x="1826781" y="3007726"/>
                  <a:pt x="1732547" y="2999873"/>
                </a:cubicBezTo>
                <a:cubicBezTo>
                  <a:pt x="1636479" y="2991867"/>
                  <a:pt x="1540042" y="2989178"/>
                  <a:pt x="1443789" y="2983831"/>
                </a:cubicBezTo>
                <a:cubicBezTo>
                  <a:pt x="1411705" y="2978484"/>
                  <a:pt x="1379812" y="2971823"/>
                  <a:pt x="1347537" y="2967789"/>
                </a:cubicBezTo>
                <a:cubicBezTo>
                  <a:pt x="1289774" y="2960569"/>
                  <a:pt x="1040897" y="2937963"/>
                  <a:pt x="994610" y="2935705"/>
                </a:cubicBezTo>
                <a:cubicBezTo>
                  <a:pt x="839628" y="2928145"/>
                  <a:pt x="684463" y="2925010"/>
                  <a:pt x="529389" y="2919663"/>
                </a:cubicBezTo>
                <a:lnTo>
                  <a:pt x="417094" y="2903621"/>
                </a:lnTo>
                <a:cubicBezTo>
                  <a:pt x="325154" y="2889476"/>
                  <a:pt x="275644" y="2876495"/>
                  <a:pt x="176463" y="2871536"/>
                </a:cubicBezTo>
                <a:cubicBezTo>
                  <a:pt x="117715" y="2868598"/>
                  <a:pt x="58821" y="2871536"/>
                  <a:pt x="0" y="2871536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850231" y="1090500"/>
            <a:ext cx="1076425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                              Le   rat  est</a:t>
            </a:r>
          </a:p>
          <a:p>
            <a:endParaRPr lang="fr-FR" sz="3200" dirty="0"/>
          </a:p>
          <a:p>
            <a:endParaRPr lang="fr-FR" sz="3200" dirty="0" smtClean="0"/>
          </a:p>
          <a:p>
            <a:endParaRPr lang="fr-FR" sz="3200" dirty="0"/>
          </a:p>
          <a:p>
            <a:endParaRPr lang="fr-FR" sz="3200" dirty="0" smtClean="0"/>
          </a:p>
          <a:p>
            <a:endParaRPr lang="fr-FR" sz="3200" dirty="0"/>
          </a:p>
          <a:p>
            <a:endParaRPr lang="fr-FR" sz="3200" dirty="0" smtClean="0"/>
          </a:p>
          <a:p>
            <a:endParaRPr lang="fr-FR" sz="3200" dirty="0"/>
          </a:p>
          <a:p>
            <a:endParaRPr lang="fr-FR" sz="3200" dirty="0" smtClean="0"/>
          </a:p>
          <a:p>
            <a:r>
              <a:rPr lang="fr-FR" sz="3200" dirty="0"/>
              <a:t> </a:t>
            </a:r>
            <a:r>
              <a:rPr lang="fr-FR" sz="3200" dirty="0" smtClean="0"/>
              <a:t>                                                                                             le chapeau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406790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337" y="802105"/>
            <a:ext cx="8919409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2982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76</Words>
  <Application>Microsoft Macintosh PowerPoint</Application>
  <PresentationFormat>Grand écran</PresentationFormat>
  <Paragraphs>33</Paragraphs>
  <Slides>25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0" baseType="lpstr">
      <vt:lpstr>Bradley Hand</vt:lpstr>
      <vt:lpstr>Calibri</vt:lpstr>
      <vt:lpstr>Calibri Light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Il est                                                             moi</vt:lpstr>
      <vt:lpstr>Présentation PowerPoint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martine jimenez</dc:creator>
  <cp:lastModifiedBy>martine jimenez</cp:lastModifiedBy>
  <cp:revision>4</cp:revision>
  <dcterms:created xsi:type="dcterms:W3CDTF">2019-10-22T08:19:05Z</dcterms:created>
  <dcterms:modified xsi:type="dcterms:W3CDTF">2019-10-22T09:11:28Z</dcterms:modified>
</cp:coreProperties>
</file>