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8" r:id="rId11"/>
    <p:sldId id="269" r:id="rId12"/>
    <p:sldId id="270" r:id="rId13"/>
    <p:sldId id="265" r:id="rId14"/>
    <p:sldId id="266" r:id="rId15"/>
    <p:sldId id="271" r:id="rId16"/>
    <p:sldId id="272" r:id="rId17"/>
    <p:sldId id="267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279" r:id="rId26"/>
    <p:sldId id="281" r:id="rId27"/>
    <p:sldId id="282" r:id="rId2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32"/>
  </p:normalViewPr>
  <p:slideViewPr>
    <p:cSldViewPr snapToGrid="0" snapToObjects="1">
      <p:cViewPr varScale="1">
        <p:scale>
          <a:sx n="80" d="100"/>
          <a:sy n="80" d="100"/>
        </p:scale>
        <p:origin x="126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3FBEAA-4FD3-7A47-9762-264769F306FC}" type="datetimeFigureOut">
              <a:rPr lang="fr-FR" smtClean="0"/>
              <a:t>25/10/2019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2F7B59-EA89-4D4E-BCB7-00483E663F3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4308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04CF6-99F3-6B48-8620-80C85CA857EF}" type="datetimeFigureOut">
              <a:rPr lang="fr-FR" smtClean="0"/>
              <a:t>25/10/2019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108C6-F902-D746-BFC5-E68ADF45944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8195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04CF6-99F3-6B48-8620-80C85CA857EF}" type="datetimeFigureOut">
              <a:rPr lang="fr-FR" smtClean="0"/>
              <a:t>25/10/2019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108C6-F902-D746-BFC5-E68ADF45944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579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04CF6-99F3-6B48-8620-80C85CA857EF}" type="datetimeFigureOut">
              <a:rPr lang="fr-FR" smtClean="0"/>
              <a:t>25/10/2019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108C6-F902-D746-BFC5-E68ADF45944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7144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04CF6-99F3-6B48-8620-80C85CA857EF}" type="datetimeFigureOut">
              <a:rPr lang="fr-FR" smtClean="0"/>
              <a:t>25/10/2019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108C6-F902-D746-BFC5-E68ADF45944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1702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04CF6-99F3-6B48-8620-80C85CA857EF}" type="datetimeFigureOut">
              <a:rPr lang="fr-FR" smtClean="0"/>
              <a:t>25/10/2019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108C6-F902-D746-BFC5-E68ADF45944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437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04CF6-99F3-6B48-8620-80C85CA857EF}" type="datetimeFigureOut">
              <a:rPr lang="fr-FR" smtClean="0"/>
              <a:t>25/10/2019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108C6-F902-D746-BFC5-E68ADF45944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4324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04CF6-99F3-6B48-8620-80C85CA857EF}" type="datetimeFigureOut">
              <a:rPr lang="fr-FR" smtClean="0"/>
              <a:t>25/10/2019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108C6-F902-D746-BFC5-E68ADF45944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6806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04CF6-99F3-6B48-8620-80C85CA857EF}" type="datetimeFigureOut">
              <a:rPr lang="fr-FR" smtClean="0"/>
              <a:t>25/10/2019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108C6-F902-D746-BFC5-E68ADF45944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578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04CF6-99F3-6B48-8620-80C85CA857EF}" type="datetimeFigureOut">
              <a:rPr lang="fr-FR" smtClean="0"/>
              <a:t>25/10/2019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108C6-F902-D746-BFC5-E68ADF45944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2665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04CF6-99F3-6B48-8620-80C85CA857EF}" type="datetimeFigureOut">
              <a:rPr lang="fr-FR" smtClean="0"/>
              <a:t>25/10/2019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108C6-F902-D746-BFC5-E68ADF45944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0218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04CF6-99F3-6B48-8620-80C85CA857EF}" type="datetimeFigureOut">
              <a:rPr lang="fr-FR" smtClean="0"/>
              <a:t>25/10/2019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108C6-F902-D746-BFC5-E68ADF45944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6476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B04CF6-99F3-6B48-8620-80C85CA857EF}" type="datetimeFigureOut">
              <a:rPr lang="fr-FR" smtClean="0"/>
              <a:t>25/10/2019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108C6-F902-D746-BFC5-E68ADF45944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9410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Dictée le rouge-gorge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321830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58" y="192505"/>
            <a:ext cx="11229474" cy="64328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65558" y="192505"/>
            <a:ext cx="6785810" cy="66654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7602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58" y="192505"/>
            <a:ext cx="11229474" cy="643288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93558" y="192505"/>
            <a:ext cx="6497053" cy="66654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21961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58" y="192505"/>
            <a:ext cx="11229474" cy="643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04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La glace, c’est</a:t>
            </a:r>
            <a:endParaRPr lang="fr-FR"/>
          </a:p>
        </p:txBody>
      </p:sp>
      <p:pic>
        <p:nvPicPr>
          <p:cNvPr id="4" name="Imag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42" y="1690688"/>
            <a:ext cx="10728158" cy="4726154"/>
          </a:xfrm>
          <a:prstGeom prst="rect">
            <a:avLst/>
          </a:prstGeom>
        </p:spPr>
      </p:pic>
      <p:sp>
        <p:nvSpPr>
          <p:cNvPr id="5" name="Forme libre 4"/>
          <p:cNvSpPr/>
          <p:nvPr/>
        </p:nvSpPr>
        <p:spPr>
          <a:xfrm>
            <a:off x="226477" y="2326105"/>
            <a:ext cx="7121452" cy="4138863"/>
          </a:xfrm>
          <a:custGeom>
            <a:avLst/>
            <a:gdLst>
              <a:gd name="connsiteX0" fmla="*/ 6960386 w 7121452"/>
              <a:gd name="connsiteY0" fmla="*/ 770021 h 4138863"/>
              <a:gd name="connsiteX1" fmla="*/ 6896218 w 7121452"/>
              <a:gd name="connsiteY1" fmla="*/ 433137 h 4138863"/>
              <a:gd name="connsiteX2" fmla="*/ 6816007 w 7121452"/>
              <a:gd name="connsiteY2" fmla="*/ 304800 h 4138863"/>
              <a:gd name="connsiteX3" fmla="*/ 6783923 w 7121452"/>
              <a:gd name="connsiteY3" fmla="*/ 256674 h 4138863"/>
              <a:gd name="connsiteX4" fmla="*/ 6687670 w 7121452"/>
              <a:gd name="connsiteY4" fmla="*/ 144379 h 4138863"/>
              <a:gd name="connsiteX5" fmla="*/ 6639544 w 7121452"/>
              <a:gd name="connsiteY5" fmla="*/ 128337 h 4138863"/>
              <a:gd name="connsiteX6" fmla="*/ 6495165 w 7121452"/>
              <a:gd name="connsiteY6" fmla="*/ 48127 h 4138863"/>
              <a:gd name="connsiteX7" fmla="*/ 5805355 w 7121452"/>
              <a:gd name="connsiteY7" fmla="*/ 16042 h 4138863"/>
              <a:gd name="connsiteX8" fmla="*/ 5564723 w 7121452"/>
              <a:gd name="connsiteY8" fmla="*/ 0 h 4138863"/>
              <a:gd name="connsiteX9" fmla="*/ 3030070 w 7121452"/>
              <a:gd name="connsiteY9" fmla="*/ 32084 h 4138863"/>
              <a:gd name="connsiteX10" fmla="*/ 2773397 w 7121452"/>
              <a:gd name="connsiteY10" fmla="*/ 80211 h 4138863"/>
              <a:gd name="connsiteX11" fmla="*/ 2516723 w 7121452"/>
              <a:gd name="connsiteY11" fmla="*/ 128337 h 4138863"/>
              <a:gd name="connsiteX12" fmla="*/ 2244007 w 7121452"/>
              <a:gd name="connsiteY12" fmla="*/ 192506 h 4138863"/>
              <a:gd name="connsiteX13" fmla="*/ 2035460 w 7121452"/>
              <a:gd name="connsiteY13" fmla="*/ 256674 h 4138863"/>
              <a:gd name="connsiteX14" fmla="*/ 1810870 w 7121452"/>
              <a:gd name="connsiteY14" fmla="*/ 288758 h 4138863"/>
              <a:gd name="connsiteX15" fmla="*/ 1457944 w 7121452"/>
              <a:gd name="connsiteY15" fmla="*/ 272716 h 4138863"/>
              <a:gd name="connsiteX16" fmla="*/ 1329607 w 7121452"/>
              <a:gd name="connsiteY16" fmla="*/ 256674 h 4138863"/>
              <a:gd name="connsiteX17" fmla="*/ 1169186 w 7121452"/>
              <a:gd name="connsiteY17" fmla="*/ 272716 h 4138863"/>
              <a:gd name="connsiteX18" fmla="*/ 912512 w 7121452"/>
              <a:gd name="connsiteY18" fmla="*/ 481263 h 4138863"/>
              <a:gd name="connsiteX19" fmla="*/ 720007 w 7121452"/>
              <a:gd name="connsiteY19" fmla="*/ 673769 h 4138863"/>
              <a:gd name="connsiteX20" fmla="*/ 639797 w 7121452"/>
              <a:gd name="connsiteY20" fmla="*/ 737937 h 4138863"/>
              <a:gd name="connsiteX21" fmla="*/ 463334 w 7121452"/>
              <a:gd name="connsiteY21" fmla="*/ 914400 h 4138863"/>
              <a:gd name="connsiteX22" fmla="*/ 318955 w 7121452"/>
              <a:gd name="connsiteY22" fmla="*/ 1042737 h 4138863"/>
              <a:gd name="connsiteX23" fmla="*/ 206660 w 7121452"/>
              <a:gd name="connsiteY23" fmla="*/ 1138990 h 4138863"/>
              <a:gd name="connsiteX24" fmla="*/ 110407 w 7121452"/>
              <a:gd name="connsiteY24" fmla="*/ 1251284 h 4138863"/>
              <a:gd name="connsiteX25" fmla="*/ 30197 w 7121452"/>
              <a:gd name="connsiteY25" fmla="*/ 1347537 h 4138863"/>
              <a:gd name="connsiteX26" fmla="*/ 30197 w 7121452"/>
              <a:gd name="connsiteY26" fmla="*/ 1892969 h 4138863"/>
              <a:gd name="connsiteX27" fmla="*/ 62281 w 7121452"/>
              <a:gd name="connsiteY27" fmla="*/ 2165684 h 4138863"/>
              <a:gd name="connsiteX28" fmla="*/ 78323 w 7121452"/>
              <a:gd name="connsiteY28" fmla="*/ 2229853 h 4138863"/>
              <a:gd name="connsiteX29" fmla="*/ 110407 w 7121452"/>
              <a:gd name="connsiteY29" fmla="*/ 2406316 h 4138863"/>
              <a:gd name="connsiteX30" fmla="*/ 126449 w 7121452"/>
              <a:gd name="connsiteY30" fmla="*/ 2534653 h 4138863"/>
              <a:gd name="connsiteX31" fmla="*/ 142491 w 7121452"/>
              <a:gd name="connsiteY31" fmla="*/ 2598821 h 4138863"/>
              <a:gd name="connsiteX32" fmla="*/ 174576 w 7121452"/>
              <a:gd name="connsiteY32" fmla="*/ 2727158 h 4138863"/>
              <a:gd name="connsiteX33" fmla="*/ 190618 w 7121452"/>
              <a:gd name="connsiteY33" fmla="*/ 2791327 h 4138863"/>
              <a:gd name="connsiteX34" fmla="*/ 206660 w 7121452"/>
              <a:gd name="connsiteY34" fmla="*/ 2839453 h 4138863"/>
              <a:gd name="connsiteX35" fmla="*/ 222702 w 7121452"/>
              <a:gd name="connsiteY35" fmla="*/ 2903621 h 4138863"/>
              <a:gd name="connsiteX36" fmla="*/ 254786 w 7121452"/>
              <a:gd name="connsiteY36" fmla="*/ 2967790 h 4138863"/>
              <a:gd name="connsiteX37" fmla="*/ 270828 w 7121452"/>
              <a:gd name="connsiteY37" fmla="*/ 3031958 h 4138863"/>
              <a:gd name="connsiteX38" fmla="*/ 302912 w 7121452"/>
              <a:gd name="connsiteY38" fmla="*/ 3096127 h 4138863"/>
              <a:gd name="connsiteX39" fmla="*/ 318955 w 7121452"/>
              <a:gd name="connsiteY39" fmla="*/ 3160295 h 4138863"/>
              <a:gd name="connsiteX40" fmla="*/ 351039 w 7121452"/>
              <a:gd name="connsiteY40" fmla="*/ 3272590 h 4138863"/>
              <a:gd name="connsiteX41" fmla="*/ 367081 w 7121452"/>
              <a:gd name="connsiteY41" fmla="*/ 3336758 h 4138863"/>
              <a:gd name="connsiteX42" fmla="*/ 463334 w 7121452"/>
              <a:gd name="connsiteY42" fmla="*/ 3593432 h 4138863"/>
              <a:gd name="connsiteX43" fmla="*/ 495418 w 7121452"/>
              <a:gd name="connsiteY43" fmla="*/ 3673642 h 4138863"/>
              <a:gd name="connsiteX44" fmla="*/ 511460 w 7121452"/>
              <a:gd name="connsiteY44" fmla="*/ 3721769 h 4138863"/>
              <a:gd name="connsiteX45" fmla="*/ 607712 w 7121452"/>
              <a:gd name="connsiteY45" fmla="*/ 3866148 h 4138863"/>
              <a:gd name="connsiteX46" fmla="*/ 655839 w 7121452"/>
              <a:gd name="connsiteY46" fmla="*/ 3898232 h 4138863"/>
              <a:gd name="connsiteX47" fmla="*/ 703965 w 7121452"/>
              <a:gd name="connsiteY47" fmla="*/ 3946358 h 4138863"/>
              <a:gd name="connsiteX48" fmla="*/ 768134 w 7121452"/>
              <a:gd name="connsiteY48" fmla="*/ 3978442 h 4138863"/>
              <a:gd name="connsiteX49" fmla="*/ 816260 w 7121452"/>
              <a:gd name="connsiteY49" fmla="*/ 4010527 h 4138863"/>
              <a:gd name="connsiteX50" fmla="*/ 912512 w 7121452"/>
              <a:gd name="connsiteY50" fmla="*/ 4042611 h 4138863"/>
              <a:gd name="connsiteX51" fmla="*/ 1233355 w 7121452"/>
              <a:gd name="connsiteY51" fmla="*/ 4026569 h 4138863"/>
              <a:gd name="connsiteX52" fmla="*/ 1297523 w 7121452"/>
              <a:gd name="connsiteY52" fmla="*/ 4010527 h 4138863"/>
              <a:gd name="connsiteX53" fmla="*/ 1377734 w 7121452"/>
              <a:gd name="connsiteY53" fmla="*/ 3994484 h 4138863"/>
              <a:gd name="connsiteX54" fmla="*/ 1746702 w 7121452"/>
              <a:gd name="connsiteY54" fmla="*/ 3962400 h 4138863"/>
              <a:gd name="connsiteX55" fmla="*/ 2564849 w 7121452"/>
              <a:gd name="connsiteY55" fmla="*/ 3978442 h 4138863"/>
              <a:gd name="connsiteX56" fmla="*/ 2741312 w 7121452"/>
              <a:gd name="connsiteY56" fmla="*/ 3994484 h 4138863"/>
              <a:gd name="connsiteX57" fmla="*/ 3014028 w 7121452"/>
              <a:gd name="connsiteY57" fmla="*/ 4010527 h 4138863"/>
              <a:gd name="connsiteX58" fmla="*/ 3094239 w 7121452"/>
              <a:gd name="connsiteY58" fmla="*/ 4026569 h 4138863"/>
              <a:gd name="connsiteX59" fmla="*/ 3639670 w 7121452"/>
              <a:gd name="connsiteY59" fmla="*/ 4058653 h 4138863"/>
              <a:gd name="connsiteX60" fmla="*/ 3735923 w 7121452"/>
              <a:gd name="connsiteY60" fmla="*/ 4074695 h 4138863"/>
              <a:gd name="connsiteX61" fmla="*/ 3864260 w 7121452"/>
              <a:gd name="connsiteY61" fmla="*/ 4106779 h 4138863"/>
              <a:gd name="connsiteX62" fmla="*/ 3976555 w 7121452"/>
              <a:gd name="connsiteY62" fmla="*/ 4138863 h 4138863"/>
              <a:gd name="connsiteX63" fmla="*/ 4040723 w 7121452"/>
              <a:gd name="connsiteY63" fmla="*/ 4122821 h 4138863"/>
              <a:gd name="connsiteX64" fmla="*/ 4185102 w 7121452"/>
              <a:gd name="connsiteY64" fmla="*/ 4090737 h 4138863"/>
              <a:gd name="connsiteX65" fmla="*/ 4297397 w 7121452"/>
              <a:gd name="connsiteY65" fmla="*/ 4058653 h 4138863"/>
              <a:gd name="connsiteX66" fmla="*/ 4409691 w 7121452"/>
              <a:gd name="connsiteY66" fmla="*/ 4042611 h 4138863"/>
              <a:gd name="connsiteX67" fmla="*/ 4554070 w 7121452"/>
              <a:gd name="connsiteY67" fmla="*/ 4010527 h 4138863"/>
              <a:gd name="connsiteX68" fmla="*/ 4842828 w 7121452"/>
              <a:gd name="connsiteY68" fmla="*/ 3978442 h 4138863"/>
              <a:gd name="connsiteX69" fmla="*/ 5677018 w 7121452"/>
              <a:gd name="connsiteY69" fmla="*/ 4010527 h 4138863"/>
              <a:gd name="connsiteX70" fmla="*/ 5741186 w 7121452"/>
              <a:gd name="connsiteY70" fmla="*/ 4026569 h 4138863"/>
              <a:gd name="connsiteX71" fmla="*/ 5821397 w 7121452"/>
              <a:gd name="connsiteY71" fmla="*/ 4042611 h 4138863"/>
              <a:gd name="connsiteX72" fmla="*/ 5901607 w 7121452"/>
              <a:gd name="connsiteY72" fmla="*/ 4074695 h 4138863"/>
              <a:gd name="connsiteX73" fmla="*/ 6366828 w 7121452"/>
              <a:gd name="connsiteY73" fmla="*/ 4074695 h 4138863"/>
              <a:gd name="connsiteX74" fmla="*/ 6687670 w 7121452"/>
              <a:gd name="connsiteY74" fmla="*/ 4058653 h 4138863"/>
              <a:gd name="connsiteX75" fmla="*/ 6751839 w 7121452"/>
              <a:gd name="connsiteY75" fmla="*/ 4026569 h 4138863"/>
              <a:gd name="connsiteX76" fmla="*/ 6832049 w 7121452"/>
              <a:gd name="connsiteY76" fmla="*/ 3898232 h 4138863"/>
              <a:gd name="connsiteX77" fmla="*/ 6864134 w 7121452"/>
              <a:gd name="connsiteY77" fmla="*/ 3769895 h 4138863"/>
              <a:gd name="connsiteX78" fmla="*/ 6896218 w 7121452"/>
              <a:gd name="connsiteY78" fmla="*/ 3497179 h 4138863"/>
              <a:gd name="connsiteX79" fmla="*/ 6928302 w 7121452"/>
              <a:gd name="connsiteY79" fmla="*/ 2422358 h 4138863"/>
              <a:gd name="connsiteX80" fmla="*/ 6944344 w 7121452"/>
              <a:gd name="connsiteY80" fmla="*/ 2358190 h 4138863"/>
              <a:gd name="connsiteX81" fmla="*/ 6960386 w 7121452"/>
              <a:gd name="connsiteY81" fmla="*/ 2149642 h 4138863"/>
              <a:gd name="connsiteX82" fmla="*/ 7024555 w 7121452"/>
              <a:gd name="connsiteY82" fmla="*/ 1892969 h 4138863"/>
              <a:gd name="connsiteX83" fmla="*/ 7072681 w 7121452"/>
              <a:gd name="connsiteY83" fmla="*/ 1700463 h 4138863"/>
              <a:gd name="connsiteX84" fmla="*/ 7088723 w 7121452"/>
              <a:gd name="connsiteY84" fmla="*/ 1652337 h 4138863"/>
              <a:gd name="connsiteX85" fmla="*/ 7120807 w 7121452"/>
              <a:gd name="connsiteY85" fmla="*/ 1443790 h 4138863"/>
              <a:gd name="connsiteX86" fmla="*/ 7120807 w 7121452"/>
              <a:gd name="connsiteY86" fmla="*/ 1395663 h 4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7121452" h="4138863">
                <a:moveTo>
                  <a:pt x="6960386" y="770021"/>
                </a:moveTo>
                <a:cubicBezTo>
                  <a:pt x="6938997" y="657726"/>
                  <a:pt x="6930100" y="542314"/>
                  <a:pt x="6896218" y="433137"/>
                </a:cubicBezTo>
                <a:cubicBezTo>
                  <a:pt x="6881266" y="384957"/>
                  <a:pt x="6843091" y="347360"/>
                  <a:pt x="6816007" y="304800"/>
                </a:cubicBezTo>
                <a:cubicBezTo>
                  <a:pt x="6805656" y="288534"/>
                  <a:pt x="6794618" y="272716"/>
                  <a:pt x="6783923" y="256674"/>
                </a:cubicBezTo>
                <a:cubicBezTo>
                  <a:pt x="6763396" y="225883"/>
                  <a:pt x="6721014" y="155494"/>
                  <a:pt x="6687670" y="144379"/>
                </a:cubicBezTo>
                <a:cubicBezTo>
                  <a:pt x="6671628" y="139032"/>
                  <a:pt x="6654326" y="136549"/>
                  <a:pt x="6639544" y="128337"/>
                </a:cubicBezTo>
                <a:cubicBezTo>
                  <a:pt x="6609845" y="111838"/>
                  <a:pt x="6544517" y="51346"/>
                  <a:pt x="6495165" y="48127"/>
                </a:cubicBezTo>
                <a:cubicBezTo>
                  <a:pt x="6265468" y="33147"/>
                  <a:pt x="6035233" y="27932"/>
                  <a:pt x="5805355" y="16042"/>
                </a:cubicBezTo>
                <a:cubicBezTo>
                  <a:pt x="5725074" y="11889"/>
                  <a:pt x="5644934" y="5347"/>
                  <a:pt x="5564723" y="0"/>
                </a:cubicBezTo>
                <a:lnTo>
                  <a:pt x="3030070" y="32084"/>
                </a:lnTo>
                <a:cubicBezTo>
                  <a:pt x="2943057" y="34584"/>
                  <a:pt x="2859773" y="69414"/>
                  <a:pt x="2773397" y="80211"/>
                </a:cubicBezTo>
                <a:cubicBezTo>
                  <a:pt x="2579123" y="104495"/>
                  <a:pt x="2709573" y="82961"/>
                  <a:pt x="2516723" y="128337"/>
                </a:cubicBezTo>
                <a:cubicBezTo>
                  <a:pt x="2420200" y="151048"/>
                  <a:pt x="2338867" y="165403"/>
                  <a:pt x="2244007" y="192506"/>
                </a:cubicBezTo>
                <a:cubicBezTo>
                  <a:pt x="2170036" y="213641"/>
                  <a:pt x="2112113" y="242074"/>
                  <a:pt x="2035460" y="256674"/>
                </a:cubicBezTo>
                <a:cubicBezTo>
                  <a:pt x="1961172" y="270824"/>
                  <a:pt x="1810870" y="288758"/>
                  <a:pt x="1810870" y="288758"/>
                </a:cubicBezTo>
                <a:cubicBezTo>
                  <a:pt x="1693228" y="283411"/>
                  <a:pt x="1575447" y="280549"/>
                  <a:pt x="1457944" y="272716"/>
                </a:cubicBezTo>
                <a:cubicBezTo>
                  <a:pt x="1414928" y="269848"/>
                  <a:pt x="1372719" y="256674"/>
                  <a:pt x="1329607" y="256674"/>
                </a:cubicBezTo>
                <a:cubicBezTo>
                  <a:pt x="1275867" y="256674"/>
                  <a:pt x="1222660" y="267369"/>
                  <a:pt x="1169186" y="272716"/>
                </a:cubicBezTo>
                <a:cubicBezTo>
                  <a:pt x="1090243" y="334116"/>
                  <a:pt x="986719" y="410961"/>
                  <a:pt x="912512" y="481263"/>
                </a:cubicBezTo>
                <a:cubicBezTo>
                  <a:pt x="846633" y="543674"/>
                  <a:pt x="790869" y="617079"/>
                  <a:pt x="720007" y="673769"/>
                </a:cubicBezTo>
                <a:cubicBezTo>
                  <a:pt x="693270" y="695158"/>
                  <a:pt x="664776" y="714519"/>
                  <a:pt x="639797" y="737937"/>
                </a:cubicBezTo>
                <a:cubicBezTo>
                  <a:pt x="579110" y="794831"/>
                  <a:pt x="528291" y="862434"/>
                  <a:pt x="463334" y="914400"/>
                </a:cubicBezTo>
                <a:cubicBezTo>
                  <a:pt x="276135" y="1064160"/>
                  <a:pt x="480985" y="895437"/>
                  <a:pt x="318955" y="1042737"/>
                </a:cubicBezTo>
                <a:cubicBezTo>
                  <a:pt x="282476" y="1075900"/>
                  <a:pt x="241521" y="1104129"/>
                  <a:pt x="206660" y="1138990"/>
                </a:cubicBezTo>
                <a:cubicBezTo>
                  <a:pt x="171799" y="1173850"/>
                  <a:pt x="143160" y="1214437"/>
                  <a:pt x="110407" y="1251284"/>
                </a:cubicBezTo>
                <a:cubicBezTo>
                  <a:pt x="28832" y="1343056"/>
                  <a:pt x="141465" y="1199179"/>
                  <a:pt x="30197" y="1347537"/>
                </a:cubicBezTo>
                <a:cubicBezTo>
                  <a:pt x="-23814" y="1563583"/>
                  <a:pt x="6430" y="1417632"/>
                  <a:pt x="30197" y="1892969"/>
                </a:cubicBezTo>
                <a:cubicBezTo>
                  <a:pt x="32867" y="1946374"/>
                  <a:pt x="50694" y="2101957"/>
                  <a:pt x="62281" y="2165684"/>
                </a:cubicBezTo>
                <a:cubicBezTo>
                  <a:pt x="66225" y="2187376"/>
                  <a:pt x="74698" y="2208105"/>
                  <a:pt x="78323" y="2229853"/>
                </a:cubicBezTo>
                <a:cubicBezTo>
                  <a:pt x="108555" y="2411247"/>
                  <a:pt x="75989" y="2303061"/>
                  <a:pt x="110407" y="2406316"/>
                </a:cubicBezTo>
                <a:cubicBezTo>
                  <a:pt x="115754" y="2449095"/>
                  <a:pt x="119361" y="2492128"/>
                  <a:pt x="126449" y="2534653"/>
                </a:cubicBezTo>
                <a:cubicBezTo>
                  <a:pt x="130074" y="2556401"/>
                  <a:pt x="137708" y="2577298"/>
                  <a:pt x="142491" y="2598821"/>
                </a:cubicBezTo>
                <a:cubicBezTo>
                  <a:pt x="191418" y="2818988"/>
                  <a:pt x="131575" y="2576652"/>
                  <a:pt x="174576" y="2727158"/>
                </a:cubicBezTo>
                <a:cubicBezTo>
                  <a:pt x="180633" y="2748358"/>
                  <a:pt x="184561" y="2770127"/>
                  <a:pt x="190618" y="2791327"/>
                </a:cubicBezTo>
                <a:cubicBezTo>
                  <a:pt x="195263" y="2807586"/>
                  <a:pt x="202015" y="2823194"/>
                  <a:pt x="206660" y="2839453"/>
                </a:cubicBezTo>
                <a:cubicBezTo>
                  <a:pt x="212717" y="2860652"/>
                  <a:pt x="214961" y="2882977"/>
                  <a:pt x="222702" y="2903621"/>
                </a:cubicBezTo>
                <a:cubicBezTo>
                  <a:pt x="231099" y="2926013"/>
                  <a:pt x="246389" y="2945398"/>
                  <a:pt x="254786" y="2967790"/>
                </a:cubicBezTo>
                <a:cubicBezTo>
                  <a:pt x="262527" y="2988434"/>
                  <a:pt x="263087" y="3011314"/>
                  <a:pt x="270828" y="3031958"/>
                </a:cubicBezTo>
                <a:cubicBezTo>
                  <a:pt x="279225" y="3054350"/>
                  <a:pt x="294515" y="3073735"/>
                  <a:pt x="302912" y="3096127"/>
                </a:cubicBezTo>
                <a:cubicBezTo>
                  <a:pt x="310654" y="3116771"/>
                  <a:pt x="313154" y="3139024"/>
                  <a:pt x="318955" y="3160295"/>
                </a:cubicBezTo>
                <a:cubicBezTo>
                  <a:pt x="329198" y="3197853"/>
                  <a:pt x="340796" y="3235032"/>
                  <a:pt x="351039" y="3272590"/>
                </a:cubicBezTo>
                <a:cubicBezTo>
                  <a:pt x="356840" y="3293861"/>
                  <a:pt x="360746" y="3315640"/>
                  <a:pt x="367081" y="3336758"/>
                </a:cubicBezTo>
                <a:cubicBezTo>
                  <a:pt x="397261" y="3437358"/>
                  <a:pt x="420862" y="3487252"/>
                  <a:pt x="463334" y="3593432"/>
                </a:cubicBezTo>
                <a:cubicBezTo>
                  <a:pt x="474029" y="3620169"/>
                  <a:pt x="486312" y="3646323"/>
                  <a:pt x="495418" y="3673642"/>
                </a:cubicBezTo>
                <a:cubicBezTo>
                  <a:pt x="500765" y="3689684"/>
                  <a:pt x="503898" y="3706644"/>
                  <a:pt x="511460" y="3721769"/>
                </a:cubicBezTo>
                <a:cubicBezTo>
                  <a:pt x="526733" y="3752315"/>
                  <a:pt x="580846" y="3839282"/>
                  <a:pt x="607712" y="3866148"/>
                </a:cubicBezTo>
                <a:cubicBezTo>
                  <a:pt x="621345" y="3879781"/>
                  <a:pt x="641027" y="3885889"/>
                  <a:pt x="655839" y="3898232"/>
                </a:cubicBezTo>
                <a:cubicBezTo>
                  <a:pt x="673268" y="3912756"/>
                  <a:pt x="685504" y="3933172"/>
                  <a:pt x="703965" y="3946358"/>
                </a:cubicBezTo>
                <a:cubicBezTo>
                  <a:pt x="723425" y="3960258"/>
                  <a:pt x="747371" y="3966577"/>
                  <a:pt x="768134" y="3978442"/>
                </a:cubicBezTo>
                <a:cubicBezTo>
                  <a:pt x="784874" y="3988008"/>
                  <a:pt x="798642" y="4002696"/>
                  <a:pt x="816260" y="4010527"/>
                </a:cubicBezTo>
                <a:cubicBezTo>
                  <a:pt x="847165" y="4024263"/>
                  <a:pt x="912512" y="4042611"/>
                  <a:pt x="912512" y="4042611"/>
                </a:cubicBezTo>
                <a:cubicBezTo>
                  <a:pt x="1019460" y="4037264"/>
                  <a:pt x="1126644" y="4035462"/>
                  <a:pt x="1233355" y="4026569"/>
                </a:cubicBezTo>
                <a:cubicBezTo>
                  <a:pt x="1255326" y="4024738"/>
                  <a:pt x="1276000" y="4015310"/>
                  <a:pt x="1297523" y="4010527"/>
                </a:cubicBezTo>
                <a:cubicBezTo>
                  <a:pt x="1324140" y="4004612"/>
                  <a:pt x="1350623" y="3997389"/>
                  <a:pt x="1377734" y="3994484"/>
                </a:cubicBezTo>
                <a:cubicBezTo>
                  <a:pt x="1500485" y="3981332"/>
                  <a:pt x="1746702" y="3962400"/>
                  <a:pt x="1746702" y="3962400"/>
                </a:cubicBezTo>
                <a:lnTo>
                  <a:pt x="2564849" y="3978442"/>
                </a:lnTo>
                <a:cubicBezTo>
                  <a:pt x="2623882" y="3980346"/>
                  <a:pt x="2682399" y="3990276"/>
                  <a:pt x="2741312" y="3994484"/>
                </a:cubicBezTo>
                <a:cubicBezTo>
                  <a:pt x="2832143" y="4000972"/>
                  <a:pt x="2923123" y="4005179"/>
                  <a:pt x="3014028" y="4010527"/>
                </a:cubicBezTo>
                <a:cubicBezTo>
                  <a:pt x="3040765" y="4015874"/>
                  <a:pt x="3067053" y="4024478"/>
                  <a:pt x="3094239" y="4026569"/>
                </a:cubicBezTo>
                <a:cubicBezTo>
                  <a:pt x="3275827" y="4040537"/>
                  <a:pt x="3639670" y="4058653"/>
                  <a:pt x="3639670" y="4058653"/>
                </a:cubicBezTo>
                <a:cubicBezTo>
                  <a:pt x="3671754" y="4064000"/>
                  <a:pt x="3704118" y="4067880"/>
                  <a:pt x="3735923" y="4074695"/>
                </a:cubicBezTo>
                <a:cubicBezTo>
                  <a:pt x="3779040" y="4083934"/>
                  <a:pt x="3821481" y="4096084"/>
                  <a:pt x="3864260" y="4106779"/>
                </a:cubicBezTo>
                <a:cubicBezTo>
                  <a:pt x="3944832" y="4126922"/>
                  <a:pt x="3907513" y="4115849"/>
                  <a:pt x="3976555" y="4138863"/>
                </a:cubicBezTo>
                <a:lnTo>
                  <a:pt x="4040723" y="4122821"/>
                </a:lnTo>
                <a:cubicBezTo>
                  <a:pt x="4088761" y="4111735"/>
                  <a:pt x="4137274" y="4102694"/>
                  <a:pt x="4185102" y="4090737"/>
                </a:cubicBezTo>
                <a:cubicBezTo>
                  <a:pt x="4222869" y="4081295"/>
                  <a:pt x="4259332" y="4066810"/>
                  <a:pt x="4297397" y="4058653"/>
                </a:cubicBezTo>
                <a:cubicBezTo>
                  <a:pt x="4334369" y="4050730"/>
                  <a:pt x="4372527" y="4049579"/>
                  <a:pt x="4409691" y="4042611"/>
                </a:cubicBezTo>
                <a:cubicBezTo>
                  <a:pt x="4458147" y="4033526"/>
                  <a:pt x="4505614" y="4019613"/>
                  <a:pt x="4554070" y="4010527"/>
                </a:cubicBezTo>
                <a:cubicBezTo>
                  <a:pt x="4645922" y="3993305"/>
                  <a:pt x="4751975" y="3986701"/>
                  <a:pt x="4842828" y="3978442"/>
                </a:cubicBezTo>
                <a:lnTo>
                  <a:pt x="5677018" y="4010527"/>
                </a:lnTo>
                <a:cubicBezTo>
                  <a:pt x="5699034" y="4011706"/>
                  <a:pt x="5719663" y="4021786"/>
                  <a:pt x="5741186" y="4026569"/>
                </a:cubicBezTo>
                <a:cubicBezTo>
                  <a:pt x="5767803" y="4032484"/>
                  <a:pt x="5794660" y="4037264"/>
                  <a:pt x="5821397" y="4042611"/>
                </a:cubicBezTo>
                <a:cubicBezTo>
                  <a:pt x="5848134" y="4053306"/>
                  <a:pt x="5874025" y="4066420"/>
                  <a:pt x="5901607" y="4074695"/>
                </a:cubicBezTo>
                <a:cubicBezTo>
                  <a:pt x="6047132" y="4118352"/>
                  <a:pt x="6240238" y="4080449"/>
                  <a:pt x="6366828" y="4074695"/>
                </a:cubicBezTo>
                <a:lnTo>
                  <a:pt x="6687670" y="4058653"/>
                </a:lnTo>
                <a:cubicBezTo>
                  <a:pt x="6709060" y="4047958"/>
                  <a:pt x="6731941" y="4039834"/>
                  <a:pt x="6751839" y="4026569"/>
                </a:cubicBezTo>
                <a:cubicBezTo>
                  <a:pt x="6794924" y="3997846"/>
                  <a:pt x="6811224" y="3939882"/>
                  <a:pt x="6832049" y="3898232"/>
                </a:cubicBezTo>
                <a:cubicBezTo>
                  <a:pt x="6842744" y="3855453"/>
                  <a:pt x="6858665" y="3813650"/>
                  <a:pt x="6864134" y="3769895"/>
                </a:cubicBezTo>
                <a:cubicBezTo>
                  <a:pt x="6886182" y="3593509"/>
                  <a:pt x="6875415" y="3684406"/>
                  <a:pt x="6896218" y="3497179"/>
                </a:cubicBezTo>
                <a:cubicBezTo>
                  <a:pt x="6898543" y="3357648"/>
                  <a:pt x="6868571" y="2750882"/>
                  <a:pt x="6928302" y="2422358"/>
                </a:cubicBezTo>
                <a:cubicBezTo>
                  <a:pt x="6932246" y="2400666"/>
                  <a:pt x="6938997" y="2379579"/>
                  <a:pt x="6944344" y="2358190"/>
                </a:cubicBezTo>
                <a:cubicBezTo>
                  <a:pt x="6949691" y="2288674"/>
                  <a:pt x="6948540" y="2218350"/>
                  <a:pt x="6960386" y="2149642"/>
                </a:cubicBezTo>
                <a:cubicBezTo>
                  <a:pt x="6975370" y="2062733"/>
                  <a:pt x="7003165" y="1978527"/>
                  <a:pt x="7024555" y="1892969"/>
                </a:cubicBezTo>
                <a:lnTo>
                  <a:pt x="7072681" y="1700463"/>
                </a:lnTo>
                <a:cubicBezTo>
                  <a:pt x="7078028" y="1684421"/>
                  <a:pt x="7084622" y="1668742"/>
                  <a:pt x="7088723" y="1652337"/>
                </a:cubicBezTo>
                <a:cubicBezTo>
                  <a:pt x="7104456" y="1589407"/>
                  <a:pt x="7115241" y="1505018"/>
                  <a:pt x="7120807" y="1443790"/>
                </a:cubicBezTo>
                <a:cubicBezTo>
                  <a:pt x="7122259" y="1427814"/>
                  <a:pt x="7120807" y="1411705"/>
                  <a:pt x="7120807" y="1395663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8071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42" y="1690688"/>
            <a:ext cx="10728158" cy="472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387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484" y="673769"/>
            <a:ext cx="7251031" cy="542223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81789" y="2738553"/>
            <a:ext cx="11237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/>
              <a:t>Elle est                                                                      sa bulle.</a:t>
            </a:r>
            <a:endParaRPr lang="fr-FR" sz="3600" dirty="0"/>
          </a:p>
        </p:txBody>
      </p:sp>
      <p:sp>
        <p:nvSpPr>
          <p:cNvPr id="7" name="Forme libre 6"/>
          <p:cNvSpPr/>
          <p:nvPr/>
        </p:nvSpPr>
        <p:spPr>
          <a:xfrm>
            <a:off x="2534653" y="176463"/>
            <a:ext cx="7010400" cy="4572690"/>
          </a:xfrm>
          <a:custGeom>
            <a:avLst/>
            <a:gdLst>
              <a:gd name="connsiteX0" fmla="*/ 1716505 w 7010400"/>
              <a:gd name="connsiteY0" fmla="*/ 288758 h 4572690"/>
              <a:gd name="connsiteX1" fmla="*/ 1588168 w 7010400"/>
              <a:gd name="connsiteY1" fmla="*/ 449179 h 4572690"/>
              <a:gd name="connsiteX2" fmla="*/ 1491915 w 7010400"/>
              <a:gd name="connsiteY2" fmla="*/ 529390 h 4572690"/>
              <a:gd name="connsiteX3" fmla="*/ 1379621 w 7010400"/>
              <a:gd name="connsiteY3" fmla="*/ 657726 h 4572690"/>
              <a:gd name="connsiteX4" fmla="*/ 1251284 w 7010400"/>
              <a:gd name="connsiteY4" fmla="*/ 786063 h 4572690"/>
              <a:gd name="connsiteX5" fmla="*/ 1187115 w 7010400"/>
              <a:gd name="connsiteY5" fmla="*/ 850232 h 4572690"/>
              <a:gd name="connsiteX6" fmla="*/ 1074821 w 7010400"/>
              <a:gd name="connsiteY6" fmla="*/ 978569 h 4572690"/>
              <a:gd name="connsiteX7" fmla="*/ 962526 w 7010400"/>
              <a:gd name="connsiteY7" fmla="*/ 1058779 h 4572690"/>
              <a:gd name="connsiteX8" fmla="*/ 786063 w 7010400"/>
              <a:gd name="connsiteY8" fmla="*/ 1251284 h 4572690"/>
              <a:gd name="connsiteX9" fmla="*/ 737936 w 7010400"/>
              <a:gd name="connsiteY9" fmla="*/ 1299411 h 4572690"/>
              <a:gd name="connsiteX10" fmla="*/ 609600 w 7010400"/>
              <a:gd name="connsiteY10" fmla="*/ 1459832 h 4572690"/>
              <a:gd name="connsiteX11" fmla="*/ 577515 w 7010400"/>
              <a:gd name="connsiteY11" fmla="*/ 1524000 h 4572690"/>
              <a:gd name="connsiteX12" fmla="*/ 497305 w 7010400"/>
              <a:gd name="connsiteY12" fmla="*/ 1636295 h 4572690"/>
              <a:gd name="connsiteX13" fmla="*/ 465221 w 7010400"/>
              <a:gd name="connsiteY13" fmla="*/ 1732548 h 4572690"/>
              <a:gd name="connsiteX14" fmla="*/ 433136 w 7010400"/>
              <a:gd name="connsiteY14" fmla="*/ 1828800 h 4572690"/>
              <a:gd name="connsiteX15" fmla="*/ 401052 w 7010400"/>
              <a:gd name="connsiteY15" fmla="*/ 1973179 h 4572690"/>
              <a:gd name="connsiteX16" fmla="*/ 336884 w 7010400"/>
              <a:gd name="connsiteY16" fmla="*/ 2117558 h 4572690"/>
              <a:gd name="connsiteX17" fmla="*/ 320842 w 7010400"/>
              <a:gd name="connsiteY17" fmla="*/ 2165684 h 4572690"/>
              <a:gd name="connsiteX18" fmla="*/ 272715 w 7010400"/>
              <a:gd name="connsiteY18" fmla="*/ 2229853 h 4572690"/>
              <a:gd name="connsiteX19" fmla="*/ 256673 w 7010400"/>
              <a:gd name="connsiteY19" fmla="*/ 2277979 h 4572690"/>
              <a:gd name="connsiteX20" fmla="*/ 160421 w 7010400"/>
              <a:gd name="connsiteY20" fmla="*/ 2454442 h 4572690"/>
              <a:gd name="connsiteX21" fmla="*/ 128336 w 7010400"/>
              <a:gd name="connsiteY21" fmla="*/ 2566737 h 4572690"/>
              <a:gd name="connsiteX22" fmla="*/ 96252 w 7010400"/>
              <a:gd name="connsiteY22" fmla="*/ 2630905 h 4572690"/>
              <a:gd name="connsiteX23" fmla="*/ 80210 w 7010400"/>
              <a:gd name="connsiteY23" fmla="*/ 2695074 h 4572690"/>
              <a:gd name="connsiteX24" fmla="*/ 48126 w 7010400"/>
              <a:gd name="connsiteY24" fmla="*/ 2919663 h 4572690"/>
              <a:gd name="connsiteX25" fmla="*/ 16042 w 7010400"/>
              <a:gd name="connsiteY25" fmla="*/ 3176337 h 4572690"/>
              <a:gd name="connsiteX26" fmla="*/ 0 w 7010400"/>
              <a:gd name="connsiteY26" fmla="*/ 3336758 h 4572690"/>
              <a:gd name="connsiteX27" fmla="*/ 16042 w 7010400"/>
              <a:gd name="connsiteY27" fmla="*/ 3930316 h 4572690"/>
              <a:gd name="connsiteX28" fmla="*/ 80210 w 7010400"/>
              <a:gd name="connsiteY28" fmla="*/ 4154905 h 4572690"/>
              <a:gd name="connsiteX29" fmla="*/ 96252 w 7010400"/>
              <a:gd name="connsiteY29" fmla="*/ 4203032 h 4572690"/>
              <a:gd name="connsiteX30" fmla="*/ 208547 w 7010400"/>
              <a:gd name="connsiteY30" fmla="*/ 4331369 h 4572690"/>
              <a:gd name="connsiteX31" fmla="*/ 304800 w 7010400"/>
              <a:gd name="connsiteY31" fmla="*/ 4395537 h 4572690"/>
              <a:gd name="connsiteX32" fmla="*/ 352926 w 7010400"/>
              <a:gd name="connsiteY32" fmla="*/ 4427621 h 4572690"/>
              <a:gd name="connsiteX33" fmla="*/ 417094 w 7010400"/>
              <a:gd name="connsiteY33" fmla="*/ 4459705 h 4572690"/>
              <a:gd name="connsiteX34" fmla="*/ 465221 w 7010400"/>
              <a:gd name="connsiteY34" fmla="*/ 4475748 h 4572690"/>
              <a:gd name="connsiteX35" fmla="*/ 593558 w 7010400"/>
              <a:gd name="connsiteY35" fmla="*/ 4523874 h 4572690"/>
              <a:gd name="connsiteX36" fmla="*/ 657726 w 7010400"/>
              <a:gd name="connsiteY36" fmla="*/ 4555958 h 4572690"/>
              <a:gd name="connsiteX37" fmla="*/ 930442 w 7010400"/>
              <a:gd name="connsiteY37" fmla="*/ 4555958 h 4572690"/>
              <a:gd name="connsiteX38" fmla="*/ 1058779 w 7010400"/>
              <a:gd name="connsiteY38" fmla="*/ 4475748 h 4572690"/>
              <a:gd name="connsiteX39" fmla="*/ 1106905 w 7010400"/>
              <a:gd name="connsiteY39" fmla="*/ 4443663 h 4572690"/>
              <a:gd name="connsiteX40" fmla="*/ 1203158 w 7010400"/>
              <a:gd name="connsiteY40" fmla="*/ 4411579 h 4572690"/>
              <a:gd name="connsiteX41" fmla="*/ 1251284 w 7010400"/>
              <a:gd name="connsiteY41" fmla="*/ 4395537 h 4572690"/>
              <a:gd name="connsiteX42" fmla="*/ 1347536 w 7010400"/>
              <a:gd name="connsiteY42" fmla="*/ 4347411 h 4572690"/>
              <a:gd name="connsiteX43" fmla="*/ 1379621 w 7010400"/>
              <a:gd name="connsiteY43" fmla="*/ 4315326 h 4572690"/>
              <a:gd name="connsiteX44" fmla="*/ 1507958 w 7010400"/>
              <a:gd name="connsiteY44" fmla="*/ 4203032 h 4572690"/>
              <a:gd name="connsiteX45" fmla="*/ 1572126 w 7010400"/>
              <a:gd name="connsiteY45" fmla="*/ 4106779 h 4572690"/>
              <a:gd name="connsiteX46" fmla="*/ 1604210 w 7010400"/>
              <a:gd name="connsiteY46" fmla="*/ 4058653 h 4572690"/>
              <a:gd name="connsiteX47" fmla="*/ 1636294 w 7010400"/>
              <a:gd name="connsiteY47" fmla="*/ 3962400 h 4572690"/>
              <a:gd name="connsiteX48" fmla="*/ 1652336 w 7010400"/>
              <a:gd name="connsiteY48" fmla="*/ 3914274 h 4572690"/>
              <a:gd name="connsiteX49" fmla="*/ 1652336 w 7010400"/>
              <a:gd name="connsiteY49" fmla="*/ 2919663 h 4572690"/>
              <a:gd name="connsiteX50" fmla="*/ 1668379 w 7010400"/>
              <a:gd name="connsiteY50" fmla="*/ 2775284 h 4572690"/>
              <a:gd name="connsiteX51" fmla="*/ 1684421 w 7010400"/>
              <a:gd name="connsiteY51" fmla="*/ 2711116 h 4572690"/>
              <a:gd name="connsiteX52" fmla="*/ 1700463 w 7010400"/>
              <a:gd name="connsiteY52" fmla="*/ 2630905 h 4572690"/>
              <a:gd name="connsiteX53" fmla="*/ 1716505 w 7010400"/>
              <a:gd name="connsiteY53" fmla="*/ 2518611 h 4572690"/>
              <a:gd name="connsiteX54" fmla="*/ 1732547 w 7010400"/>
              <a:gd name="connsiteY54" fmla="*/ 1892969 h 4572690"/>
              <a:gd name="connsiteX55" fmla="*/ 1748589 w 7010400"/>
              <a:gd name="connsiteY55" fmla="*/ 1395663 h 4572690"/>
              <a:gd name="connsiteX56" fmla="*/ 1764631 w 7010400"/>
              <a:gd name="connsiteY56" fmla="*/ 1347537 h 4572690"/>
              <a:gd name="connsiteX57" fmla="*/ 1796715 w 7010400"/>
              <a:gd name="connsiteY57" fmla="*/ 1235242 h 4572690"/>
              <a:gd name="connsiteX58" fmla="*/ 1812758 w 7010400"/>
              <a:gd name="connsiteY58" fmla="*/ 1187116 h 4572690"/>
              <a:gd name="connsiteX59" fmla="*/ 1909010 w 7010400"/>
              <a:gd name="connsiteY59" fmla="*/ 1042737 h 4572690"/>
              <a:gd name="connsiteX60" fmla="*/ 1973179 w 7010400"/>
              <a:gd name="connsiteY60" fmla="*/ 946484 h 4572690"/>
              <a:gd name="connsiteX61" fmla="*/ 2101515 w 7010400"/>
              <a:gd name="connsiteY61" fmla="*/ 786063 h 4572690"/>
              <a:gd name="connsiteX62" fmla="*/ 2229852 w 7010400"/>
              <a:gd name="connsiteY62" fmla="*/ 641684 h 4572690"/>
              <a:gd name="connsiteX63" fmla="*/ 2342147 w 7010400"/>
              <a:gd name="connsiteY63" fmla="*/ 529390 h 4572690"/>
              <a:gd name="connsiteX64" fmla="*/ 2374231 w 7010400"/>
              <a:gd name="connsiteY64" fmla="*/ 497305 h 4572690"/>
              <a:gd name="connsiteX65" fmla="*/ 2422358 w 7010400"/>
              <a:gd name="connsiteY65" fmla="*/ 481263 h 4572690"/>
              <a:gd name="connsiteX66" fmla="*/ 2534652 w 7010400"/>
              <a:gd name="connsiteY66" fmla="*/ 401053 h 4572690"/>
              <a:gd name="connsiteX67" fmla="*/ 2679031 w 7010400"/>
              <a:gd name="connsiteY67" fmla="*/ 288758 h 4572690"/>
              <a:gd name="connsiteX68" fmla="*/ 2743200 w 7010400"/>
              <a:gd name="connsiteY68" fmla="*/ 240632 h 4572690"/>
              <a:gd name="connsiteX69" fmla="*/ 2823410 w 7010400"/>
              <a:gd name="connsiteY69" fmla="*/ 192505 h 4572690"/>
              <a:gd name="connsiteX70" fmla="*/ 3048000 w 7010400"/>
              <a:gd name="connsiteY70" fmla="*/ 64169 h 4572690"/>
              <a:gd name="connsiteX71" fmla="*/ 3144252 w 7010400"/>
              <a:gd name="connsiteY71" fmla="*/ 48126 h 4572690"/>
              <a:gd name="connsiteX72" fmla="*/ 3240505 w 7010400"/>
              <a:gd name="connsiteY72" fmla="*/ 16042 h 4572690"/>
              <a:gd name="connsiteX73" fmla="*/ 3368842 w 7010400"/>
              <a:gd name="connsiteY73" fmla="*/ 0 h 4572690"/>
              <a:gd name="connsiteX74" fmla="*/ 3946358 w 7010400"/>
              <a:gd name="connsiteY74" fmla="*/ 32084 h 4572690"/>
              <a:gd name="connsiteX75" fmla="*/ 4074694 w 7010400"/>
              <a:gd name="connsiteY75" fmla="*/ 64169 h 4572690"/>
              <a:gd name="connsiteX76" fmla="*/ 4138863 w 7010400"/>
              <a:gd name="connsiteY76" fmla="*/ 80211 h 4572690"/>
              <a:gd name="connsiteX77" fmla="*/ 4299284 w 7010400"/>
              <a:gd name="connsiteY77" fmla="*/ 112295 h 4572690"/>
              <a:gd name="connsiteX78" fmla="*/ 4539915 w 7010400"/>
              <a:gd name="connsiteY78" fmla="*/ 208548 h 4572690"/>
              <a:gd name="connsiteX79" fmla="*/ 4620126 w 7010400"/>
              <a:gd name="connsiteY79" fmla="*/ 240632 h 4572690"/>
              <a:gd name="connsiteX80" fmla="*/ 4780547 w 7010400"/>
              <a:gd name="connsiteY80" fmla="*/ 320842 h 4572690"/>
              <a:gd name="connsiteX81" fmla="*/ 4973052 w 7010400"/>
              <a:gd name="connsiteY81" fmla="*/ 449179 h 4572690"/>
              <a:gd name="connsiteX82" fmla="*/ 5037221 w 7010400"/>
              <a:gd name="connsiteY82" fmla="*/ 513348 h 4572690"/>
              <a:gd name="connsiteX83" fmla="*/ 5149515 w 7010400"/>
              <a:gd name="connsiteY83" fmla="*/ 593558 h 4572690"/>
              <a:gd name="connsiteX84" fmla="*/ 5181600 w 7010400"/>
              <a:gd name="connsiteY84" fmla="*/ 625642 h 4572690"/>
              <a:gd name="connsiteX85" fmla="*/ 5277852 w 7010400"/>
              <a:gd name="connsiteY85" fmla="*/ 834190 h 4572690"/>
              <a:gd name="connsiteX86" fmla="*/ 5309936 w 7010400"/>
              <a:gd name="connsiteY86" fmla="*/ 962526 h 4572690"/>
              <a:gd name="connsiteX87" fmla="*/ 5325979 w 7010400"/>
              <a:gd name="connsiteY87" fmla="*/ 1138990 h 4572690"/>
              <a:gd name="connsiteX88" fmla="*/ 5342021 w 7010400"/>
              <a:gd name="connsiteY88" fmla="*/ 1219200 h 4572690"/>
              <a:gd name="connsiteX89" fmla="*/ 5358063 w 7010400"/>
              <a:gd name="connsiteY89" fmla="*/ 1363579 h 4572690"/>
              <a:gd name="connsiteX90" fmla="*/ 5374105 w 7010400"/>
              <a:gd name="connsiteY90" fmla="*/ 1844842 h 4572690"/>
              <a:gd name="connsiteX91" fmla="*/ 5406189 w 7010400"/>
              <a:gd name="connsiteY91" fmla="*/ 2197769 h 4572690"/>
              <a:gd name="connsiteX92" fmla="*/ 5438273 w 7010400"/>
              <a:gd name="connsiteY92" fmla="*/ 3769895 h 4572690"/>
              <a:gd name="connsiteX93" fmla="*/ 5454315 w 7010400"/>
              <a:gd name="connsiteY93" fmla="*/ 4219074 h 4572690"/>
              <a:gd name="connsiteX94" fmla="*/ 5534526 w 7010400"/>
              <a:gd name="connsiteY94" fmla="*/ 4363453 h 4572690"/>
              <a:gd name="connsiteX95" fmla="*/ 5646821 w 7010400"/>
              <a:gd name="connsiteY95" fmla="*/ 4459705 h 4572690"/>
              <a:gd name="connsiteX96" fmla="*/ 5823284 w 7010400"/>
              <a:gd name="connsiteY96" fmla="*/ 4507832 h 4572690"/>
              <a:gd name="connsiteX97" fmla="*/ 5951621 w 7010400"/>
              <a:gd name="connsiteY97" fmla="*/ 4539916 h 4572690"/>
              <a:gd name="connsiteX98" fmla="*/ 6561221 w 7010400"/>
              <a:gd name="connsiteY98" fmla="*/ 4507832 h 4572690"/>
              <a:gd name="connsiteX99" fmla="*/ 6609347 w 7010400"/>
              <a:gd name="connsiteY99" fmla="*/ 4491790 h 4572690"/>
              <a:gd name="connsiteX100" fmla="*/ 6689558 w 7010400"/>
              <a:gd name="connsiteY100" fmla="*/ 4427621 h 4572690"/>
              <a:gd name="connsiteX101" fmla="*/ 6785810 w 7010400"/>
              <a:gd name="connsiteY101" fmla="*/ 4331369 h 4572690"/>
              <a:gd name="connsiteX102" fmla="*/ 6817894 w 7010400"/>
              <a:gd name="connsiteY102" fmla="*/ 4283242 h 4572690"/>
              <a:gd name="connsiteX103" fmla="*/ 6914147 w 7010400"/>
              <a:gd name="connsiteY103" fmla="*/ 4186990 h 4572690"/>
              <a:gd name="connsiteX104" fmla="*/ 6946231 w 7010400"/>
              <a:gd name="connsiteY104" fmla="*/ 4122821 h 4572690"/>
              <a:gd name="connsiteX105" fmla="*/ 6978315 w 7010400"/>
              <a:gd name="connsiteY105" fmla="*/ 4074695 h 4572690"/>
              <a:gd name="connsiteX106" fmla="*/ 6994358 w 7010400"/>
              <a:gd name="connsiteY106" fmla="*/ 4010526 h 4572690"/>
              <a:gd name="connsiteX107" fmla="*/ 6978315 w 7010400"/>
              <a:gd name="connsiteY107" fmla="*/ 3497179 h 4572690"/>
              <a:gd name="connsiteX108" fmla="*/ 6946231 w 7010400"/>
              <a:gd name="connsiteY108" fmla="*/ 3384884 h 4572690"/>
              <a:gd name="connsiteX109" fmla="*/ 6882063 w 7010400"/>
              <a:gd name="connsiteY109" fmla="*/ 3288632 h 4572690"/>
              <a:gd name="connsiteX110" fmla="*/ 6833936 w 7010400"/>
              <a:gd name="connsiteY110" fmla="*/ 3256548 h 4572690"/>
              <a:gd name="connsiteX111" fmla="*/ 6753726 w 7010400"/>
              <a:gd name="connsiteY111" fmla="*/ 3192379 h 4572690"/>
              <a:gd name="connsiteX112" fmla="*/ 6689558 w 7010400"/>
              <a:gd name="connsiteY112" fmla="*/ 3112169 h 4572690"/>
              <a:gd name="connsiteX113" fmla="*/ 6673515 w 7010400"/>
              <a:gd name="connsiteY113" fmla="*/ 3064042 h 4572690"/>
              <a:gd name="connsiteX114" fmla="*/ 6625389 w 7010400"/>
              <a:gd name="connsiteY114" fmla="*/ 2967790 h 4572690"/>
              <a:gd name="connsiteX115" fmla="*/ 6705600 w 7010400"/>
              <a:gd name="connsiteY115" fmla="*/ 2791326 h 4572690"/>
              <a:gd name="connsiteX116" fmla="*/ 6737684 w 7010400"/>
              <a:gd name="connsiteY116" fmla="*/ 2743200 h 4572690"/>
              <a:gd name="connsiteX117" fmla="*/ 6801852 w 7010400"/>
              <a:gd name="connsiteY117" fmla="*/ 2711116 h 4572690"/>
              <a:gd name="connsiteX118" fmla="*/ 6849979 w 7010400"/>
              <a:gd name="connsiteY118" fmla="*/ 2679032 h 4572690"/>
              <a:gd name="connsiteX119" fmla="*/ 6946231 w 7010400"/>
              <a:gd name="connsiteY119" fmla="*/ 2646948 h 4572690"/>
              <a:gd name="connsiteX120" fmla="*/ 6978315 w 7010400"/>
              <a:gd name="connsiteY120" fmla="*/ 2534653 h 4572690"/>
              <a:gd name="connsiteX121" fmla="*/ 7010400 w 7010400"/>
              <a:gd name="connsiteY121" fmla="*/ 2406316 h 4572690"/>
              <a:gd name="connsiteX122" fmla="*/ 6994358 w 7010400"/>
              <a:gd name="connsiteY122" fmla="*/ 2133600 h 4572690"/>
              <a:gd name="connsiteX123" fmla="*/ 6978315 w 7010400"/>
              <a:gd name="connsiteY123" fmla="*/ 2053390 h 4572690"/>
              <a:gd name="connsiteX124" fmla="*/ 6769768 w 7010400"/>
              <a:gd name="connsiteY124" fmla="*/ 1812758 h 4572690"/>
              <a:gd name="connsiteX125" fmla="*/ 6705600 w 7010400"/>
              <a:gd name="connsiteY125" fmla="*/ 1748590 h 4572690"/>
              <a:gd name="connsiteX126" fmla="*/ 6400800 w 7010400"/>
              <a:gd name="connsiteY126" fmla="*/ 1427748 h 4572690"/>
              <a:gd name="connsiteX127" fmla="*/ 6240379 w 7010400"/>
              <a:gd name="connsiteY127" fmla="*/ 1219200 h 4572690"/>
              <a:gd name="connsiteX128" fmla="*/ 5999747 w 7010400"/>
              <a:gd name="connsiteY128" fmla="*/ 914400 h 4572690"/>
              <a:gd name="connsiteX129" fmla="*/ 5791200 w 7010400"/>
              <a:gd name="connsiteY129" fmla="*/ 737937 h 4572690"/>
              <a:gd name="connsiteX130" fmla="*/ 5743073 w 7010400"/>
              <a:gd name="connsiteY130" fmla="*/ 689811 h 4572690"/>
              <a:gd name="connsiteX131" fmla="*/ 5678905 w 7010400"/>
              <a:gd name="connsiteY131" fmla="*/ 657726 h 4572690"/>
              <a:gd name="connsiteX132" fmla="*/ 5518484 w 7010400"/>
              <a:gd name="connsiteY132" fmla="*/ 529390 h 4572690"/>
              <a:gd name="connsiteX133" fmla="*/ 5470358 w 7010400"/>
              <a:gd name="connsiteY133" fmla="*/ 481263 h 4572690"/>
              <a:gd name="connsiteX134" fmla="*/ 5438273 w 7010400"/>
              <a:gd name="connsiteY134" fmla="*/ 433137 h 4572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7010400" h="4572690">
                <a:moveTo>
                  <a:pt x="1716505" y="288758"/>
                </a:moveTo>
                <a:cubicBezTo>
                  <a:pt x="1660971" y="381316"/>
                  <a:pt x="1675820" y="371267"/>
                  <a:pt x="1588168" y="449179"/>
                </a:cubicBezTo>
                <a:cubicBezTo>
                  <a:pt x="1509303" y="519281"/>
                  <a:pt x="1544375" y="471101"/>
                  <a:pt x="1491915" y="529390"/>
                </a:cubicBezTo>
                <a:cubicBezTo>
                  <a:pt x="1453889" y="571641"/>
                  <a:pt x="1418498" y="616257"/>
                  <a:pt x="1379621" y="657726"/>
                </a:cubicBezTo>
                <a:cubicBezTo>
                  <a:pt x="1338243" y="701862"/>
                  <a:pt x="1294063" y="743284"/>
                  <a:pt x="1251284" y="786063"/>
                </a:cubicBezTo>
                <a:cubicBezTo>
                  <a:pt x="1229894" y="807453"/>
                  <a:pt x="1206012" y="826611"/>
                  <a:pt x="1187115" y="850232"/>
                </a:cubicBezTo>
                <a:cubicBezTo>
                  <a:pt x="1157300" y="887500"/>
                  <a:pt x="1115005" y="946422"/>
                  <a:pt x="1074821" y="978569"/>
                </a:cubicBezTo>
                <a:cubicBezTo>
                  <a:pt x="1038901" y="1007305"/>
                  <a:pt x="999958" y="1032042"/>
                  <a:pt x="962526" y="1058779"/>
                </a:cubicBezTo>
                <a:cubicBezTo>
                  <a:pt x="892689" y="1163535"/>
                  <a:pt x="944075" y="1093272"/>
                  <a:pt x="786063" y="1251284"/>
                </a:cubicBezTo>
                <a:cubicBezTo>
                  <a:pt x="770021" y="1267326"/>
                  <a:pt x="752109" y="1281695"/>
                  <a:pt x="737936" y="1299411"/>
                </a:cubicBezTo>
                <a:cubicBezTo>
                  <a:pt x="695157" y="1352885"/>
                  <a:pt x="640226" y="1398582"/>
                  <a:pt x="609600" y="1459832"/>
                </a:cubicBezTo>
                <a:cubicBezTo>
                  <a:pt x="598905" y="1481221"/>
                  <a:pt x="590190" y="1503721"/>
                  <a:pt x="577515" y="1524000"/>
                </a:cubicBezTo>
                <a:cubicBezTo>
                  <a:pt x="568403" y="1538579"/>
                  <a:pt x="507745" y="1612804"/>
                  <a:pt x="497305" y="1636295"/>
                </a:cubicBezTo>
                <a:cubicBezTo>
                  <a:pt x="483570" y="1667200"/>
                  <a:pt x="475916" y="1700464"/>
                  <a:pt x="465221" y="1732548"/>
                </a:cubicBezTo>
                <a:cubicBezTo>
                  <a:pt x="454526" y="1764632"/>
                  <a:pt x="439768" y="1795637"/>
                  <a:pt x="433136" y="1828800"/>
                </a:cubicBezTo>
                <a:cubicBezTo>
                  <a:pt x="426778" y="1860588"/>
                  <a:pt x="412380" y="1939195"/>
                  <a:pt x="401052" y="1973179"/>
                </a:cubicBezTo>
                <a:cubicBezTo>
                  <a:pt x="363739" y="2085119"/>
                  <a:pt x="378813" y="2019723"/>
                  <a:pt x="336884" y="2117558"/>
                </a:cubicBezTo>
                <a:cubicBezTo>
                  <a:pt x="330223" y="2133101"/>
                  <a:pt x="329232" y="2151002"/>
                  <a:pt x="320842" y="2165684"/>
                </a:cubicBezTo>
                <a:cubicBezTo>
                  <a:pt x="307577" y="2188898"/>
                  <a:pt x="288757" y="2208463"/>
                  <a:pt x="272715" y="2229853"/>
                </a:cubicBezTo>
                <a:cubicBezTo>
                  <a:pt x="267368" y="2245895"/>
                  <a:pt x="263541" y="2262527"/>
                  <a:pt x="256673" y="2277979"/>
                </a:cubicBezTo>
                <a:cubicBezTo>
                  <a:pt x="221203" y="2357787"/>
                  <a:pt x="203881" y="2382008"/>
                  <a:pt x="160421" y="2454442"/>
                </a:cubicBezTo>
                <a:cubicBezTo>
                  <a:pt x="152278" y="2487014"/>
                  <a:pt x="142148" y="2534510"/>
                  <a:pt x="128336" y="2566737"/>
                </a:cubicBezTo>
                <a:cubicBezTo>
                  <a:pt x="118916" y="2588717"/>
                  <a:pt x="106947" y="2609516"/>
                  <a:pt x="96252" y="2630905"/>
                </a:cubicBezTo>
                <a:cubicBezTo>
                  <a:pt x="90905" y="2652295"/>
                  <a:pt x="84534" y="2673454"/>
                  <a:pt x="80210" y="2695074"/>
                </a:cubicBezTo>
                <a:cubicBezTo>
                  <a:pt x="67765" y="2757300"/>
                  <a:pt x="54041" y="2860515"/>
                  <a:pt x="48126" y="2919663"/>
                </a:cubicBezTo>
                <a:cubicBezTo>
                  <a:pt x="24295" y="3157971"/>
                  <a:pt x="49741" y="3041541"/>
                  <a:pt x="16042" y="3176337"/>
                </a:cubicBezTo>
                <a:cubicBezTo>
                  <a:pt x="10695" y="3229811"/>
                  <a:pt x="0" y="3283018"/>
                  <a:pt x="0" y="3336758"/>
                </a:cubicBezTo>
                <a:cubicBezTo>
                  <a:pt x="0" y="3534683"/>
                  <a:pt x="3434" y="3732793"/>
                  <a:pt x="16042" y="3930316"/>
                </a:cubicBezTo>
                <a:cubicBezTo>
                  <a:pt x="26616" y="4095982"/>
                  <a:pt x="35227" y="4049945"/>
                  <a:pt x="80210" y="4154905"/>
                </a:cubicBezTo>
                <a:cubicBezTo>
                  <a:pt x="86871" y="4170448"/>
                  <a:pt x="88690" y="4187907"/>
                  <a:pt x="96252" y="4203032"/>
                </a:cubicBezTo>
                <a:cubicBezTo>
                  <a:pt x="117450" y="4245429"/>
                  <a:pt x="177186" y="4310462"/>
                  <a:pt x="208547" y="4331369"/>
                </a:cubicBezTo>
                <a:lnTo>
                  <a:pt x="304800" y="4395537"/>
                </a:lnTo>
                <a:cubicBezTo>
                  <a:pt x="320842" y="4406232"/>
                  <a:pt x="335681" y="4418999"/>
                  <a:pt x="352926" y="4427621"/>
                </a:cubicBezTo>
                <a:cubicBezTo>
                  <a:pt x="374315" y="4438316"/>
                  <a:pt x="395114" y="4450285"/>
                  <a:pt x="417094" y="4459705"/>
                </a:cubicBezTo>
                <a:cubicBezTo>
                  <a:pt x="432637" y="4466366"/>
                  <a:pt x="450096" y="4468185"/>
                  <a:pt x="465221" y="4475748"/>
                </a:cubicBezTo>
                <a:cubicBezTo>
                  <a:pt x="575372" y="4530824"/>
                  <a:pt x="438808" y="4492924"/>
                  <a:pt x="593558" y="4523874"/>
                </a:cubicBezTo>
                <a:cubicBezTo>
                  <a:pt x="614947" y="4534569"/>
                  <a:pt x="635039" y="4548396"/>
                  <a:pt x="657726" y="4555958"/>
                </a:cubicBezTo>
                <a:cubicBezTo>
                  <a:pt x="755204" y="4588451"/>
                  <a:pt x="819095" y="4565237"/>
                  <a:pt x="930442" y="4555958"/>
                </a:cubicBezTo>
                <a:cubicBezTo>
                  <a:pt x="1053140" y="4463934"/>
                  <a:pt x="935456" y="4546219"/>
                  <a:pt x="1058779" y="4475748"/>
                </a:cubicBezTo>
                <a:cubicBezTo>
                  <a:pt x="1075519" y="4466182"/>
                  <a:pt x="1089286" y="4451494"/>
                  <a:pt x="1106905" y="4443663"/>
                </a:cubicBezTo>
                <a:cubicBezTo>
                  <a:pt x="1137810" y="4429927"/>
                  <a:pt x="1171074" y="4422274"/>
                  <a:pt x="1203158" y="4411579"/>
                </a:cubicBezTo>
                <a:cubicBezTo>
                  <a:pt x="1219200" y="4406232"/>
                  <a:pt x="1237214" y="4404917"/>
                  <a:pt x="1251284" y="4395537"/>
                </a:cubicBezTo>
                <a:cubicBezTo>
                  <a:pt x="1313480" y="4354073"/>
                  <a:pt x="1281119" y="4369550"/>
                  <a:pt x="1347536" y="4347411"/>
                </a:cubicBezTo>
                <a:cubicBezTo>
                  <a:pt x="1358231" y="4336716"/>
                  <a:pt x="1367810" y="4324775"/>
                  <a:pt x="1379621" y="4315326"/>
                </a:cubicBezTo>
                <a:cubicBezTo>
                  <a:pt x="1440187" y="4266873"/>
                  <a:pt x="1451418" y="4287844"/>
                  <a:pt x="1507958" y="4203032"/>
                </a:cubicBezTo>
                <a:lnTo>
                  <a:pt x="1572126" y="4106779"/>
                </a:lnTo>
                <a:lnTo>
                  <a:pt x="1604210" y="4058653"/>
                </a:lnTo>
                <a:lnTo>
                  <a:pt x="1636294" y="3962400"/>
                </a:lnTo>
                <a:lnTo>
                  <a:pt x="1652336" y="3914274"/>
                </a:lnTo>
                <a:cubicBezTo>
                  <a:pt x="1632259" y="3412348"/>
                  <a:pt x="1626946" y="3503623"/>
                  <a:pt x="1652336" y="2919663"/>
                </a:cubicBezTo>
                <a:cubicBezTo>
                  <a:pt x="1654439" y="2871286"/>
                  <a:pt x="1661016" y="2823143"/>
                  <a:pt x="1668379" y="2775284"/>
                </a:cubicBezTo>
                <a:cubicBezTo>
                  <a:pt x="1671732" y="2753493"/>
                  <a:pt x="1679638" y="2732639"/>
                  <a:pt x="1684421" y="2711116"/>
                </a:cubicBezTo>
                <a:cubicBezTo>
                  <a:pt x="1690336" y="2684499"/>
                  <a:pt x="1695980" y="2657800"/>
                  <a:pt x="1700463" y="2630905"/>
                </a:cubicBezTo>
                <a:cubicBezTo>
                  <a:pt x="1706679" y="2593608"/>
                  <a:pt x="1711158" y="2556042"/>
                  <a:pt x="1716505" y="2518611"/>
                </a:cubicBezTo>
                <a:cubicBezTo>
                  <a:pt x="1721852" y="2310064"/>
                  <a:pt x="1726589" y="2101500"/>
                  <a:pt x="1732547" y="1892969"/>
                </a:cubicBezTo>
                <a:cubicBezTo>
                  <a:pt x="1737284" y="1727182"/>
                  <a:pt x="1738850" y="1561232"/>
                  <a:pt x="1748589" y="1395663"/>
                </a:cubicBezTo>
                <a:cubicBezTo>
                  <a:pt x="1749582" y="1378782"/>
                  <a:pt x="1759772" y="1363734"/>
                  <a:pt x="1764631" y="1347537"/>
                </a:cubicBezTo>
                <a:cubicBezTo>
                  <a:pt x="1775817" y="1310249"/>
                  <a:pt x="1785529" y="1272530"/>
                  <a:pt x="1796715" y="1235242"/>
                </a:cubicBezTo>
                <a:cubicBezTo>
                  <a:pt x="1801574" y="1219045"/>
                  <a:pt x="1804546" y="1201898"/>
                  <a:pt x="1812758" y="1187116"/>
                </a:cubicBezTo>
                <a:cubicBezTo>
                  <a:pt x="1812761" y="1187110"/>
                  <a:pt x="1892966" y="1066803"/>
                  <a:pt x="1909010" y="1042737"/>
                </a:cubicBezTo>
                <a:cubicBezTo>
                  <a:pt x="1930400" y="1010653"/>
                  <a:pt x="1949090" y="976595"/>
                  <a:pt x="1973179" y="946484"/>
                </a:cubicBezTo>
                <a:cubicBezTo>
                  <a:pt x="2015958" y="893010"/>
                  <a:pt x="2066282" y="844783"/>
                  <a:pt x="2101515" y="786063"/>
                </a:cubicBezTo>
                <a:cubicBezTo>
                  <a:pt x="2182069" y="651809"/>
                  <a:pt x="2109031" y="752437"/>
                  <a:pt x="2229852" y="641684"/>
                </a:cubicBezTo>
                <a:cubicBezTo>
                  <a:pt x="2268874" y="605914"/>
                  <a:pt x="2304715" y="566822"/>
                  <a:pt x="2342147" y="529390"/>
                </a:cubicBezTo>
                <a:cubicBezTo>
                  <a:pt x="2352842" y="518695"/>
                  <a:pt x="2359882" y="502088"/>
                  <a:pt x="2374231" y="497305"/>
                </a:cubicBezTo>
                <a:lnTo>
                  <a:pt x="2422358" y="481263"/>
                </a:lnTo>
                <a:cubicBezTo>
                  <a:pt x="2537473" y="366148"/>
                  <a:pt x="2397404" y="496071"/>
                  <a:pt x="2534652" y="401053"/>
                </a:cubicBezTo>
                <a:cubicBezTo>
                  <a:pt x="2584781" y="366349"/>
                  <a:pt x="2630705" y="325932"/>
                  <a:pt x="2679031" y="288758"/>
                </a:cubicBezTo>
                <a:cubicBezTo>
                  <a:pt x="2700223" y="272456"/>
                  <a:pt x="2720273" y="254388"/>
                  <a:pt x="2743200" y="240632"/>
                </a:cubicBezTo>
                <a:cubicBezTo>
                  <a:pt x="2769937" y="224590"/>
                  <a:pt x="2797467" y="209801"/>
                  <a:pt x="2823410" y="192505"/>
                </a:cubicBezTo>
                <a:cubicBezTo>
                  <a:pt x="2899114" y="142036"/>
                  <a:pt x="2944819" y="81367"/>
                  <a:pt x="3048000" y="64169"/>
                </a:cubicBezTo>
                <a:cubicBezTo>
                  <a:pt x="3080084" y="58821"/>
                  <a:pt x="3112697" y="56015"/>
                  <a:pt x="3144252" y="48126"/>
                </a:cubicBezTo>
                <a:cubicBezTo>
                  <a:pt x="3177062" y="39923"/>
                  <a:pt x="3206946" y="20237"/>
                  <a:pt x="3240505" y="16042"/>
                </a:cubicBezTo>
                <a:lnTo>
                  <a:pt x="3368842" y="0"/>
                </a:lnTo>
                <a:cubicBezTo>
                  <a:pt x="3495118" y="4354"/>
                  <a:pt x="3772261" y="-2736"/>
                  <a:pt x="3946358" y="32084"/>
                </a:cubicBezTo>
                <a:cubicBezTo>
                  <a:pt x="3989597" y="40732"/>
                  <a:pt x="4031915" y="53474"/>
                  <a:pt x="4074694" y="64169"/>
                </a:cubicBezTo>
                <a:cubicBezTo>
                  <a:pt x="4096084" y="69516"/>
                  <a:pt x="4117243" y="75887"/>
                  <a:pt x="4138863" y="80211"/>
                </a:cubicBezTo>
                <a:lnTo>
                  <a:pt x="4299284" y="112295"/>
                </a:lnTo>
                <a:lnTo>
                  <a:pt x="4539915" y="208548"/>
                </a:lnTo>
                <a:cubicBezTo>
                  <a:pt x="4566652" y="219243"/>
                  <a:pt x="4595433" y="225816"/>
                  <a:pt x="4620126" y="240632"/>
                </a:cubicBezTo>
                <a:cubicBezTo>
                  <a:pt x="4725029" y="303574"/>
                  <a:pt x="4671386" y="277178"/>
                  <a:pt x="4780547" y="320842"/>
                </a:cubicBezTo>
                <a:cubicBezTo>
                  <a:pt x="4897675" y="437973"/>
                  <a:pt x="4735863" y="284971"/>
                  <a:pt x="4973052" y="449179"/>
                </a:cubicBezTo>
                <a:cubicBezTo>
                  <a:pt x="4997923" y="466397"/>
                  <a:pt x="5014456" y="493429"/>
                  <a:pt x="5037221" y="513348"/>
                </a:cubicBezTo>
                <a:cubicBezTo>
                  <a:pt x="5157631" y="618707"/>
                  <a:pt x="5049709" y="513714"/>
                  <a:pt x="5149515" y="593558"/>
                </a:cubicBezTo>
                <a:cubicBezTo>
                  <a:pt x="5161326" y="603006"/>
                  <a:pt x="5170905" y="614947"/>
                  <a:pt x="5181600" y="625642"/>
                </a:cubicBezTo>
                <a:cubicBezTo>
                  <a:pt x="5208973" y="680388"/>
                  <a:pt x="5257913" y="769387"/>
                  <a:pt x="5277852" y="834190"/>
                </a:cubicBezTo>
                <a:cubicBezTo>
                  <a:pt x="5290820" y="876335"/>
                  <a:pt x="5309936" y="962526"/>
                  <a:pt x="5309936" y="962526"/>
                </a:cubicBezTo>
                <a:cubicBezTo>
                  <a:pt x="5315284" y="1021347"/>
                  <a:pt x="5318653" y="1080382"/>
                  <a:pt x="5325979" y="1138990"/>
                </a:cubicBezTo>
                <a:cubicBezTo>
                  <a:pt x="5329361" y="1166046"/>
                  <a:pt x="5338165" y="1192208"/>
                  <a:pt x="5342021" y="1219200"/>
                </a:cubicBezTo>
                <a:cubicBezTo>
                  <a:pt x="5348869" y="1267136"/>
                  <a:pt x="5352716" y="1315453"/>
                  <a:pt x="5358063" y="1363579"/>
                </a:cubicBezTo>
                <a:cubicBezTo>
                  <a:pt x="5363410" y="1524000"/>
                  <a:pt x="5366470" y="1684514"/>
                  <a:pt x="5374105" y="1844842"/>
                </a:cubicBezTo>
                <a:cubicBezTo>
                  <a:pt x="5377833" y="1923136"/>
                  <a:pt x="5397742" y="2113294"/>
                  <a:pt x="5406189" y="2197769"/>
                </a:cubicBezTo>
                <a:cubicBezTo>
                  <a:pt x="5415945" y="2744112"/>
                  <a:pt x="5422826" y="3229239"/>
                  <a:pt x="5438273" y="3769895"/>
                </a:cubicBezTo>
                <a:cubicBezTo>
                  <a:pt x="5442552" y="3919656"/>
                  <a:pt x="5444669" y="4069563"/>
                  <a:pt x="5454315" y="4219074"/>
                </a:cubicBezTo>
                <a:cubicBezTo>
                  <a:pt x="5457097" y="4262199"/>
                  <a:pt x="5519025" y="4347952"/>
                  <a:pt x="5534526" y="4363453"/>
                </a:cubicBezTo>
                <a:cubicBezTo>
                  <a:pt x="5566635" y="4395562"/>
                  <a:pt x="5605660" y="4439124"/>
                  <a:pt x="5646821" y="4459705"/>
                </a:cubicBezTo>
                <a:cubicBezTo>
                  <a:pt x="5715657" y="4494123"/>
                  <a:pt x="5752869" y="4490228"/>
                  <a:pt x="5823284" y="4507832"/>
                </a:cubicBezTo>
                <a:cubicBezTo>
                  <a:pt x="6020601" y="4557161"/>
                  <a:pt x="5655973" y="4480787"/>
                  <a:pt x="5951621" y="4539916"/>
                </a:cubicBezTo>
                <a:cubicBezTo>
                  <a:pt x="6134963" y="4534360"/>
                  <a:pt x="6365549" y="4556750"/>
                  <a:pt x="6561221" y="4507832"/>
                </a:cubicBezTo>
                <a:cubicBezTo>
                  <a:pt x="6577626" y="4503731"/>
                  <a:pt x="6593305" y="4497137"/>
                  <a:pt x="6609347" y="4491790"/>
                </a:cubicBezTo>
                <a:cubicBezTo>
                  <a:pt x="6750288" y="4350845"/>
                  <a:pt x="6507460" y="4589485"/>
                  <a:pt x="6689558" y="4427621"/>
                </a:cubicBezTo>
                <a:cubicBezTo>
                  <a:pt x="6723471" y="4397477"/>
                  <a:pt x="6760642" y="4369122"/>
                  <a:pt x="6785810" y="4331369"/>
                </a:cubicBezTo>
                <a:cubicBezTo>
                  <a:pt x="6796505" y="4315327"/>
                  <a:pt x="6805085" y="4297652"/>
                  <a:pt x="6817894" y="4283242"/>
                </a:cubicBezTo>
                <a:cubicBezTo>
                  <a:pt x="6848039" y="4249329"/>
                  <a:pt x="6914147" y="4186990"/>
                  <a:pt x="6914147" y="4186990"/>
                </a:cubicBezTo>
                <a:cubicBezTo>
                  <a:pt x="6924842" y="4165600"/>
                  <a:pt x="6934366" y="4143584"/>
                  <a:pt x="6946231" y="4122821"/>
                </a:cubicBezTo>
                <a:cubicBezTo>
                  <a:pt x="6955797" y="4106081"/>
                  <a:pt x="6970720" y="4092416"/>
                  <a:pt x="6978315" y="4074695"/>
                </a:cubicBezTo>
                <a:cubicBezTo>
                  <a:pt x="6987000" y="4054430"/>
                  <a:pt x="6989010" y="4031916"/>
                  <a:pt x="6994358" y="4010526"/>
                </a:cubicBezTo>
                <a:cubicBezTo>
                  <a:pt x="6989010" y="3839410"/>
                  <a:pt x="6987812" y="3668115"/>
                  <a:pt x="6978315" y="3497179"/>
                </a:cubicBezTo>
                <a:cubicBezTo>
                  <a:pt x="6977802" y="3487950"/>
                  <a:pt x="6954189" y="3399208"/>
                  <a:pt x="6946231" y="3384884"/>
                </a:cubicBezTo>
                <a:cubicBezTo>
                  <a:pt x="6927505" y="3351176"/>
                  <a:pt x="6914147" y="3310021"/>
                  <a:pt x="6882063" y="3288632"/>
                </a:cubicBezTo>
                <a:cubicBezTo>
                  <a:pt x="6866021" y="3277937"/>
                  <a:pt x="6848991" y="3268592"/>
                  <a:pt x="6833936" y="3256548"/>
                </a:cubicBezTo>
                <a:cubicBezTo>
                  <a:pt x="6719635" y="3165107"/>
                  <a:pt x="6901863" y="3291137"/>
                  <a:pt x="6753726" y="3192379"/>
                </a:cubicBezTo>
                <a:cubicBezTo>
                  <a:pt x="6713404" y="3071413"/>
                  <a:pt x="6772486" y="3215828"/>
                  <a:pt x="6689558" y="3112169"/>
                </a:cubicBezTo>
                <a:cubicBezTo>
                  <a:pt x="6678994" y="3098964"/>
                  <a:pt x="6681078" y="3079167"/>
                  <a:pt x="6673515" y="3064042"/>
                </a:cubicBezTo>
                <a:cubicBezTo>
                  <a:pt x="6611321" y="2939654"/>
                  <a:pt x="6665710" y="3088753"/>
                  <a:pt x="6625389" y="2967790"/>
                </a:cubicBezTo>
                <a:cubicBezTo>
                  <a:pt x="6648102" y="2899649"/>
                  <a:pt x="6657777" y="2863060"/>
                  <a:pt x="6705600" y="2791326"/>
                </a:cubicBezTo>
                <a:cubicBezTo>
                  <a:pt x="6716295" y="2775284"/>
                  <a:pt x="6722873" y="2755543"/>
                  <a:pt x="6737684" y="2743200"/>
                </a:cubicBezTo>
                <a:cubicBezTo>
                  <a:pt x="6756055" y="2727891"/>
                  <a:pt x="6781089" y="2722981"/>
                  <a:pt x="6801852" y="2711116"/>
                </a:cubicBezTo>
                <a:cubicBezTo>
                  <a:pt x="6818592" y="2701550"/>
                  <a:pt x="6832360" y="2686862"/>
                  <a:pt x="6849979" y="2679032"/>
                </a:cubicBezTo>
                <a:cubicBezTo>
                  <a:pt x="6880884" y="2665297"/>
                  <a:pt x="6946231" y="2646948"/>
                  <a:pt x="6946231" y="2646948"/>
                </a:cubicBezTo>
                <a:cubicBezTo>
                  <a:pt x="6984701" y="2531535"/>
                  <a:pt x="6938020" y="2675684"/>
                  <a:pt x="6978315" y="2534653"/>
                </a:cubicBezTo>
                <a:cubicBezTo>
                  <a:pt x="7011203" y="2419548"/>
                  <a:pt x="6977784" y="2569396"/>
                  <a:pt x="7010400" y="2406316"/>
                </a:cubicBezTo>
                <a:cubicBezTo>
                  <a:pt x="7005053" y="2315411"/>
                  <a:pt x="7002603" y="2224288"/>
                  <a:pt x="6994358" y="2133600"/>
                </a:cubicBezTo>
                <a:cubicBezTo>
                  <a:pt x="6991889" y="2106446"/>
                  <a:pt x="6991242" y="2077397"/>
                  <a:pt x="6978315" y="2053390"/>
                </a:cubicBezTo>
                <a:cubicBezTo>
                  <a:pt x="6928530" y="1960932"/>
                  <a:pt x="6842432" y="1885422"/>
                  <a:pt x="6769768" y="1812758"/>
                </a:cubicBezTo>
                <a:lnTo>
                  <a:pt x="6705600" y="1748590"/>
                </a:lnTo>
                <a:cubicBezTo>
                  <a:pt x="6580811" y="1623801"/>
                  <a:pt x="6505259" y="1556786"/>
                  <a:pt x="6400800" y="1427748"/>
                </a:cubicBezTo>
                <a:cubicBezTo>
                  <a:pt x="6345617" y="1359581"/>
                  <a:pt x="6293001" y="1289363"/>
                  <a:pt x="6240379" y="1219200"/>
                </a:cubicBezTo>
                <a:cubicBezTo>
                  <a:pt x="6169945" y="1125288"/>
                  <a:pt x="6083704" y="985441"/>
                  <a:pt x="5999747" y="914400"/>
                </a:cubicBezTo>
                <a:cubicBezTo>
                  <a:pt x="5930231" y="855579"/>
                  <a:pt x="5855591" y="802327"/>
                  <a:pt x="5791200" y="737937"/>
                </a:cubicBezTo>
                <a:cubicBezTo>
                  <a:pt x="5775158" y="721895"/>
                  <a:pt x="5761534" y="702998"/>
                  <a:pt x="5743073" y="689811"/>
                </a:cubicBezTo>
                <a:cubicBezTo>
                  <a:pt x="5723613" y="675911"/>
                  <a:pt x="5698365" y="671626"/>
                  <a:pt x="5678905" y="657726"/>
                </a:cubicBezTo>
                <a:cubicBezTo>
                  <a:pt x="5623181" y="617923"/>
                  <a:pt x="5566906" y="577813"/>
                  <a:pt x="5518484" y="529390"/>
                </a:cubicBezTo>
                <a:cubicBezTo>
                  <a:pt x="5502442" y="513348"/>
                  <a:pt x="5484882" y="498692"/>
                  <a:pt x="5470358" y="481263"/>
                </a:cubicBezTo>
                <a:cubicBezTo>
                  <a:pt x="5458015" y="466451"/>
                  <a:pt x="5438273" y="433137"/>
                  <a:pt x="5438273" y="433137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12779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484" y="673769"/>
            <a:ext cx="7251031" cy="542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5337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2157" y="0"/>
            <a:ext cx="10515600" cy="1325563"/>
          </a:xfrm>
        </p:spPr>
        <p:txBody>
          <a:bodyPr/>
          <a:lstStyle/>
          <a:p>
            <a:r>
              <a:rPr lang="fr-FR" dirty="0" smtClean="0"/>
              <a:t>La </a:t>
            </a:r>
            <a:r>
              <a:rPr lang="fr-FR" smtClean="0"/>
              <a:t>voiture glisse sur la </a:t>
            </a:r>
            <a:endParaRPr lang="fr-FR"/>
          </a:p>
        </p:txBody>
      </p:sp>
      <p:pic>
        <p:nvPicPr>
          <p:cNvPr id="4" name="Imag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757" y="1187116"/>
            <a:ext cx="9079831" cy="5486400"/>
          </a:xfrm>
          <a:prstGeom prst="rect">
            <a:avLst/>
          </a:prstGeom>
        </p:spPr>
      </p:pic>
      <p:sp>
        <p:nvSpPr>
          <p:cNvPr id="3" name="Forme libre 2"/>
          <p:cNvSpPr/>
          <p:nvPr/>
        </p:nvSpPr>
        <p:spPr>
          <a:xfrm>
            <a:off x="1812758" y="3240505"/>
            <a:ext cx="1748589" cy="1876927"/>
          </a:xfrm>
          <a:custGeom>
            <a:avLst/>
            <a:gdLst>
              <a:gd name="connsiteX0" fmla="*/ 673768 w 1748589"/>
              <a:gd name="connsiteY0" fmla="*/ 1748590 h 1876927"/>
              <a:gd name="connsiteX1" fmla="*/ 657726 w 1748589"/>
              <a:gd name="connsiteY1" fmla="*/ 1812758 h 1876927"/>
              <a:gd name="connsiteX2" fmla="*/ 609600 w 1748589"/>
              <a:gd name="connsiteY2" fmla="*/ 1828800 h 1876927"/>
              <a:gd name="connsiteX3" fmla="*/ 513347 w 1748589"/>
              <a:gd name="connsiteY3" fmla="*/ 1876927 h 1876927"/>
              <a:gd name="connsiteX4" fmla="*/ 417095 w 1748589"/>
              <a:gd name="connsiteY4" fmla="*/ 1844842 h 1876927"/>
              <a:gd name="connsiteX5" fmla="*/ 385010 w 1748589"/>
              <a:gd name="connsiteY5" fmla="*/ 1812758 h 1876927"/>
              <a:gd name="connsiteX6" fmla="*/ 352926 w 1748589"/>
              <a:gd name="connsiteY6" fmla="*/ 1764632 h 1876927"/>
              <a:gd name="connsiteX7" fmla="*/ 240631 w 1748589"/>
              <a:gd name="connsiteY7" fmla="*/ 1748590 h 1876927"/>
              <a:gd name="connsiteX8" fmla="*/ 192505 w 1748589"/>
              <a:gd name="connsiteY8" fmla="*/ 1732548 h 1876927"/>
              <a:gd name="connsiteX9" fmla="*/ 160421 w 1748589"/>
              <a:gd name="connsiteY9" fmla="*/ 1700463 h 1876927"/>
              <a:gd name="connsiteX10" fmla="*/ 64168 w 1748589"/>
              <a:gd name="connsiteY10" fmla="*/ 1524000 h 1876927"/>
              <a:gd name="connsiteX11" fmla="*/ 32084 w 1748589"/>
              <a:gd name="connsiteY11" fmla="*/ 1427748 h 1876927"/>
              <a:gd name="connsiteX12" fmla="*/ 16042 w 1748589"/>
              <a:gd name="connsiteY12" fmla="*/ 1331495 h 1876927"/>
              <a:gd name="connsiteX13" fmla="*/ 0 w 1748589"/>
              <a:gd name="connsiteY13" fmla="*/ 1267327 h 1876927"/>
              <a:gd name="connsiteX14" fmla="*/ 16042 w 1748589"/>
              <a:gd name="connsiteY14" fmla="*/ 834190 h 1876927"/>
              <a:gd name="connsiteX15" fmla="*/ 48126 w 1748589"/>
              <a:gd name="connsiteY15" fmla="*/ 641684 h 1876927"/>
              <a:gd name="connsiteX16" fmla="*/ 64168 w 1748589"/>
              <a:gd name="connsiteY16" fmla="*/ 513348 h 1876927"/>
              <a:gd name="connsiteX17" fmla="*/ 112295 w 1748589"/>
              <a:gd name="connsiteY17" fmla="*/ 352927 h 1876927"/>
              <a:gd name="connsiteX18" fmla="*/ 160421 w 1748589"/>
              <a:gd name="connsiteY18" fmla="*/ 256674 h 1876927"/>
              <a:gd name="connsiteX19" fmla="*/ 304800 w 1748589"/>
              <a:gd name="connsiteY19" fmla="*/ 144379 h 1876927"/>
              <a:gd name="connsiteX20" fmla="*/ 401053 w 1748589"/>
              <a:gd name="connsiteY20" fmla="*/ 80211 h 1876927"/>
              <a:gd name="connsiteX21" fmla="*/ 449179 w 1748589"/>
              <a:gd name="connsiteY21" fmla="*/ 64169 h 1876927"/>
              <a:gd name="connsiteX22" fmla="*/ 481263 w 1748589"/>
              <a:gd name="connsiteY22" fmla="*/ 32084 h 1876927"/>
              <a:gd name="connsiteX23" fmla="*/ 577516 w 1748589"/>
              <a:gd name="connsiteY23" fmla="*/ 16042 h 1876927"/>
              <a:gd name="connsiteX24" fmla="*/ 770021 w 1748589"/>
              <a:gd name="connsiteY24" fmla="*/ 0 h 1876927"/>
              <a:gd name="connsiteX25" fmla="*/ 1058779 w 1748589"/>
              <a:gd name="connsiteY25" fmla="*/ 32084 h 1876927"/>
              <a:gd name="connsiteX26" fmla="*/ 1106905 w 1748589"/>
              <a:gd name="connsiteY26" fmla="*/ 64169 h 1876927"/>
              <a:gd name="connsiteX27" fmla="*/ 1203158 w 1748589"/>
              <a:gd name="connsiteY27" fmla="*/ 96253 h 1876927"/>
              <a:gd name="connsiteX28" fmla="*/ 1251284 w 1748589"/>
              <a:gd name="connsiteY28" fmla="*/ 112295 h 1876927"/>
              <a:gd name="connsiteX29" fmla="*/ 1299410 w 1748589"/>
              <a:gd name="connsiteY29" fmla="*/ 144379 h 1876927"/>
              <a:gd name="connsiteX30" fmla="*/ 1363579 w 1748589"/>
              <a:gd name="connsiteY30" fmla="*/ 208548 h 1876927"/>
              <a:gd name="connsiteX31" fmla="*/ 1507958 w 1748589"/>
              <a:gd name="connsiteY31" fmla="*/ 272716 h 1876927"/>
              <a:gd name="connsiteX32" fmla="*/ 1604210 w 1748589"/>
              <a:gd name="connsiteY32" fmla="*/ 320842 h 1876927"/>
              <a:gd name="connsiteX33" fmla="*/ 1652337 w 1748589"/>
              <a:gd name="connsiteY33" fmla="*/ 417095 h 1876927"/>
              <a:gd name="connsiteX34" fmla="*/ 1668379 w 1748589"/>
              <a:gd name="connsiteY34" fmla="*/ 465221 h 1876927"/>
              <a:gd name="connsiteX35" fmla="*/ 1684421 w 1748589"/>
              <a:gd name="connsiteY35" fmla="*/ 577516 h 1876927"/>
              <a:gd name="connsiteX36" fmla="*/ 1716505 w 1748589"/>
              <a:gd name="connsiteY36" fmla="*/ 1315453 h 1876927"/>
              <a:gd name="connsiteX37" fmla="*/ 1732547 w 1748589"/>
              <a:gd name="connsiteY37" fmla="*/ 1363579 h 1876927"/>
              <a:gd name="connsiteX38" fmla="*/ 1748589 w 1748589"/>
              <a:gd name="connsiteY38" fmla="*/ 1459832 h 1876927"/>
              <a:gd name="connsiteX39" fmla="*/ 1700463 w 1748589"/>
              <a:gd name="connsiteY39" fmla="*/ 1748590 h 1876927"/>
              <a:gd name="connsiteX40" fmla="*/ 1684421 w 1748589"/>
              <a:gd name="connsiteY40" fmla="*/ 1796716 h 1876927"/>
              <a:gd name="connsiteX41" fmla="*/ 1668379 w 1748589"/>
              <a:gd name="connsiteY41" fmla="*/ 1844842 h 1876927"/>
              <a:gd name="connsiteX42" fmla="*/ 1636295 w 1748589"/>
              <a:gd name="connsiteY42" fmla="*/ 1876927 h 1876927"/>
              <a:gd name="connsiteX43" fmla="*/ 1491916 w 1748589"/>
              <a:gd name="connsiteY43" fmla="*/ 1860884 h 1876927"/>
              <a:gd name="connsiteX44" fmla="*/ 1411705 w 1748589"/>
              <a:gd name="connsiteY44" fmla="*/ 1844842 h 1876927"/>
              <a:gd name="connsiteX45" fmla="*/ 1379621 w 1748589"/>
              <a:gd name="connsiteY45" fmla="*/ 1796716 h 1876927"/>
              <a:gd name="connsiteX46" fmla="*/ 1347537 w 1748589"/>
              <a:gd name="connsiteY46" fmla="*/ 1700463 h 1876927"/>
              <a:gd name="connsiteX47" fmla="*/ 1331495 w 1748589"/>
              <a:gd name="connsiteY47" fmla="*/ 1652337 h 1876927"/>
              <a:gd name="connsiteX48" fmla="*/ 1315453 w 1748589"/>
              <a:gd name="connsiteY48" fmla="*/ 1604211 h 1876927"/>
              <a:gd name="connsiteX49" fmla="*/ 1283368 w 1748589"/>
              <a:gd name="connsiteY49" fmla="*/ 1572127 h 1876927"/>
              <a:gd name="connsiteX50" fmla="*/ 1074821 w 1748589"/>
              <a:gd name="connsiteY50" fmla="*/ 1588169 h 1876927"/>
              <a:gd name="connsiteX51" fmla="*/ 994610 w 1748589"/>
              <a:gd name="connsiteY51" fmla="*/ 1636295 h 1876927"/>
              <a:gd name="connsiteX52" fmla="*/ 946484 w 1748589"/>
              <a:gd name="connsiteY52" fmla="*/ 1652337 h 1876927"/>
              <a:gd name="connsiteX53" fmla="*/ 834189 w 1748589"/>
              <a:gd name="connsiteY53" fmla="*/ 1700463 h 1876927"/>
              <a:gd name="connsiteX54" fmla="*/ 802105 w 1748589"/>
              <a:gd name="connsiteY54" fmla="*/ 1732548 h 1876927"/>
              <a:gd name="connsiteX55" fmla="*/ 673768 w 1748589"/>
              <a:gd name="connsiteY55" fmla="*/ 1748590 h 1876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748589" h="1876927">
                <a:moveTo>
                  <a:pt x="673768" y="1748590"/>
                </a:moveTo>
                <a:cubicBezTo>
                  <a:pt x="649705" y="1761958"/>
                  <a:pt x="671499" y="1795542"/>
                  <a:pt x="657726" y="1812758"/>
                </a:cubicBezTo>
                <a:cubicBezTo>
                  <a:pt x="647163" y="1825962"/>
                  <a:pt x="624725" y="1821238"/>
                  <a:pt x="609600" y="1828800"/>
                </a:cubicBezTo>
                <a:cubicBezTo>
                  <a:pt x="485203" y="1890999"/>
                  <a:pt x="634320" y="1836601"/>
                  <a:pt x="513347" y="1876927"/>
                </a:cubicBezTo>
                <a:cubicBezTo>
                  <a:pt x="481263" y="1866232"/>
                  <a:pt x="441009" y="1868756"/>
                  <a:pt x="417095" y="1844842"/>
                </a:cubicBezTo>
                <a:cubicBezTo>
                  <a:pt x="406400" y="1834147"/>
                  <a:pt x="394458" y="1824568"/>
                  <a:pt x="385010" y="1812758"/>
                </a:cubicBezTo>
                <a:cubicBezTo>
                  <a:pt x="372966" y="1797703"/>
                  <a:pt x="370544" y="1772462"/>
                  <a:pt x="352926" y="1764632"/>
                </a:cubicBezTo>
                <a:cubicBezTo>
                  <a:pt x="318373" y="1749275"/>
                  <a:pt x="278063" y="1753937"/>
                  <a:pt x="240631" y="1748590"/>
                </a:cubicBezTo>
                <a:cubicBezTo>
                  <a:pt x="224589" y="1743243"/>
                  <a:pt x="207005" y="1741248"/>
                  <a:pt x="192505" y="1732548"/>
                </a:cubicBezTo>
                <a:cubicBezTo>
                  <a:pt x="179536" y="1724766"/>
                  <a:pt x="169869" y="1712274"/>
                  <a:pt x="160421" y="1700463"/>
                </a:cubicBezTo>
                <a:cubicBezTo>
                  <a:pt x="126947" y="1658620"/>
                  <a:pt x="74592" y="1555272"/>
                  <a:pt x="64168" y="1524000"/>
                </a:cubicBezTo>
                <a:lnTo>
                  <a:pt x="32084" y="1427748"/>
                </a:lnTo>
                <a:cubicBezTo>
                  <a:pt x="26737" y="1395664"/>
                  <a:pt x="22421" y="1363390"/>
                  <a:pt x="16042" y="1331495"/>
                </a:cubicBezTo>
                <a:cubicBezTo>
                  <a:pt x="11718" y="1309876"/>
                  <a:pt x="0" y="1289375"/>
                  <a:pt x="0" y="1267327"/>
                </a:cubicBezTo>
                <a:cubicBezTo>
                  <a:pt x="0" y="1122849"/>
                  <a:pt x="7558" y="978419"/>
                  <a:pt x="16042" y="834190"/>
                </a:cubicBezTo>
                <a:cubicBezTo>
                  <a:pt x="21637" y="739083"/>
                  <a:pt x="34983" y="727114"/>
                  <a:pt x="48126" y="641684"/>
                </a:cubicBezTo>
                <a:cubicBezTo>
                  <a:pt x="54681" y="599074"/>
                  <a:pt x="57081" y="555873"/>
                  <a:pt x="64168" y="513348"/>
                </a:cubicBezTo>
                <a:cubicBezTo>
                  <a:pt x="72251" y="464853"/>
                  <a:pt x="98028" y="395726"/>
                  <a:pt x="112295" y="352927"/>
                </a:cubicBezTo>
                <a:cubicBezTo>
                  <a:pt x="128374" y="304691"/>
                  <a:pt x="125866" y="298140"/>
                  <a:pt x="160421" y="256674"/>
                </a:cubicBezTo>
                <a:cubicBezTo>
                  <a:pt x="207541" y="200130"/>
                  <a:pt x="237725" y="189096"/>
                  <a:pt x="304800" y="144379"/>
                </a:cubicBezTo>
                <a:lnTo>
                  <a:pt x="401053" y="80211"/>
                </a:lnTo>
                <a:lnTo>
                  <a:pt x="449179" y="64169"/>
                </a:lnTo>
                <a:cubicBezTo>
                  <a:pt x="459874" y="53474"/>
                  <a:pt x="467101" y="37395"/>
                  <a:pt x="481263" y="32084"/>
                </a:cubicBezTo>
                <a:cubicBezTo>
                  <a:pt x="511719" y="20663"/>
                  <a:pt x="545188" y="19634"/>
                  <a:pt x="577516" y="16042"/>
                </a:cubicBezTo>
                <a:cubicBezTo>
                  <a:pt x="641513" y="8931"/>
                  <a:pt x="705853" y="5347"/>
                  <a:pt x="770021" y="0"/>
                </a:cubicBezTo>
                <a:cubicBezTo>
                  <a:pt x="782700" y="975"/>
                  <a:pt x="997433" y="9079"/>
                  <a:pt x="1058779" y="32084"/>
                </a:cubicBezTo>
                <a:cubicBezTo>
                  <a:pt x="1076832" y="38854"/>
                  <a:pt x="1089286" y="56338"/>
                  <a:pt x="1106905" y="64169"/>
                </a:cubicBezTo>
                <a:cubicBezTo>
                  <a:pt x="1137810" y="77905"/>
                  <a:pt x="1171074" y="85558"/>
                  <a:pt x="1203158" y="96253"/>
                </a:cubicBezTo>
                <a:cubicBezTo>
                  <a:pt x="1219200" y="101600"/>
                  <a:pt x="1237214" y="102915"/>
                  <a:pt x="1251284" y="112295"/>
                </a:cubicBezTo>
                <a:cubicBezTo>
                  <a:pt x="1267326" y="122990"/>
                  <a:pt x="1284771" y="131832"/>
                  <a:pt x="1299410" y="144379"/>
                </a:cubicBezTo>
                <a:cubicBezTo>
                  <a:pt x="1322377" y="164065"/>
                  <a:pt x="1334882" y="198982"/>
                  <a:pt x="1363579" y="208548"/>
                </a:cubicBezTo>
                <a:cubicBezTo>
                  <a:pt x="1611898" y="291321"/>
                  <a:pt x="1355426" y="196451"/>
                  <a:pt x="1507958" y="272716"/>
                </a:cubicBezTo>
                <a:cubicBezTo>
                  <a:pt x="1640787" y="339130"/>
                  <a:pt x="1466292" y="228897"/>
                  <a:pt x="1604210" y="320842"/>
                </a:cubicBezTo>
                <a:cubicBezTo>
                  <a:pt x="1644536" y="441815"/>
                  <a:pt x="1590138" y="292698"/>
                  <a:pt x="1652337" y="417095"/>
                </a:cubicBezTo>
                <a:cubicBezTo>
                  <a:pt x="1659899" y="432220"/>
                  <a:pt x="1663032" y="449179"/>
                  <a:pt x="1668379" y="465221"/>
                </a:cubicBezTo>
                <a:cubicBezTo>
                  <a:pt x="1673726" y="502653"/>
                  <a:pt x="1682847" y="539737"/>
                  <a:pt x="1684421" y="577516"/>
                </a:cubicBezTo>
                <a:cubicBezTo>
                  <a:pt x="1691580" y="749340"/>
                  <a:pt x="1658641" y="1083995"/>
                  <a:pt x="1716505" y="1315453"/>
                </a:cubicBezTo>
                <a:cubicBezTo>
                  <a:pt x="1720606" y="1331858"/>
                  <a:pt x="1727200" y="1347537"/>
                  <a:pt x="1732547" y="1363579"/>
                </a:cubicBezTo>
                <a:cubicBezTo>
                  <a:pt x="1737894" y="1395663"/>
                  <a:pt x="1748589" y="1427305"/>
                  <a:pt x="1748589" y="1459832"/>
                </a:cubicBezTo>
                <a:cubicBezTo>
                  <a:pt x="1748589" y="1629487"/>
                  <a:pt x="1743008" y="1620954"/>
                  <a:pt x="1700463" y="1748590"/>
                </a:cubicBezTo>
                <a:lnTo>
                  <a:pt x="1684421" y="1796716"/>
                </a:lnTo>
                <a:cubicBezTo>
                  <a:pt x="1679074" y="1812758"/>
                  <a:pt x="1680336" y="1832885"/>
                  <a:pt x="1668379" y="1844842"/>
                </a:cubicBezTo>
                <a:lnTo>
                  <a:pt x="1636295" y="1876927"/>
                </a:lnTo>
                <a:cubicBezTo>
                  <a:pt x="1588169" y="1871579"/>
                  <a:pt x="1539852" y="1867732"/>
                  <a:pt x="1491916" y="1860884"/>
                </a:cubicBezTo>
                <a:cubicBezTo>
                  <a:pt x="1464924" y="1857028"/>
                  <a:pt x="1435379" y="1858370"/>
                  <a:pt x="1411705" y="1844842"/>
                </a:cubicBezTo>
                <a:cubicBezTo>
                  <a:pt x="1394965" y="1835276"/>
                  <a:pt x="1387451" y="1814334"/>
                  <a:pt x="1379621" y="1796716"/>
                </a:cubicBezTo>
                <a:cubicBezTo>
                  <a:pt x="1365886" y="1765811"/>
                  <a:pt x="1358232" y="1732547"/>
                  <a:pt x="1347537" y="1700463"/>
                </a:cubicBezTo>
                <a:lnTo>
                  <a:pt x="1331495" y="1652337"/>
                </a:lnTo>
                <a:cubicBezTo>
                  <a:pt x="1326148" y="1636295"/>
                  <a:pt x="1327410" y="1616168"/>
                  <a:pt x="1315453" y="1604211"/>
                </a:cubicBezTo>
                <a:lnTo>
                  <a:pt x="1283368" y="1572127"/>
                </a:lnTo>
                <a:cubicBezTo>
                  <a:pt x="1213852" y="1577474"/>
                  <a:pt x="1144004" y="1579521"/>
                  <a:pt x="1074821" y="1588169"/>
                </a:cubicBezTo>
                <a:cubicBezTo>
                  <a:pt x="998285" y="1597736"/>
                  <a:pt x="1051230" y="1602324"/>
                  <a:pt x="994610" y="1636295"/>
                </a:cubicBezTo>
                <a:cubicBezTo>
                  <a:pt x="980110" y="1644995"/>
                  <a:pt x="961609" y="1644775"/>
                  <a:pt x="946484" y="1652337"/>
                </a:cubicBezTo>
                <a:cubicBezTo>
                  <a:pt x="835700" y="1707729"/>
                  <a:pt x="967737" y="1667076"/>
                  <a:pt x="834189" y="1700463"/>
                </a:cubicBezTo>
                <a:cubicBezTo>
                  <a:pt x="823494" y="1711158"/>
                  <a:pt x="815074" y="1724766"/>
                  <a:pt x="802105" y="1732548"/>
                </a:cubicBezTo>
                <a:cubicBezTo>
                  <a:pt x="766914" y="1753663"/>
                  <a:pt x="697831" y="1735222"/>
                  <a:pt x="673768" y="174859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orme libre 4"/>
          <p:cNvSpPr/>
          <p:nvPr/>
        </p:nvSpPr>
        <p:spPr>
          <a:xfrm>
            <a:off x="6319956" y="3224463"/>
            <a:ext cx="3722402" cy="2310063"/>
          </a:xfrm>
          <a:custGeom>
            <a:avLst/>
            <a:gdLst>
              <a:gd name="connsiteX0" fmla="*/ 3032591 w 3722402"/>
              <a:gd name="connsiteY0" fmla="*/ 96253 h 2310063"/>
              <a:gd name="connsiteX1" fmla="*/ 2422991 w 3722402"/>
              <a:gd name="connsiteY1" fmla="*/ 96253 h 2310063"/>
              <a:gd name="connsiteX2" fmla="*/ 2342781 w 3722402"/>
              <a:gd name="connsiteY2" fmla="*/ 80211 h 2310063"/>
              <a:gd name="connsiteX3" fmla="*/ 2230486 w 3722402"/>
              <a:gd name="connsiteY3" fmla="*/ 48126 h 2310063"/>
              <a:gd name="connsiteX4" fmla="*/ 2037981 w 3722402"/>
              <a:gd name="connsiteY4" fmla="*/ 16042 h 2310063"/>
              <a:gd name="connsiteX5" fmla="*/ 1957770 w 3722402"/>
              <a:gd name="connsiteY5" fmla="*/ 0 h 2310063"/>
              <a:gd name="connsiteX6" fmla="*/ 1701097 w 3722402"/>
              <a:gd name="connsiteY6" fmla="*/ 16042 h 2310063"/>
              <a:gd name="connsiteX7" fmla="*/ 1155665 w 3722402"/>
              <a:gd name="connsiteY7" fmla="*/ 32084 h 2310063"/>
              <a:gd name="connsiteX8" fmla="*/ 1091497 w 3722402"/>
              <a:gd name="connsiteY8" fmla="*/ 48126 h 2310063"/>
              <a:gd name="connsiteX9" fmla="*/ 915033 w 3722402"/>
              <a:gd name="connsiteY9" fmla="*/ 64169 h 2310063"/>
              <a:gd name="connsiteX10" fmla="*/ 818781 w 3722402"/>
              <a:gd name="connsiteY10" fmla="*/ 96253 h 2310063"/>
              <a:gd name="connsiteX11" fmla="*/ 770655 w 3722402"/>
              <a:gd name="connsiteY11" fmla="*/ 128337 h 2310063"/>
              <a:gd name="connsiteX12" fmla="*/ 674402 w 3722402"/>
              <a:gd name="connsiteY12" fmla="*/ 160421 h 2310063"/>
              <a:gd name="connsiteX13" fmla="*/ 626276 w 3722402"/>
              <a:gd name="connsiteY13" fmla="*/ 192505 h 2310063"/>
              <a:gd name="connsiteX14" fmla="*/ 578149 w 3722402"/>
              <a:gd name="connsiteY14" fmla="*/ 208548 h 2310063"/>
              <a:gd name="connsiteX15" fmla="*/ 481897 w 3722402"/>
              <a:gd name="connsiteY15" fmla="*/ 272716 h 2310063"/>
              <a:gd name="connsiteX16" fmla="*/ 449812 w 3722402"/>
              <a:gd name="connsiteY16" fmla="*/ 304800 h 2310063"/>
              <a:gd name="connsiteX17" fmla="*/ 353560 w 3722402"/>
              <a:gd name="connsiteY17" fmla="*/ 352926 h 2310063"/>
              <a:gd name="connsiteX18" fmla="*/ 289391 w 3722402"/>
              <a:gd name="connsiteY18" fmla="*/ 417095 h 2310063"/>
              <a:gd name="connsiteX19" fmla="*/ 241265 w 3722402"/>
              <a:gd name="connsiteY19" fmla="*/ 465221 h 2310063"/>
              <a:gd name="connsiteX20" fmla="*/ 209181 w 3722402"/>
              <a:gd name="connsiteY20" fmla="*/ 513348 h 2310063"/>
              <a:gd name="connsiteX21" fmla="*/ 161055 w 3722402"/>
              <a:gd name="connsiteY21" fmla="*/ 561474 h 2310063"/>
              <a:gd name="connsiteX22" fmla="*/ 96886 w 3722402"/>
              <a:gd name="connsiteY22" fmla="*/ 657726 h 2310063"/>
              <a:gd name="connsiteX23" fmla="*/ 48760 w 3722402"/>
              <a:gd name="connsiteY23" fmla="*/ 802105 h 2310063"/>
              <a:gd name="connsiteX24" fmla="*/ 32718 w 3722402"/>
              <a:gd name="connsiteY24" fmla="*/ 850232 h 2310063"/>
              <a:gd name="connsiteX25" fmla="*/ 16676 w 3722402"/>
              <a:gd name="connsiteY25" fmla="*/ 914400 h 2310063"/>
              <a:gd name="connsiteX26" fmla="*/ 633 w 3722402"/>
              <a:gd name="connsiteY26" fmla="*/ 1155032 h 2310063"/>
              <a:gd name="connsiteX27" fmla="*/ 32718 w 3722402"/>
              <a:gd name="connsiteY27" fmla="*/ 1251284 h 2310063"/>
              <a:gd name="connsiteX28" fmla="*/ 48760 w 3722402"/>
              <a:gd name="connsiteY28" fmla="*/ 1315453 h 2310063"/>
              <a:gd name="connsiteX29" fmla="*/ 64802 w 3722402"/>
              <a:gd name="connsiteY29" fmla="*/ 1475874 h 2310063"/>
              <a:gd name="connsiteX30" fmla="*/ 80844 w 3722402"/>
              <a:gd name="connsiteY30" fmla="*/ 1524000 h 2310063"/>
              <a:gd name="connsiteX31" fmla="*/ 145012 w 3722402"/>
              <a:gd name="connsiteY31" fmla="*/ 1780674 h 2310063"/>
              <a:gd name="connsiteX32" fmla="*/ 177097 w 3722402"/>
              <a:gd name="connsiteY32" fmla="*/ 1828800 h 2310063"/>
              <a:gd name="connsiteX33" fmla="*/ 209181 w 3722402"/>
              <a:gd name="connsiteY33" fmla="*/ 1925053 h 2310063"/>
              <a:gd name="connsiteX34" fmla="*/ 225223 w 3722402"/>
              <a:gd name="connsiteY34" fmla="*/ 1973179 h 2310063"/>
              <a:gd name="connsiteX35" fmla="*/ 257307 w 3722402"/>
              <a:gd name="connsiteY35" fmla="*/ 2021305 h 2310063"/>
              <a:gd name="connsiteX36" fmla="*/ 321476 w 3722402"/>
              <a:gd name="connsiteY36" fmla="*/ 2085474 h 2310063"/>
              <a:gd name="connsiteX37" fmla="*/ 353560 w 3722402"/>
              <a:gd name="connsiteY37" fmla="*/ 2133600 h 2310063"/>
              <a:gd name="connsiteX38" fmla="*/ 401686 w 3722402"/>
              <a:gd name="connsiteY38" fmla="*/ 2165684 h 2310063"/>
              <a:gd name="connsiteX39" fmla="*/ 465855 w 3722402"/>
              <a:gd name="connsiteY39" fmla="*/ 2229853 h 2310063"/>
              <a:gd name="connsiteX40" fmla="*/ 562107 w 3722402"/>
              <a:gd name="connsiteY40" fmla="*/ 2277979 h 2310063"/>
              <a:gd name="connsiteX41" fmla="*/ 674402 w 3722402"/>
              <a:gd name="connsiteY41" fmla="*/ 2310063 h 2310063"/>
              <a:gd name="connsiteX42" fmla="*/ 1027328 w 3722402"/>
              <a:gd name="connsiteY42" fmla="*/ 2294021 h 2310063"/>
              <a:gd name="connsiteX43" fmla="*/ 1139623 w 3722402"/>
              <a:gd name="connsiteY43" fmla="*/ 2261937 h 2310063"/>
              <a:gd name="connsiteX44" fmla="*/ 1187749 w 3722402"/>
              <a:gd name="connsiteY44" fmla="*/ 2229853 h 2310063"/>
              <a:gd name="connsiteX45" fmla="*/ 1235876 w 3722402"/>
              <a:gd name="connsiteY45" fmla="*/ 2213811 h 2310063"/>
              <a:gd name="connsiteX46" fmla="*/ 1267960 w 3722402"/>
              <a:gd name="connsiteY46" fmla="*/ 2181726 h 2310063"/>
              <a:gd name="connsiteX47" fmla="*/ 1364212 w 3722402"/>
              <a:gd name="connsiteY47" fmla="*/ 2133600 h 2310063"/>
              <a:gd name="connsiteX48" fmla="*/ 1444423 w 3722402"/>
              <a:gd name="connsiteY48" fmla="*/ 2053390 h 2310063"/>
              <a:gd name="connsiteX49" fmla="*/ 1476507 w 3722402"/>
              <a:gd name="connsiteY49" fmla="*/ 2005263 h 2310063"/>
              <a:gd name="connsiteX50" fmla="*/ 1556718 w 3722402"/>
              <a:gd name="connsiteY50" fmla="*/ 1941095 h 2310063"/>
              <a:gd name="connsiteX51" fmla="*/ 1620886 w 3722402"/>
              <a:gd name="connsiteY51" fmla="*/ 1860884 h 2310063"/>
              <a:gd name="connsiteX52" fmla="*/ 1669012 w 3722402"/>
              <a:gd name="connsiteY52" fmla="*/ 1764632 h 2310063"/>
              <a:gd name="connsiteX53" fmla="*/ 1765265 w 3722402"/>
              <a:gd name="connsiteY53" fmla="*/ 1732548 h 2310063"/>
              <a:gd name="connsiteX54" fmla="*/ 1813391 w 3722402"/>
              <a:gd name="connsiteY54" fmla="*/ 1716505 h 2310063"/>
              <a:gd name="connsiteX55" fmla="*/ 2005897 w 3722402"/>
              <a:gd name="connsiteY55" fmla="*/ 1748590 h 2310063"/>
              <a:gd name="connsiteX56" fmla="*/ 2102149 w 3722402"/>
              <a:gd name="connsiteY56" fmla="*/ 1812758 h 2310063"/>
              <a:gd name="connsiteX57" fmla="*/ 2198402 w 3722402"/>
              <a:gd name="connsiteY57" fmla="*/ 1844842 h 2310063"/>
              <a:gd name="connsiteX58" fmla="*/ 2246528 w 3722402"/>
              <a:gd name="connsiteY58" fmla="*/ 1860884 h 2310063"/>
              <a:gd name="connsiteX59" fmla="*/ 2326739 w 3722402"/>
              <a:gd name="connsiteY59" fmla="*/ 1876926 h 2310063"/>
              <a:gd name="connsiteX60" fmla="*/ 2390907 w 3722402"/>
              <a:gd name="connsiteY60" fmla="*/ 1892969 h 2310063"/>
              <a:gd name="connsiteX61" fmla="*/ 2567370 w 3722402"/>
              <a:gd name="connsiteY61" fmla="*/ 1909011 h 2310063"/>
              <a:gd name="connsiteX62" fmla="*/ 2808002 w 3722402"/>
              <a:gd name="connsiteY62" fmla="*/ 1892969 h 2310063"/>
              <a:gd name="connsiteX63" fmla="*/ 2904255 w 3722402"/>
              <a:gd name="connsiteY63" fmla="*/ 1860884 h 2310063"/>
              <a:gd name="connsiteX64" fmla="*/ 2952381 w 3722402"/>
              <a:gd name="connsiteY64" fmla="*/ 1844842 h 2310063"/>
              <a:gd name="connsiteX65" fmla="*/ 3000507 w 3722402"/>
              <a:gd name="connsiteY65" fmla="*/ 1828800 h 2310063"/>
              <a:gd name="connsiteX66" fmla="*/ 3048633 w 3722402"/>
              <a:gd name="connsiteY66" fmla="*/ 1796716 h 2310063"/>
              <a:gd name="connsiteX67" fmla="*/ 3080718 w 3722402"/>
              <a:gd name="connsiteY67" fmla="*/ 1764632 h 2310063"/>
              <a:gd name="connsiteX68" fmla="*/ 3128844 w 3722402"/>
              <a:gd name="connsiteY68" fmla="*/ 1748590 h 2310063"/>
              <a:gd name="connsiteX69" fmla="*/ 3209055 w 3722402"/>
              <a:gd name="connsiteY69" fmla="*/ 1700463 h 2310063"/>
              <a:gd name="connsiteX70" fmla="*/ 3305307 w 3722402"/>
              <a:gd name="connsiteY70" fmla="*/ 1636295 h 2310063"/>
              <a:gd name="connsiteX71" fmla="*/ 3353433 w 3722402"/>
              <a:gd name="connsiteY71" fmla="*/ 1604211 h 2310063"/>
              <a:gd name="connsiteX72" fmla="*/ 3481770 w 3722402"/>
              <a:gd name="connsiteY72" fmla="*/ 1491916 h 2310063"/>
              <a:gd name="connsiteX73" fmla="*/ 3513855 w 3722402"/>
              <a:gd name="connsiteY73" fmla="*/ 1443790 h 2310063"/>
              <a:gd name="connsiteX74" fmla="*/ 3545939 w 3722402"/>
              <a:gd name="connsiteY74" fmla="*/ 1411705 h 2310063"/>
              <a:gd name="connsiteX75" fmla="*/ 3594065 w 3722402"/>
              <a:gd name="connsiteY75" fmla="*/ 1331495 h 2310063"/>
              <a:gd name="connsiteX76" fmla="*/ 3658233 w 3722402"/>
              <a:gd name="connsiteY76" fmla="*/ 1235242 h 2310063"/>
              <a:gd name="connsiteX77" fmla="*/ 3706360 w 3722402"/>
              <a:gd name="connsiteY77" fmla="*/ 1122948 h 2310063"/>
              <a:gd name="connsiteX78" fmla="*/ 3722402 w 3722402"/>
              <a:gd name="connsiteY78" fmla="*/ 1058779 h 2310063"/>
              <a:gd name="connsiteX79" fmla="*/ 3690318 w 3722402"/>
              <a:gd name="connsiteY79" fmla="*/ 753979 h 2310063"/>
              <a:gd name="connsiteX80" fmla="*/ 3626149 w 3722402"/>
              <a:gd name="connsiteY80" fmla="*/ 657726 h 2310063"/>
              <a:gd name="connsiteX81" fmla="*/ 3594065 w 3722402"/>
              <a:gd name="connsiteY81" fmla="*/ 593558 h 2310063"/>
              <a:gd name="connsiteX82" fmla="*/ 3529897 w 3722402"/>
              <a:gd name="connsiteY82" fmla="*/ 513348 h 2310063"/>
              <a:gd name="connsiteX83" fmla="*/ 3417602 w 3722402"/>
              <a:gd name="connsiteY83" fmla="*/ 401053 h 2310063"/>
              <a:gd name="connsiteX84" fmla="*/ 3369476 w 3722402"/>
              <a:gd name="connsiteY84" fmla="*/ 320842 h 2310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3722402" h="2310063">
                <a:moveTo>
                  <a:pt x="3032591" y="96253"/>
                </a:moveTo>
                <a:cubicBezTo>
                  <a:pt x="2796958" y="155161"/>
                  <a:pt x="2949268" y="123241"/>
                  <a:pt x="2422991" y="96253"/>
                </a:cubicBezTo>
                <a:cubicBezTo>
                  <a:pt x="2395761" y="94857"/>
                  <a:pt x="2369233" y="86824"/>
                  <a:pt x="2342781" y="80211"/>
                </a:cubicBezTo>
                <a:cubicBezTo>
                  <a:pt x="2305014" y="70769"/>
                  <a:pt x="2268581" y="56146"/>
                  <a:pt x="2230486" y="48126"/>
                </a:cubicBezTo>
                <a:cubicBezTo>
                  <a:pt x="2166828" y="34724"/>
                  <a:pt x="2101771" y="28800"/>
                  <a:pt x="2037981" y="16042"/>
                </a:cubicBezTo>
                <a:lnTo>
                  <a:pt x="1957770" y="0"/>
                </a:lnTo>
                <a:cubicBezTo>
                  <a:pt x="1872212" y="5347"/>
                  <a:pt x="1786753" y="12616"/>
                  <a:pt x="1701097" y="16042"/>
                </a:cubicBezTo>
                <a:cubicBezTo>
                  <a:pt x="1519353" y="23312"/>
                  <a:pt x="1337303" y="22524"/>
                  <a:pt x="1155665" y="32084"/>
                </a:cubicBezTo>
                <a:cubicBezTo>
                  <a:pt x="1133648" y="33243"/>
                  <a:pt x="1113351" y="45212"/>
                  <a:pt x="1091497" y="48126"/>
                </a:cubicBezTo>
                <a:cubicBezTo>
                  <a:pt x="1032951" y="55932"/>
                  <a:pt x="973854" y="58821"/>
                  <a:pt x="915033" y="64169"/>
                </a:cubicBezTo>
                <a:cubicBezTo>
                  <a:pt x="882949" y="74864"/>
                  <a:pt x="846921" y="77493"/>
                  <a:pt x="818781" y="96253"/>
                </a:cubicBezTo>
                <a:cubicBezTo>
                  <a:pt x="802739" y="106948"/>
                  <a:pt x="788273" y="120507"/>
                  <a:pt x="770655" y="128337"/>
                </a:cubicBezTo>
                <a:cubicBezTo>
                  <a:pt x="739750" y="142072"/>
                  <a:pt x="702542" y="141661"/>
                  <a:pt x="674402" y="160421"/>
                </a:cubicBezTo>
                <a:cubicBezTo>
                  <a:pt x="658360" y="171116"/>
                  <a:pt x="643521" y="183883"/>
                  <a:pt x="626276" y="192505"/>
                </a:cubicBezTo>
                <a:cubicBezTo>
                  <a:pt x="611151" y="200068"/>
                  <a:pt x="592931" y="200336"/>
                  <a:pt x="578149" y="208548"/>
                </a:cubicBezTo>
                <a:cubicBezTo>
                  <a:pt x="544441" y="227275"/>
                  <a:pt x="509164" y="245450"/>
                  <a:pt x="481897" y="272716"/>
                </a:cubicBezTo>
                <a:cubicBezTo>
                  <a:pt x="471202" y="283411"/>
                  <a:pt x="462781" y="297018"/>
                  <a:pt x="449812" y="304800"/>
                </a:cubicBezTo>
                <a:cubicBezTo>
                  <a:pt x="354929" y="361729"/>
                  <a:pt x="448213" y="271795"/>
                  <a:pt x="353560" y="352926"/>
                </a:cubicBezTo>
                <a:cubicBezTo>
                  <a:pt x="330593" y="372612"/>
                  <a:pt x="310781" y="395705"/>
                  <a:pt x="289391" y="417095"/>
                </a:cubicBezTo>
                <a:cubicBezTo>
                  <a:pt x="273349" y="433137"/>
                  <a:pt x="253849" y="446344"/>
                  <a:pt x="241265" y="465221"/>
                </a:cubicBezTo>
                <a:cubicBezTo>
                  <a:pt x="230570" y="481263"/>
                  <a:pt x="221524" y="498536"/>
                  <a:pt x="209181" y="513348"/>
                </a:cubicBezTo>
                <a:cubicBezTo>
                  <a:pt x="194657" y="530777"/>
                  <a:pt x="174983" y="543566"/>
                  <a:pt x="161055" y="561474"/>
                </a:cubicBezTo>
                <a:cubicBezTo>
                  <a:pt x="137381" y="591912"/>
                  <a:pt x="96886" y="657726"/>
                  <a:pt x="96886" y="657726"/>
                </a:cubicBezTo>
                <a:lnTo>
                  <a:pt x="48760" y="802105"/>
                </a:lnTo>
                <a:cubicBezTo>
                  <a:pt x="43413" y="818147"/>
                  <a:pt x="36819" y="833827"/>
                  <a:pt x="32718" y="850232"/>
                </a:cubicBezTo>
                <a:lnTo>
                  <a:pt x="16676" y="914400"/>
                </a:lnTo>
                <a:cubicBezTo>
                  <a:pt x="11328" y="994611"/>
                  <a:pt x="-3191" y="1074734"/>
                  <a:pt x="633" y="1155032"/>
                </a:cubicBezTo>
                <a:cubicBezTo>
                  <a:pt x="2242" y="1188813"/>
                  <a:pt x="23000" y="1218891"/>
                  <a:pt x="32718" y="1251284"/>
                </a:cubicBezTo>
                <a:cubicBezTo>
                  <a:pt x="39054" y="1272402"/>
                  <a:pt x="43413" y="1294063"/>
                  <a:pt x="48760" y="1315453"/>
                </a:cubicBezTo>
                <a:cubicBezTo>
                  <a:pt x="54107" y="1368927"/>
                  <a:pt x="56630" y="1422759"/>
                  <a:pt x="64802" y="1475874"/>
                </a:cubicBezTo>
                <a:cubicBezTo>
                  <a:pt x="67373" y="1492587"/>
                  <a:pt x="77042" y="1507523"/>
                  <a:pt x="80844" y="1524000"/>
                </a:cubicBezTo>
                <a:cubicBezTo>
                  <a:pt x="86560" y="1548769"/>
                  <a:pt x="116150" y="1737382"/>
                  <a:pt x="145012" y="1780674"/>
                </a:cubicBezTo>
                <a:lnTo>
                  <a:pt x="177097" y="1828800"/>
                </a:lnTo>
                <a:lnTo>
                  <a:pt x="209181" y="1925053"/>
                </a:lnTo>
                <a:cubicBezTo>
                  <a:pt x="214528" y="1941095"/>
                  <a:pt x="215843" y="1959109"/>
                  <a:pt x="225223" y="1973179"/>
                </a:cubicBezTo>
                <a:cubicBezTo>
                  <a:pt x="235918" y="1989221"/>
                  <a:pt x="244760" y="2006666"/>
                  <a:pt x="257307" y="2021305"/>
                </a:cubicBezTo>
                <a:cubicBezTo>
                  <a:pt x="276993" y="2044272"/>
                  <a:pt x="304697" y="2060305"/>
                  <a:pt x="321476" y="2085474"/>
                </a:cubicBezTo>
                <a:cubicBezTo>
                  <a:pt x="332171" y="2101516"/>
                  <a:pt x="339927" y="2119967"/>
                  <a:pt x="353560" y="2133600"/>
                </a:cubicBezTo>
                <a:cubicBezTo>
                  <a:pt x="367193" y="2147233"/>
                  <a:pt x="387047" y="2153137"/>
                  <a:pt x="401686" y="2165684"/>
                </a:cubicBezTo>
                <a:cubicBezTo>
                  <a:pt x="424653" y="2185370"/>
                  <a:pt x="437158" y="2220287"/>
                  <a:pt x="465855" y="2229853"/>
                </a:cubicBezTo>
                <a:cubicBezTo>
                  <a:pt x="586821" y="2270175"/>
                  <a:pt x="437715" y="2215783"/>
                  <a:pt x="562107" y="2277979"/>
                </a:cubicBezTo>
                <a:cubicBezTo>
                  <a:pt x="585122" y="2289486"/>
                  <a:pt x="653842" y="2304923"/>
                  <a:pt x="674402" y="2310063"/>
                </a:cubicBezTo>
                <a:cubicBezTo>
                  <a:pt x="792044" y="2304716"/>
                  <a:pt x="909911" y="2303053"/>
                  <a:pt x="1027328" y="2294021"/>
                </a:cubicBezTo>
                <a:cubicBezTo>
                  <a:pt x="1039477" y="2293086"/>
                  <a:pt x="1123059" y="2270219"/>
                  <a:pt x="1139623" y="2261937"/>
                </a:cubicBezTo>
                <a:cubicBezTo>
                  <a:pt x="1156868" y="2253315"/>
                  <a:pt x="1170504" y="2238475"/>
                  <a:pt x="1187749" y="2229853"/>
                </a:cubicBezTo>
                <a:cubicBezTo>
                  <a:pt x="1202874" y="2222291"/>
                  <a:pt x="1219834" y="2219158"/>
                  <a:pt x="1235876" y="2213811"/>
                </a:cubicBezTo>
                <a:cubicBezTo>
                  <a:pt x="1246571" y="2203116"/>
                  <a:pt x="1254991" y="2189508"/>
                  <a:pt x="1267960" y="2181726"/>
                </a:cubicBezTo>
                <a:cubicBezTo>
                  <a:pt x="1357462" y="2128024"/>
                  <a:pt x="1275695" y="2211051"/>
                  <a:pt x="1364212" y="2133600"/>
                </a:cubicBezTo>
                <a:cubicBezTo>
                  <a:pt x="1392668" y="2108701"/>
                  <a:pt x="1423449" y="2084851"/>
                  <a:pt x="1444423" y="2053390"/>
                </a:cubicBezTo>
                <a:cubicBezTo>
                  <a:pt x="1455118" y="2037348"/>
                  <a:pt x="1462874" y="2018896"/>
                  <a:pt x="1476507" y="2005263"/>
                </a:cubicBezTo>
                <a:cubicBezTo>
                  <a:pt x="1559890" y="1921879"/>
                  <a:pt x="1493214" y="2020474"/>
                  <a:pt x="1556718" y="1941095"/>
                </a:cubicBezTo>
                <a:cubicBezTo>
                  <a:pt x="1637677" y="1839898"/>
                  <a:pt x="1543410" y="1938363"/>
                  <a:pt x="1620886" y="1860884"/>
                </a:cubicBezTo>
                <a:cubicBezTo>
                  <a:pt x="1629627" y="1834662"/>
                  <a:pt x="1642824" y="1780999"/>
                  <a:pt x="1669012" y="1764632"/>
                </a:cubicBezTo>
                <a:cubicBezTo>
                  <a:pt x="1697691" y="1746708"/>
                  <a:pt x="1733181" y="1743243"/>
                  <a:pt x="1765265" y="1732548"/>
                </a:cubicBezTo>
                <a:lnTo>
                  <a:pt x="1813391" y="1716505"/>
                </a:lnTo>
                <a:cubicBezTo>
                  <a:pt x="1839893" y="1719450"/>
                  <a:pt x="1958866" y="1722462"/>
                  <a:pt x="2005897" y="1748590"/>
                </a:cubicBezTo>
                <a:cubicBezTo>
                  <a:pt x="2039605" y="1767316"/>
                  <a:pt x="2065568" y="1800564"/>
                  <a:pt x="2102149" y="1812758"/>
                </a:cubicBezTo>
                <a:lnTo>
                  <a:pt x="2198402" y="1844842"/>
                </a:lnTo>
                <a:cubicBezTo>
                  <a:pt x="2214444" y="1850189"/>
                  <a:pt x="2229947" y="1857568"/>
                  <a:pt x="2246528" y="1860884"/>
                </a:cubicBezTo>
                <a:cubicBezTo>
                  <a:pt x="2273265" y="1866231"/>
                  <a:pt x="2300122" y="1871011"/>
                  <a:pt x="2326739" y="1876926"/>
                </a:cubicBezTo>
                <a:cubicBezTo>
                  <a:pt x="2348262" y="1881709"/>
                  <a:pt x="2369053" y="1890055"/>
                  <a:pt x="2390907" y="1892969"/>
                </a:cubicBezTo>
                <a:cubicBezTo>
                  <a:pt x="2449452" y="1900775"/>
                  <a:pt x="2508549" y="1903664"/>
                  <a:pt x="2567370" y="1909011"/>
                </a:cubicBezTo>
                <a:cubicBezTo>
                  <a:pt x="2647581" y="1903664"/>
                  <a:pt x="2728421" y="1904338"/>
                  <a:pt x="2808002" y="1892969"/>
                </a:cubicBezTo>
                <a:cubicBezTo>
                  <a:pt x="2841482" y="1888186"/>
                  <a:pt x="2872171" y="1871579"/>
                  <a:pt x="2904255" y="1860884"/>
                </a:cubicBezTo>
                <a:lnTo>
                  <a:pt x="2952381" y="1844842"/>
                </a:lnTo>
                <a:cubicBezTo>
                  <a:pt x="2968423" y="1839495"/>
                  <a:pt x="2986437" y="1838180"/>
                  <a:pt x="3000507" y="1828800"/>
                </a:cubicBezTo>
                <a:cubicBezTo>
                  <a:pt x="3016549" y="1818105"/>
                  <a:pt x="3033578" y="1808760"/>
                  <a:pt x="3048633" y="1796716"/>
                </a:cubicBezTo>
                <a:cubicBezTo>
                  <a:pt x="3060444" y="1787268"/>
                  <a:pt x="3067749" y="1772414"/>
                  <a:pt x="3080718" y="1764632"/>
                </a:cubicBezTo>
                <a:cubicBezTo>
                  <a:pt x="3095218" y="1755932"/>
                  <a:pt x="3112802" y="1753937"/>
                  <a:pt x="3128844" y="1748590"/>
                </a:cubicBezTo>
                <a:cubicBezTo>
                  <a:pt x="3200823" y="1676609"/>
                  <a:pt x="3115344" y="1752525"/>
                  <a:pt x="3209055" y="1700463"/>
                </a:cubicBezTo>
                <a:cubicBezTo>
                  <a:pt x="3242763" y="1681737"/>
                  <a:pt x="3273223" y="1657684"/>
                  <a:pt x="3305307" y="1636295"/>
                </a:cubicBezTo>
                <a:cubicBezTo>
                  <a:pt x="3321349" y="1625600"/>
                  <a:pt x="3339800" y="1617844"/>
                  <a:pt x="3353433" y="1604211"/>
                </a:cubicBezTo>
                <a:cubicBezTo>
                  <a:pt x="3447277" y="1510367"/>
                  <a:pt x="3402183" y="1544974"/>
                  <a:pt x="3481770" y="1491916"/>
                </a:cubicBezTo>
                <a:cubicBezTo>
                  <a:pt x="3492465" y="1475874"/>
                  <a:pt x="3501811" y="1458845"/>
                  <a:pt x="3513855" y="1443790"/>
                </a:cubicBezTo>
                <a:cubicBezTo>
                  <a:pt x="3523303" y="1431980"/>
                  <a:pt x="3537148" y="1424013"/>
                  <a:pt x="3545939" y="1411705"/>
                </a:cubicBezTo>
                <a:cubicBezTo>
                  <a:pt x="3564062" y="1386333"/>
                  <a:pt x="3577325" y="1357800"/>
                  <a:pt x="3594065" y="1331495"/>
                </a:cubicBezTo>
                <a:cubicBezTo>
                  <a:pt x="3614767" y="1298963"/>
                  <a:pt x="3658233" y="1235242"/>
                  <a:pt x="3658233" y="1235242"/>
                </a:cubicBezTo>
                <a:cubicBezTo>
                  <a:pt x="3704295" y="1051007"/>
                  <a:pt x="3639885" y="1278058"/>
                  <a:pt x="3706360" y="1122948"/>
                </a:cubicBezTo>
                <a:cubicBezTo>
                  <a:pt x="3715045" y="1102683"/>
                  <a:pt x="3717055" y="1080169"/>
                  <a:pt x="3722402" y="1058779"/>
                </a:cubicBezTo>
                <a:cubicBezTo>
                  <a:pt x="3711707" y="957179"/>
                  <a:pt x="3704121" y="855204"/>
                  <a:pt x="3690318" y="753979"/>
                </a:cubicBezTo>
                <a:cubicBezTo>
                  <a:pt x="3681038" y="685928"/>
                  <a:pt x="3667534" y="715665"/>
                  <a:pt x="3626149" y="657726"/>
                </a:cubicBezTo>
                <a:cubicBezTo>
                  <a:pt x="3612249" y="638266"/>
                  <a:pt x="3607330" y="613456"/>
                  <a:pt x="3594065" y="593558"/>
                </a:cubicBezTo>
                <a:cubicBezTo>
                  <a:pt x="3575072" y="565069"/>
                  <a:pt x="3550036" y="541039"/>
                  <a:pt x="3529897" y="513348"/>
                </a:cubicBezTo>
                <a:cubicBezTo>
                  <a:pt x="3447523" y="400083"/>
                  <a:pt x="3506180" y="430579"/>
                  <a:pt x="3417602" y="401053"/>
                </a:cubicBezTo>
                <a:cubicBezTo>
                  <a:pt x="3378886" y="342977"/>
                  <a:pt x="3394140" y="370171"/>
                  <a:pt x="3369476" y="320842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1049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757" y="1187116"/>
            <a:ext cx="9079831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0306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bouilloire, c’est pour                 l’eau</a:t>
            </a:r>
            <a:br>
              <a:rPr lang="fr-FR" dirty="0" smtClean="0"/>
            </a:br>
            <a:r>
              <a:rPr lang="fr-FR" dirty="0" smtClean="0"/>
              <a:t>le feu, c’est  pour                            une maison</a:t>
            </a:r>
            <a:endParaRPr lang="fr-FR" dirty="0"/>
          </a:p>
        </p:txBody>
      </p:sp>
      <p:pic>
        <p:nvPicPr>
          <p:cNvPr id="4" name="Imag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163" y="1690688"/>
            <a:ext cx="9781674" cy="4950744"/>
          </a:xfrm>
          <a:prstGeom prst="rect">
            <a:avLst/>
          </a:prstGeom>
        </p:spPr>
      </p:pic>
      <p:sp>
        <p:nvSpPr>
          <p:cNvPr id="5" name="Forme libre 4"/>
          <p:cNvSpPr/>
          <p:nvPr/>
        </p:nvSpPr>
        <p:spPr>
          <a:xfrm>
            <a:off x="930442" y="2486526"/>
            <a:ext cx="3288632" cy="3737811"/>
          </a:xfrm>
          <a:custGeom>
            <a:avLst/>
            <a:gdLst>
              <a:gd name="connsiteX0" fmla="*/ 3031958 w 3288632"/>
              <a:gd name="connsiteY0" fmla="*/ 2775285 h 3737811"/>
              <a:gd name="connsiteX1" fmla="*/ 3031958 w 3288632"/>
              <a:gd name="connsiteY1" fmla="*/ 2005263 h 3737811"/>
              <a:gd name="connsiteX2" fmla="*/ 3064042 w 3288632"/>
              <a:gd name="connsiteY2" fmla="*/ 1668379 h 3737811"/>
              <a:gd name="connsiteX3" fmla="*/ 3031958 w 3288632"/>
              <a:gd name="connsiteY3" fmla="*/ 1138990 h 3737811"/>
              <a:gd name="connsiteX4" fmla="*/ 3015916 w 3288632"/>
              <a:gd name="connsiteY4" fmla="*/ 1058779 h 3737811"/>
              <a:gd name="connsiteX5" fmla="*/ 2967790 w 3288632"/>
              <a:gd name="connsiteY5" fmla="*/ 1010653 h 3737811"/>
              <a:gd name="connsiteX6" fmla="*/ 2871537 w 3288632"/>
              <a:gd name="connsiteY6" fmla="*/ 946485 h 3737811"/>
              <a:gd name="connsiteX7" fmla="*/ 2823411 w 3288632"/>
              <a:gd name="connsiteY7" fmla="*/ 914400 h 3737811"/>
              <a:gd name="connsiteX8" fmla="*/ 2759242 w 3288632"/>
              <a:gd name="connsiteY8" fmla="*/ 834190 h 3737811"/>
              <a:gd name="connsiteX9" fmla="*/ 2711116 w 3288632"/>
              <a:gd name="connsiteY9" fmla="*/ 786063 h 3737811"/>
              <a:gd name="connsiteX10" fmla="*/ 2679032 w 3288632"/>
              <a:gd name="connsiteY10" fmla="*/ 737937 h 3737811"/>
              <a:gd name="connsiteX11" fmla="*/ 2646947 w 3288632"/>
              <a:gd name="connsiteY11" fmla="*/ 705853 h 3737811"/>
              <a:gd name="connsiteX12" fmla="*/ 2582779 w 3288632"/>
              <a:gd name="connsiteY12" fmla="*/ 625642 h 3737811"/>
              <a:gd name="connsiteX13" fmla="*/ 2534653 w 3288632"/>
              <a:gd name="connsiteY13" fmla="*/ 609600 h 3737811"/>
              <a:gd name="connsiteX14" fmla="*/ 2502569 w 3288632"/>
              <a:gd name="connsiteY14" fmla="*/ 561474 h 3737811"/>
              <a:gd name="connsiteX15" fmla="*/ 2406316 w 3288632"/>
              <a:gd name="connsiteY15" fmla="*/ 433137 h 3737811"/>
              <a:gd name="connsiteX16" fmla="*/ 2374232 w 3288632"/>
              <a:gd name="connsiteY16" fmla="*/ 336885 h 3737811"/>
              <a:gd name="connsiteX17" fmla="*/ 2358190 w 3288632"/>
              <a:gd name="connsiteY17" fmla="*/ 288758 h 3737811"/>
              <a:gd name="connsiteX18" fmla="*/ 2342147 w 3288632"/>
              <a:gd name="connsiteY18" fmla="*/ 224590 h 3737811"/>
              <a:gd name="connsiteX19" fmla="*/ 2326105 w 3288632"/>
              <a:gd name="connsiteY19" fmla="*/ 176463 h 3737811"/>
              <a:gd name="connsiteX20" fmla="*/ 2181726 w 3288632"/>
              <a:gd name="connsiteY20" fmla="*/ 96253 h 3737811"/>
              <a:gd name="connsiteX21" fmla="*/ 2133600 w 3288632"/>
              <a:gd name="connsiteY21" fmla="*/ 64169 h 3737811"/>
              <a:gd name="connsiteX22" fmla="*/ 2069432 w 3288632"/>
              <a:gd name="connsiteY22" fmla="*/ 48127 h 3737811"/>
              <a:gd name="connsiteX23" fmla="*/ 1973179 w 3288632"/>
              <a:gd name="connsiteY23" fmla="*/ 16042 h 3737811"/>
              <a:gd name="connsiteX24" fmla="*/ 1925053 w 3288632"/>
              <a:gd name="connsiteY24" fmla="*/ 0 h 3737811"/>
              <a:gd name="connsiteX25" fmla="*/ 1684421 w 3288632"/>
              <a:gd name="connsiteY25" fmla="*/ 16042 h 3737811"/>
              <a:gd name="connsiteX26" fmla="*/ 1636295 w 3288632"/>
              <a:gd name="connsiteY26" fmla="*/ 32085 h 3737811"/>
              <a:gd name="connsiteX27" fmla="*/ 1507958 w 3288632"/>
              <a:gd name="connsiteY27" fmla="*/ 96253 h 3737811"/>
              <a:gd name="connsiteX28" fmla="*/ 1443790 w 3288632"/>
              <a:gd name="connsiteY28" fmla="*/ 128337 h 3737811"/>
              <a:gd name="connsiteX29" fmla="*/ 1299411 w 3288632"/>
              <a:gd name="connsiteY29" fmla="*/ 176463 h 3737811"/>
              <a:gd name="connsiteX30" fmla="*/ 1251284 w 3288632"/>
              <a:gd name="connsiteY30" fmla="*/ 192506 h 3737811"/>
              <a:gd name="connsiteX31" fmla="*/ 1187116 w 3288632"/>
              <a:gd name="connsiteY31" fmla="*/ 224590 h 3737811"/>
              <a:gd name="connsiteX32" fmla="*/ 1138990 w 3288632"/>
              <a:gd name="connsiteY32" fmla="*/ 256674 h 3737811"/>
              <a:gd name="connsiteX33" fmla="*/ 1058779 w 3288632"/>
              <a:gd name="connsiteY33" fmla="*/ 288758 h 3737811"/>
              <a:gd name="connsiteX34" fmla="*/ 978569 w 3288632"/>
              <a:gd name="connsiteY34" fmla="*/ 352927 h 3737811"/>
              <a:gd name="connsiteX35" fmla="*/ 898358 w 3288632"/>
              <a:gd name="connsiteY35" fmla="*/ 385011 h 3737811"/>
              <a:gd name="connsiteX36" fmla="*/ 770021 w 3288632"/>
              <a:gd name="connsiteY36" fmla="*/ 449179 h 3737811"/>
              <a:gd name="connsiteX37" fmla="*/ 770021 w 3288632"/>
              <a:gd name="connsiteY37" fmla="*/ 449179 h 3737811"/>
              <a:gd name="connsiteX38" fmla="*/ 625642 w 3288632"/>
              <a:gd name="connsiteY38" fmla="*/ 529390 h 3737811"/>
              <a:gd name="connsiteX39" fmla="*/ 529390 w 3288632"/>
              <a:gd name="connsiteY39" fmla="*/ 657727 h 3737811"/>
              <a:gd name="connsiteX40" fmla="*/ 449179 w 3288632"/>
              <a:gd name="connsiteY40" fmla="*/ 753979 h 3737811"/>
              <a:gd name="connsiteX41" fmla="*/ 336884 w 3288632"/>
              <a:gd name="connsiteY41" fmla="*/ 850232 h 3737811"/>
              <a:gd name="connsiteX42" fmla="*/ 288758 w 3288632"/>
              <a:gd name="connsiteY42" fmla="*/ 914400 h 3737811"/>
              <a:gd name="connsiteX43" fmla="*/ 256674 w 3288632"/>
              <a:gd name="connsiteY43" fmla="*/ 946485 h 3737811"/>
              <a:gd name="connsiteX44" fmla="*/ 176463 w 3288632"/>
              <a:gd name="connsiteY44" fmla="*/ 1074821 h 3737811"/>
              <a:gd name="connsiteX45" fmla="*/ 144379 w 3288632"/>
              <a:gd name="connsiteY45" fmla="*/ 1138990 h 3737811"/>
              <a:gd name="connsiteX46" fmla="*/ 96253 w 3288632"/>
              <a:gd name="connsiteY46" fmla="*/ 1219200 h 3737811"/>
              <a:gd name="connsiteX47" fmla="*/ 80211 w 3288632"/>
              <a:gd name="connsiteY47" fmla="*/ 1283369 h 3737811"/>
              <a:gd name="connsiteX48" fmla="*/ 48126 w 3288632"/>
              <a:gd name="connsiteY48" fmla="*/ 1363579 h 3737811"/>
              <a:gd name="connsiteX49" fmla="*/ 16042 w 3288632"/>
              <a:gd name="connsiteY49" fmla="*/ 1556085 h 3737811"/>
              <a:gd name="connsiteX50" fmla="*/ 0 w 3288632"/>
              <a:gd name="connsiteY50" fmla="*/ 1636295 h 3737811"/>
              <a:gd name="connsiteX51" fmla="*/ 16042 w 3288632"/>
              <a:gd name="connsiteY51" fmla="*/ 2005263 h 3737811"/>
              <a:gd name="connsiteX52" fmla="*/ 48126 w 3288632"/>
              <a:gd name="connsiteY52" fmla="*/ 2117558 h 3737811"/>
              <a:gd name="connsiteX53" fmla="*/ 96253 w 3288632"/>
              <a:gd name="connsiteY53" fmla="*/ 2197769 h 3737811"/>
              <a:gd name="connsiteX54" fmla="*/ 112295 w 3288632"/>
              <a:gd name="connsiteY54" fmla="*/ 2245895 h 3737811"/>
              <a:gd name="connsiteX55" fmla="*/ 272716 w 3288632"/>
              <a:gd name="connsiteY55" fmla="*/ 2502569 h 3737811"/>
              <a:gd name="connsiteX56" fmla="*/ 352926 w 3288632"/>
              <a:gd name="connsiteY56" fmla="*/ 2582779 h 3737811"/>
              <a:gd name="connsiteX57" fmla="*/ 401053 w 3288632"/>
              <a:gd name="connsiteY57" fmla="*/ 2646948 h 3737811"/>
              <a:gd name="connsiteX58" fmla="*/ 513347 w 3288632"/>
              <a:gd name="connsiteY58" fmla="*/ 2759242 h 3737811"/>
              <a:gd name="connsiteX59" fmla="*/ 545432 w 3288632"/>
              <a:gd name="connsiteY59" fmla="*/ 2791327 h 3737811"/>
              <a:gd name="connsiteX60" fmla="*/ 625642 w 3288632"/>
              <a:gd name="connsiteY60" fmla="*/ 2919663 h 3737811"/>
              <a:gd name="connsiteX61" fmla="*/ 657726 w 3288632"/>
              <a:gd name="connsiteY61" fmla="*/ 2951748 h 3737811"/>
              <a:gd name="connsiteX62" fmla="*/ 721895 w 3288632"/>
              <a:gd name="connsiteY62" fmla="*/ 3048000 h 3737811"/>
              <a:gd name="connsiteX63" fmla="*/ 753979 w 3288632"/>
              <a:gd name="connsiteY63" fmla="*/ 3096127 h 3737811"/>
              <a:gd name="connsiteX64" fmla="*/ 898358 w 3288632"/>
              <a:gd name="connsiteY64" fmla="*/ 3128211 h 3737811"/>
              <a:gd name="connsiteX65" fmla="*/ 946484 w 3288632"/>
              <a:gd name="connsiteY65" fmla="*/ 3160295 h 3737811"/>
              <a:gd name="connsiteX66" fmla="*/ 1042737 w 3288632"/>
              <a:gd name="connsiteY66" fmla="*/ 3192379 h 3737811"/>
              <a:gd name="connsiteX67" fmla="*/ 1171074 w 3288632"/>
              <a:gd name="connsiteY67" fmla="*/ 3288632 h 3737811"/>
              <a:gd name="connsiteX68" fmla="*/ 1379621 w 3288632"/>
              <a:gd name="connsiteY68" fmla="*/ 3416969 h 3737811"/>
              <a:gd name="connsiteX69" fmla="*/ 1604211 w 3288632"/>
              <a:gd name="connsiteY69" fmla="*/ 3561348 h 3737811"/>
              <a:gd name="connsiteX70" fmla="*/ 1812758 w 3288632"/>
              <a:gd name="connsiteY70" fmla="*/ 3689685 h 3737811"/>
              <a:gd name="connsiteX71" fmla="*/ 1892969 w 3288632"/>
              <a:gd name="connsiteY71" fmla="*/ 3705727 h 3737811"/>
              <a:gd name="connsiteX72" fmla="*/ 1957137 w 3288632"/>
              <a:gd name="connsiteY72" fmla="*/ 3721769 h 3737811"/>
              <a:gd name="connsiteX73" fmla="*/ 2823411 w 3288632"/>
              <a:gd name="connsiteY73" fmla="*/ 3737811 h 3737811"/>
              <a:gd name="connsiteX74" fmla="*/ 2983832 w 3288632"/>
              <a:gd name="connsiteY74" fmla="*/ 3721769 h 3737811"/>
              <a:gd name="connsiteX75" fmla="*/ 3031958 w 3288632"/>
              <a:gd name="connsiteY75" fmla="*/ 3673642 h 3737811"/>
              <a:gd name="connsiteX76" fmla="*/ 3096126 w 3288632"/>
              <a:gd name="connsiteY76" fmla="*/ 3641558 h 3737811"/>
              <a:gd name="connsiteX77" fmla="*/ 3144253 w 3288632"/>
              <a:gd name="connsiteY77" fmla="*/ 3609474 h 3737811"/>
              <a:gd name="connsiteX78" fmla="*/ 3224463 w 3288632"/>
              <a:gd name="connsiteY78" fmla="*/ 3465095 h 3737811"/>
              <a:gd name="connsiteX79" fmla="*/ 3240505 w 3288632"/>
              <a:gd name="connsiteY79" fmla="*/ 3368842 h 3737811"/>
              <a:gd name="connsiteX80" fmla="*/ 3256547 w 3288632"/>
              <a:gd name="connsiteY80" fmla="*/ 3304674 h 3737811"/>
              <a:gd name="connsiteX81" fmla="*/ 3288632 w 3288632"/>
              <a:gd name="connsiteY81" fmla="*/ 3112169 h 3737811"/>
              <a:gd name="connsiteX82" fmla="*/ 3224463 w 3288632"/>
              <a:gd name="connsiteY82" fmla="*/ 2855495 h 3737811"/>
              <a:gd name="connsiteX83" fmla="*/ 3176337 w 3288632"/>
              <a:gd name="connsiteY83" fmla="*/ 2807369 h 3737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3288632" h="3737811">
                <a:moveTo>
                  <a:pt x="3031958" y="2775285"/>
                </a:moveTo>
                <a:cubicBezTo>
                  <a:pt x="2960186" y="2488192"/>
                  <a:pt x="3001021" y="2675579"/>
                  <a:pt x="3031958" y="2005263"/>
                </a:cubicBezTo>
                <a:cubicBezTo>
                  <a:pt x="3037159" y="1892580"/>
                  <a:pt x="3064042" y="1668379"/>
                  <a:pt x="3064042" y="1668379"/>
                </a:cubicBezTo>
                <a:cubicBezTo>
                  <a:pt x="3056119" y="1486140"/>
                  <a:pt x="3055686" y="1316954"/>
                  <a:pt x="3031958" y="1138990"/>
                </a:cubicBezTo>
                <a:cubicBezTo>
                  <a:pt x="3028354" y="1111963"/>
                  <a:pt x="3028110" y="1083167"/>
                  <a:pt x="3015916" y="1058779"/>
                </a:cubicBezTo>
                <a:cubicBezTo>
                  <a:pt x="3005770" y="1038487"/>
                  <a:pt x="2985698" y="1024581"/>
                  <a:pt x="2967790" y="1010653"/>
                </a:cubicBezTo>
                <a:cubicBezTo>
                  <a:pt x="2937352" y="986979"/>
                  <a:pt x="2903621" y="967875"/>
                  <a:pt x="2871537" y="946485"/>
                </a:cubicBezTo>
                <a:cubicBezTo>
                  <a:pt x="2855495" y="935790"/>
                  <a:pt x="2837044" y="928033"/>
                  <a:pt x="2823411" y="914400"/>
                </a:cubicBezTo>
                <a:cubicBezTo>
                  <a:pt x="2730079" y="821071"/>
                  <a:pt x="2860411" y="955593"/>
                  <a:pt x="2759242" y="834190"/>
                </a:cubicBezTo>
                <a:cubicBezTo>
                  <a:pt x="2744718" y="816761"/>
                  <a:pt x="2725640" y="803492"/>
                  <a:pt x="2711116" y="786063"/>
                </a:cubicBezTo>
                <a:cubicBezTo>
                  <a:pt x="2698773" y="771252"/>
                  <a:pt x="2691076" y="752992"/>
                  <a:pt x="2679032" y="737937"/>
                </a:cubicBezTo>
                <a:cubicBezTo>
                  <a:pt x="2669584" y="726127"/>
                  <a:pt x="2656395" y="717663"/>
                  <a:pt x="2646947" y="705853"/>
                </a:cubicBezTo>
                <a:cubicBezTo>
                  <a:pt x="2626771" y="680633"/>
                  <a:pt x="2612573" y="643519"/>
                  <a:pt x="2582779" y="625642"/>
                </a:cubicBezTo>
                <a:cubicBezTo>
                  <a:pt x="2568279" y="616942"/>
                  <a:pt x="2550695" y="614947"/>
                  <a:pt x="2534653" y="609600"/>
                </a:cubicBezTo>
                <a:cubicBezTo>
                  <a:pt x="2523958" y="593558"/>
                  <a:pt x="2514613" y="576529"/>
                  <a:pt x="2502569" y="561474"/>
                </a:cubicBezTo>
                <a:cubicBezTo>
                  <a:pt x="2459132" y="507178"/>
                  <a:pt x="2438300" y="529089"/>
                  <a:pt x="2406316" y="433137"/>
                </a:cubicBezTo>
                <a:lnTo>
                  <a:pt x="2374232" y="336885"/>
                </a:lnTo>
                <a:cubicBezTo>
                  <a:pt x="2368885" y="320843"/>
                  <a:pt x="2362292" y="305163"/>
                  <a:pt x="2358190" y="288758"/>
                </a:cubicBezTo>
                <a:cubicBezTo>
                  <a:pt x="2352842" y="267369"/>
                  <a:pt x="2348204" y="245789"/>
                  <a:pt x="2342147" y="224590"/>
                </a:cubicBezTo>
                <a:cubicBezTo>
                  <a:pt x="2337501" y="208331"/>
                  <a:pt x="2338062" y="188420"/>
                  <a:pt x="2326105" y="176463"/>
                </a:cubicBezTo>
                <a:cubicBezTo>
                  <a:pt x="2270944" y="121302"/>
                  <a:pt x="2242244" y="116425"/>
                  <a:pt x="2181726" y="96253"/>
                </a:cubicBezTo>
                <a:cubicBezTo>
                  <a:pt x="2165684" y="85558"/>
                  <a:pt x="2151321" y="71764"/>
                  <a:pt x="2133600" y="64169"/>
                </a:cubicBezTo>
                <a:cubicBezTo>
                  <a:pt x="2113335" y="55484"/>
                  <a:pt x="2090550" y="54462"/>
                  <a:pt x="2069432" y="48127"/>
                </a:cubicBezTo>
                <a:cubicBezTo>
                  <a:pt x="2037038" y="38409"/>
                  <a:pt x="2005263" y="26737"/>
                  <a:pt x="1973179" y="16042"/>
                </a:cubicBezTo>
                <a:lnTo>
                  <a:pt x="1925053" y="0"/>
                </a:lnTo>
                <a:cubicBezTo>
                  <a:pt x="1844842" y="5347"/>
                  <a:pt x="1764318" y="7164"/>
                  <a:pt x="1684421" y="16042"/>
                </a:cubicBezTo>
                <a:cubicBezTo>
                  <a:pt x="1667615" y="17909"/>
                  <a:pt x="1651689" y="25088"/>
                  <a:pt x="1636295" y="32085"/>
                </a:cubicBezTo>
                <a:cubicBezTo>
                  <a:pt x="1592754" y="51877"/>
                  <a:pt x="1550737" y="74864"/>
                  <a:pt x="1507958" y="96253"/>
                </a:cubicBezTo>
                <a:cubicBezTo>
                  <a:pt x="1486569" y="106948"/>
                  <a:pt x="1466477" y="120775"/>
                  <a:pt x="1443790" y="128337"/>
                </a:cubicBezTo>
                <a:lnTo>
                  <a:pt x="1299411" y="176463"/>
                </a:lnTo>
                <a:cubicBezTo>
                  <a:pt x="1283369" y="181811"/>
                  <a:pt x="1266409" y="184944"/>
                  <a:pt x="1251284" y="192506"/>
                </a:cubicBezTo>
                <a:cubicBezTo>
                  <a:pt x="1229895" y="203201"/>
                  <a:pt x="1207879" y="212725"/>
                  <a:pt x="1187116" y="224590"/>
                </a:cubicBezTo>
                <a:cubicBezTo>
                  <a:pt x="1170376" y="234156"/>
                  <a:pt x="1156235" y="248052"/>
                  <a:pt x="1138990" y="256674"/>
                </a:cubicBezTo>
                <a:cubicBezTo>
                  <a:pt x="1113234" y="269552"/>
                  <a:pt x="1085516" y="278063"/>
                  <a:pt x="1058779" y="288758"/>
                </a:cubicBezTo>
                <a:cubicBezTo>
                  <a:pt x="1032042" y="310148"/>
                  <a:pt x="1007929" y="335311"/>
                  <a:pt x="978569" y="352927"/>
                </a:cubicBezTo>
                <a:cubicBezTo>
                  <a:pt x="953876" y="367743"/>
                  <a:pt x="924504" y="372944"/>
                  <a:pt x="898358" y="385011"/>
                </a:cubicBezTo>
                <a:cubicBezTo>
                  <a:pt x="854932" y="405054"/>
                  <a:pt x="812800" y="427790"/>
                  <a:pt x="770021" y="449179"/>
                </a:cubicBezTo>
                <a:lnTo>
                  <a:pt x="770021" y="449179"/>
                </a:lnTo>
                <a:cubicBezTo>
                  <a:pt x="659699" y="522728"/>
                  <a:pt x="710351" y="501154"/>
                  <a:pt x="625642" y="529390"/>
                </a:cubicBezTo>
                <a:cubicBezTo>
                  <a:pt x="553084" y="638227"/>
                  <a:pt x="588740" y="598375"/>
                  <a:pt x="529390" y="657727"/>
                </a:cubicBezTo>
                <a:cubicBezTo>
                  <a:pt x="502001" y="739890"/>
                  <a:pt x="531446" y="681995"/>
                  <a:pt x="449179" y="753979"/>
                </a:cubicBezTo>
                <a:cubicBezTo>
                  <a:pt x="324699" y="862900"/>
                  <a:pt x="439932" y="781535"/>
                  <a:pt x="336884" y="850232"/>
                </a:cubicBezTo>
                <a:cubicBezTo>
                  <a:pt x="320842" y="871621"/>
                  <a:pt x="305874" y="893860"/>
                  <a:pt x="288758" y="914400"/>
                </a:cubicBezTo>
                <a:cubicBezTo>
                  <a:pt x="279075" y="926019"/>
                  <a:pt x="266122" y="934674"/>
                  <a:pt x="256674" y="946485"/>
                </a:cubicBezTo>
                <a:cubicBezTo>
                  <a:pt x="238443" y="969275"/>
                  <a:pt x="184136" y="1061010"/>
                  <a:pt x="176463" y="1074821"/>
                </a:cubicBezTo>
                <a:cubicBezTo>
                  <a:pt x="164849" y="1095726"/>
                  <a:pt x="155993" y="1118085"/>
                  <a:pt x="144379" y="1138990"/>
                </a:cubicBezTo>
                <a:cubicBezTo>
                  <a:pt x="129237" y="1166246"/>
                  <a:pt x="112295" y="1192463"/>
                  <a:pt x="96253" y="1219200"/>
                </a:cubicBezTo>
                <a:cubicBezTo>
                  <a:pt x="90906" y="1240590"/>
                  <a:pt x="87183" y="1262453"/>
                  <a:pt x="80211" y="1283369"/>
                </a:cubicBezTo>
                <a:cubicBezTo>
                  <a:pt x="71105" y="1310688"/>
                  <a:pt x="54722" y="1335548"/>
                  <a:pt x="48126" y="1363579"/>
                </a:cubicBezTo>
                <a:cubicBezTo>
                  <a:pt x="33226" y="1426903"/>
                  <a:pt x="28800" y="1492295"/>
                  <a:pt x="16042" y="1556085"/>
                </a:cubicBezTo>
                <a:lnTo>
                  <a:pt x="0" y="1636295"/>
                </a:lnTo>
                <a:cubicBezTo>
                  <a:pt x="5347" y="1759284"/>
                  <a:pt x="6948" y="1882494"/>
                  <a:pt x="16042" y="2005263"/>
                </a:cubicBezTo>
                <a:cubicBezTo>
                  <a:pt x="16936" y="2017331"/>
                  <a:pt x="39875" y="2101056"/>
                  <a:pt x="48126" y="2117558"/>
                </a:cubicBezTo>
                <a:cubicBezTo>
                  <a:pt x="62070" y="2145447"/>
                  <a:pt x="82309" y="2169880"/>
                  <a:pt x="96253" y="2197769"/>
                </a:cubicBezTo>
                <a:cubicBezTo>
                  <a:pt x="103815" y="2212894"/>
                  <a:pt x="105298" y="2230501"/>
                  <a:pt x="112295" y="2245895"/>
                </a:cubicBezTo>
                <a:cubicBezTo>
                  <a:pt x="154654" y="2339085"/>
                  <a:pt x="198886" y="2428739"/>
                  <a:pt x="272716" y="2502569"/>
                </a:cubicBezTo>
                <a:cubicBezTo>
                  <a:pt x="299453" y="2529306"/>
                  <a:pt x="327805" y="2554518"/>
                  <a:pt x="352926" y="2582779"/>
                </a:cubicBezTo>
                <a:cubicBezTo>
                  <a:pt x="370689" y="2602763"/>
                  <a:pt x="383068" y="2627164"/>
                  <a:pt x="401053" y="2646948"/>
                </a:cubicBezTo>
                <a:cubicBezTo>
                  <a:pt x="436662" y="2686117"/>
                  <a:pt x="475916" y="2721811"/>
                  <a:pt x="513347" y="2759242"/>
                </a:cubicBezTo>
                <a:cubicBezTo>
                  <a:pt x="524042" y="2769937"/>
                  <a:pt x="536357" y="2779227"/>
                  <a:pt x="545432" y="2791327"/>
                </a:cubicBezTo>
                <a:cubicBezTo>
                  <a:pt x="755606" y="3071559"/>
                  <a:pt x="449494" y="2655439"/>
                  <a:pt x="625642" y="2919663"/>
                </a:cubicBezTo>
                <a:cubicBezTo>
                  <a:pt x="634032" y="2932248"/>
                  <a:pt x="648651" y="2939648"/>
                  <a:pt x="657726" y="2951748"/>
                </a:cubicBezTo>
                <a:cubicBezTo>
                  <a:pt x="680862" y="2982596"/>
                  <a:pt x="700506" y="3015916"/>
                  <a:pt x="721895" y="3048000"/>
                </a:cubicBezTo>
                <a:cubicBezTo>
                  <a:pt x="732590" y="3064042"/>
                  <a:pt x="735274" y="3091451"/>
                  <a:pt x="753979" y="3096127"/>
                </a:cubicBezTo>
                <a:cubicBezTo>
                  <a:pt x="844599" y="3118782"/>
                  <a:pt x="796528" y="3107845"/>
                  <a:pt x="898358" y="3128211"/>
                </a:cubicBezTo>
                <a:cubicBezTo>
                  <a:pt x="914400" y="3138906"/>
                  <a:pt x="928866" y="3152465"/>
                  <a:pt x="946484" y="3160295"/>
                </a:cubicBezTo>
                <a:cubicBezTo>
                  <a:pt x="977389" y="3174030"/>
                  <a:pt x="1013373" y="3175600"/>
                  <a:pt x="1042737" y="3192379"/>
                </a:cubicBezTo>
                <a:cubicBezTo>
                  <a:pt x="1089165" y="3218909"/>
                  <a:pt x="1125533" y="3260606"/>
                  <a:pt x="1171074" y="3288632"/>
                </a:cubicBezTo>
                <a:cubicBezTo>
                  <a:pt x="1240590" y="3331411"/>
                  <a:pt x="1311706" y="3371692"/>
                  <a:pt x="1379621" y="3416969"/>
                </a:cubicBezTo>
                <a:cubicBezTo>
                  <a:pt x="1604329" y="3566775"/>
                  <a:pt x="1479047" y="3519627"/>
                  <a:pt x="1604211" y="3561348"/>
                </a:cubicBezTo>
                <a:cubicBezTo>
                  <a:pt x="1628310" y="3577414"/>
                  <a:pt x="1754813" y="3670370"/>
                  <a:pt x="1812758" y="3689685"/>
                </a:cubicBezTo>
                <a:cubicBezTo>
                  <a:pt x="1838625" y="3698308"/>
                  <a:pt x="1866352" y="3699812"/>
                  <a:pt x="1892969" y="3705727"/>
                </a:cubicBezTo>
                <a:cubicBezTo>
                  <a:pt x="1914492" y="3710510"/>
                  <a:pt x="1935102" y="3721009"/>
                  <a:pt x="1957137" y="3721769"/>
                </a:cubicBezTo>
                <a:cubicBezTo>
                  <a:pt x="2245773" y="3731722"/>
                  <a:pt x="2534653" y="3732464"/>
                  <a:pt x="2823411" y="3737811"/>
                </a:cubicBezTo>
                <a:cubicBezTo>
                  <a:pt x="2876885" y="3732464"/>
                  <a:pt x="2932468" y="3737573"/>
                  <a:pt x="2983832" y="3721769"/>
                </a:cubicBezTo>
                <a:cubicBezTo>
                  <a:pt x="3005516" y="3715097"/>
                  <a:pt x="3013497" y="3686829"/>
                  <a:pt x="3031958" y="3673642"/>
                </a:cubicBezTo>
                <a:cubicBezTo>
                  <a:pt x="3051418" y="3659742"/>
                  <a:pt x="3075363" y="3653423"/>
                  <a:pt x="3096126" y="3641558"/>
                </a:cubicBezTo>
                <a:cubicBezTo>
                  <a:pt x="3112866" y="3631992"/>
                  <a:pt x="3128211" y="3620169"/>
                  <a:pt x="3144253" y="3609474"/>
                </a:cubicBezTo>
                <a:cubicBezTo>
                  <a:pt x="3217801" y="3499151"/>
                  <a:pt x="3196227" y="3549803"/>
                  <a:pt x="3224463" y="3465095"/>
                </a:cubicBezTo>
                <a:cubicBezTo>
                  <a:pt x="3229810" y="3433011"/>
                  <a:pt x="3234126" y="3400737"/>
                  <a:pt x="3240505" y="3368842"/>
                </a:cubicBezTo>
                <a:cubicBezTo>
                  <a:pt x="3244829" y="3347223"/>
                  <a:pt x="3252484" y="3326344"/>
                  <a:pt x="3256547" y="3304674"/>
                </a:cubicBezTo>
                <a:cubicBezTo>
                  <a:pt x="3268536" y="3240735"/>
                  <a:pt x="3288632" y="3112169"/>
                  <a:pt x="3288632" y="3112169"/>
                </a:cubicBezTo>
                <a:cubicBezTo>
                  <a:pt x="3260179" y="2713828"/>
                  <a:pt x="3337874" y="2968905"/>
                  <a:pt x="3224463" y="2855495"/>
                </a:cubicBezTo>
                <a:cubicBezTo>
                  <a:pt x="3171887" y="2802920"/>
                  <a:pt x="3216520" y="2807369"/>
                  <a:pt x="3176337" y="2807369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orme libre 5"/>
          <p:cNvSpPr/>
          <p:nvPr/>
        </p:nvSpPr>
        <p:spPr>
          <a:xfrm>
            <a:off x="8550442" y="2951747"/>
            <a:ext cx="2392239" cy="2502569"/>
          </a:xfrm>
          <a:custGeom>
            <a:avLst/>
            <a:gdLst>
              <a:gd name="connsiteX0" fmla="*/ 1748590 w 2392239"/>
              <a:gd name="connsiteY0" fmla="*/ 0 h 2502569"/>
              <a:gd name="connsiteX1" fmla="*/ 1283369 w 2392239"/>
              <a:gd name="connsiteY1" fmla="*/ 16042 h 2502569"/>
              <a:gd name="connsiteX2" fmla="*/ 866274 w 2392239"/>
              <a:gd name="connsiteY2" fmla="*/ 48127 h 2502569"/>
              <a:gd name="connsiteX3" fmla="*/ 737937 w 2392239"/>
              <a:gd name="connsiteY3" fmla="*/ 80211 h 2502569"/>
              <a:gd name="connsiteX4" fmla="*/ 641684 w 2392239"/>
              <a:gd name="connsiteY4" fmla="*/ 128337 h 2502569"/>
              <a:gd name="connsiteX5" fmla="*/ 481263 w 2392239"/>
              <a:gd name="connsiteY5" fmla="*/ 176464 h 2502569"/>
              <a:gd name="connsiteX6" fmla="*/ 417095 w 2392239"/>
              <a:gd name="connsiteY6" fmla="*/ 208548 h 2502569"/>
              <a:gd name="connsiteX7" fmla="*/ 368969 w 2392239"/>
              <a:gd name="connsiteY7" fmla="*/ 224590 h 2502569"/>
              <a:gd name="connsiteX8" fmla="*/ 320842 w 2392239"/>
              <a:gd name="connsiteY8" fmla="*/ 256674 h 2502569"/>
              <a:gd name="connsiteX9" fmla="*/ 160421 w 2392239"/>
              <a:gd name="connsiteY9" fmla="*/ 352927 h 2502569"/>
              <a:gd name="connsiteX10" fmla="*/ 112295 w 2392239"/>
              <a:gd name="connsiteY10" fmla="*/ 401053 h 2502569"/>
              <a:gd name="connsiteX11" fmla="*/ 48126 w 2392239"/>
              <a:gd name="connsiteY11" fmla="*/ 481264 h 2502569"/>
              <a:gd name="connsiteX12" fmla="*/ 16042 w 2392239"/>
              <a:gd name="connsiteY12" fmla="*/ 593558 h 2502569"/>
              <a:gd name="connsiteX13" fmla="*/ 0 w 2392239"/>
              <a:gd name="connsiteY13" fmla="*/ 721895 h 2502569"/>
              <a:gd name="connsiteX14" fmla="*/ 32084 w 2392239"/>
              <a:gd name="connsiteY14" fmla="*/ 1668379 h 2502569"/>
              <a:gd name="connsiteX15" fmla="*/ 48126 w 2392239"/>
              <a:gd name="connsiteY15" fmla="*/ 1764632 h 2502569"/>
              <a:gd name="connsiteX16" fmla="*/ 80211 w 2392239"/>
              <a:gd name="connsiteY16" fmla="*/ 1860885 h 2502569"/>
              <a:gd name="connsiteX17" fmla="*/ 112295 w 2392239"/>
              <a:gd name="connsiteY17" fmla="*/ 2021306 h 2502569"/>
              <a:gd name="connsiteX18" fmla="*/ 176463 w 2392239"/>
              <a:gd name="connsiteY18" fmla="*/ 2149642 h 2502569"/>
              <a:gd name="connsiteX19" fmla="*/ 208547 w 2392239"/>
              <a:gd name="connsiteY19" fmla="*/ 2213811 h 2502569"/>
              <a:gd name="connsiteX20" fmla="*/ 272716 w 2392239"/>
              <a:gd name="connsiteY20" fmla="*/ 2310064 h 2502569"/>
              <a:gd name="connsiteX21" fmla="*/ 352926 w 2392239"/>
              <a:gd name="connsiteY21" fmla="*/ 2390274 h 2502569"/>
              <a:gd name="connsiteX22" fmla="*/ 513347 w 2392239"/>
              <a:gd name="connsiteY22" fmla="*/ 2454442 h 2502569"/>
              <a:gd name="connsiteX23" fmla="*/ 689811 w 2392239"/>
              <a:gd name="connsiteY23" fmla="*/ 2486527 h 2502569"/>
              <a:gd name="connsiteX24" fmla="*/ 770021 w 2392239"/>
              <a:gd name="connsiteY24" fmla="*/ 2502569 h 2502569"/>
              <a:gd name="connsiteX25" fmla="*/ 1090863 w 2392239"/>
              <a:gd name="connsiteY25" fmla="*/ 2470485 h 2502569"/>
              <a:gd name="connsiteX26" fmla="*/ 1187116 w 2392239"/>
              <a:gd name="connsiteY26" fmla="*/ 2438400 h 2502569"/>
              <a:gd name="connsiteX27" fmla="*/ 1315453 w 2392239"/>
              <a:gd name="connsiteY27" fmla="*/ 2390274 h 2502569"/>
              <a:gd name="connsiteX28" fmla="*/ 1363579 w 2392239"/>
              <a:gd name="connsiteY28" fmla="*/ 2374232 h 2502569"/>
              <a:gd name="connsiteX29" fmla="*/ 1411705 w 2392239"/>
              <a:gd name="connsiteY29" fmla="*/ 2342148 h 2502569"/>
              <a:gd name="connsiteX30" fmla="*/ 1572126 w 2392239"/>
              <a:gd name="connsiteY30" fmla="*/ 2245895 h 2502569"/>
              <a:gd name="connsiteX31" fmla="*/ 1652337 w 2392239"/>
              <a:gd name="connsiteY31" fmla="*/ 2181727 h 2502569"/>
              <a:gd name="connsiteX32" fmla="*/ 1700463 w 2392239"/>
              <a:gd name="connsiteY32" fmla="*/ 2133600 h 2502569"/>
              <a:gd name="connsiteX33" fmla="*/ 1860884 w 2392239"/>
              <a:gd name="connsiteY33" fmla="*/ 1989221 h 2502569"/>
              <a:gd name="connsiteX34" fmla="*/ 1909011 w 2392239"/>
              <a:gd name="connsiteY34" fmla="*/ 1941095 h 2502569"/>
              <a:gd name="connsiteX35" fmla="*/ 1957137 w 2392239"/>
              <a:gd name="connsiteY35" fmla="*/ 1860885 h 2502569"/>
              <a:gd name="connsiteX36" fmla="*/ 2037347 w 2392239"/>
              <a:gd name="connsiteY36" fmla="*/ 1748590 h 2502569"/>
              <a:gd name="connsiteX37" fmla="*/ 2117558 w 2392239"/>
              <a:gd name="connsiteY37" fmla="*/ 1588169 h 2502569"/>
              <a:gd name="connsiteX38" fmla="*/ 2133600 w 2392239"/>
              <a:gd name="connsiteY38" fmla="*/ 1524000 h 2502569"/>
              <a:gd name="connsiteX39" fmla="*/ 2181726 w 2392239"/>
              <a:gd name="connsiteY39" fmla="*/ 1427748 h 2502569"/>
              <a:gd name="connsiteX40" fmla="*/ 2213811 w 2392239"/>
              <a:gd name="connsiteY40" fmla="*/ 1267327 h 2502569"/>
              <a:gd name="connsiteX41" fmla="*/ 2229853 w 2392239"/>
              <a:gd name="connsiteY41" fmla="*/ 1219200 h 2502569"/>
              <a:gd name="connsiteX42" fmla="*/ 2294021 w 2392239"/>
              <a:gd name="connsiteY42" fmla="*/ 1090864 h 2502569"/>
              <a:gd name="connsiteX43" fmla="*/ 2342147 w 2392239"/>
              <a:gd name="connsiteY43" fmla="*/ 930442 h 2502569"/>
              <a:gd name="connsiteX44" fmla="*/ 2358190 w 2392239"/>
              <a:gd name="connsiteY44" fmla="*/ 882316 h 2502569"/>
              <a:gd name="connsiteX45" fmla="*/ 2374232 w 2392239"/>
              <a:gd name="connsiteY45" fmla="*/ 721895 h 2502569"/>
              <a:gd name="connsiteX46" fmla="*/ 2390274 w 2392239"/>
              <a:gd name="connsiteY46" fmla="*/ 641685 h 2502569"/>
              <a:gd name="connsiteX47" fmla="*/ 2390274 w 2392239"/>
              <a:gd name="connsiteY47" fmla="*/ 256674 h 2502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392239" h="2502569">
                <a:moveTo>
                  <a:pt x="1748590" y="0"/>
                </a:moveTo>
                <a:lnTo>
                  <a:pt x="1283369" y="16042"/>
                </a:lnTo>
                <a:cubicBezTo>
                  <a:pt x="1171393" y="20708"/>
                  <a:pt x="993591" y="22664"/>
                  <a:pt x="866274" y="48127"/>
                </a:cubicBezTo>
                <a:cubicBezTo>
                  <a:pt x="823035" y="56775"/>
                  <a:pt x="779464" y="65380"/>
                  <a:pt x="737937" y="80211"/>
                </a:cubicBezTo>
                <a:cubicBezTo>
                  <a:pt x="704155" y="92276"/>
                  <a:pt x="674990" y="115015"/>
                  <a:pt x="641684" y="128337"/>
                </a:cubicBezTo>
                <a:cubicBezTo>
                  <a:pt x="526543" y="174393"/>
                  <a:pt x="626293" y="103949"/>
                  <a:pt x="481263" y="176464"/>
                </a:cubicBezTo>
                <a:cubicBezTo>
                  <a:pt x="459874" y="187159"/>
                  <a:pt x="439075" y="199128"/>
                  <a:pt x="417095" y="208548"/>
                </a:cubicBezTo>
                <a:cubicBezTo>
                  <a:pt x="401552" y="215209"/>
                  <a:pt x="384094" y="217028"/>
                  <a:pt x="368969" y="224590"/>
                </a:cubicBezTo>
                <a:cubicBezTo>
                  <a:pt x="351724" y="233212"/>
                  <a:pt x="337582" y="247108"/>
                  <a:pt x="320842" y="256674"/>
                </a:cubicBezTo>
                <a:cubicBezTo>
                  <a:pt x="261767" y="290431"/>
                  <a:pt x="212746" y="300602"/>
                  <a:pt x="160421" y="352927"/>
                </a:cubicBezTo>
                <a:cubicBezTo>
                  <a:pt x="144379" y="368969"/>
                  <a:pt x="126819" y="383625"/>
                  <a:pt x="112295" y="401053"/>
                </a:cubicBezTo>
                <a:cubicBezTo>
                  <a:pt x="11110" y="522475"/>
                  <a:pt x="141471" y="387919"/>
                  <a:pt x="48126" y="481264"/>
                </a:cubicBezTo>
                <a:cubicBezTo>
                  <a:pt x="35411" y="519408"/>
                  <a:pt x="22756" y="553272"/>
                  <a:pt x="16042" y="593558"/>
                </a:cubicBezTo>
                <a:cubicBezTo>
                  <a:pt x="8954" y="636083"/>
                  <a:pt x="5347" y="679116"/>
                  <a:pt x="0" y="721895"/>
                </a:cubicBezTo>
                <a:cubicBezTo>
                  <a:pt x="12294" y="1361167"/>
                  <a:pt x="-22681" y="1312405"/>
                  <a:pt x="32084" y="1668379"/>
                </a:cubicBezTo>
                <a:cubicBezTo>
                  <a:pt x="37030" y="1700528"/>
                  <a:pt x="40237" y="1733076"/>
                  <a:pt x="48126" y="1764632"/>
                </a:cubicBezTo>
                <a:cubicBezTo>
                  <a:pt x="56329" y="1797442"/>
                  <a:pt x="69516" y="1828801"/>
                  <a:pt x="80211" y="1860885"/>
                </a:cubicBezTo>
                <a:cubicBezTo>
                  <a:pt x="84186" y="1884737"/>
                  <a:pt x="99001" y="1989399"/>
                  <a:pt x="112295" y="2021306"/>
                </a:cubicBezTo>
                <a:cubicBezTo>
                  <a:pt x="130690" y="2065455"/>
                  <a:pt x="155074" y="2106863"/>
                  <a:pt x="176463" y="2149642"/>
                </a:cubicBezTo>
                <a:lnTo>
                  <a:pt x="208547" y="2213811"/>
                </a:lnTo>
                <a:cubicBezTo>
                  <a:pt x="273215" y="2343146"/>
                  <a:pt x="207393" y="2228409"/>
                  <a:pt x="272716" y="2310064"/>
                </a:cubicBezTo>
                <a:cubicBezTo>
                  <a:pt x="322248" y="2371979"/>
                  <a:pt x="282005" y="2349748"/>
                  <a:pt x="352926" y="2390274"/>
                </a:cubicBezTo>
                <a:cubicBezTo>
                  <a:pt x="398995" y="2416599"/>
                  <a:pt x="462783" y="2444329"/>
                  <a:pt x="513347" y="2454442"/>
                </a:cubicBezTo>
                <a:cubicBezTo>
                  <a:pt x="711432" y="2494061"/>
                  <a:pt x="464096" y="2445488"/>
                  <a:pt x="689811" y="2486527"/>
                </a:cubicBezTo>
                <a:cubicBezTo>
                  <a:pt x="716637" y="2491404"/>
                  <a:pt x="743284" y="2497222"/>
                  <a:pt x="770021" y="2502569"/>
                </a:cubicBezTo>
                <a:cubicBezTo>
                  <a:pt x="876968" y="2491874"/>
                  <a:pt x="984632" y="2486828"/>
                  <a:pt x="1090863" y="2470485"/>
                </a:cubicBezTo>
                <a:cubicBezTo>
                  <a:pt x="1124290" y="2465342"/>
                  <a:pt x="1154306" y="2446603"/>
                  <a:pt x="1187116" y="2438400"/>
                </a:cubicBezTo>
                <a:cubicBezTo>
                  <a:pt x="1305420" y="2408824"/>
                  <a:pt x="1198009" y="2440606"/>
                  <a:pt x="1315453" y="2390274"/>
                </a:cubicBezTo>
                <a:cubicBezTo>
                  <a:pt x="1330996" y="2383613"/>
                  <a:pt x="1348454" y="2381794"/>
                  <a:pt x="1363579" y="2374232"/>
                </a:cubicBezTo>
                <a:cubicBezTo>
                  <a:pt x="1380824" y="2365610"/>
                  <a:pt x="1394965" y="2351714"/>
                  <a:pt x="1411705" y="2342148"/>
                </a:cubicBezTo>
                <a:cubicBezTo>
                  <a:pt x="1584348" y="2243496"/>
                  <a:pt x="1336680" y="2402861"/>
                  <a:pt x="1572126" y="2245895"/>
                </a:cubicBezTo>
                <a:cubicBezTo>
                  <a:pt x="1643885" y="2138260"/>
                  <a:pt x="1559351" y="2243719"/>
                  <a:pt x="1652337" y="2181727"/>
                </a:cubicBezTo>
                <a:cubicBezTo>
                  <a:pt x="1671214" y="2169142"/>
                  <a:pt x="1683238" y="2148365"/>
                  <a:pt x="1700463" y="2133600"/>
                </a:cubicBezTo>
                <a:cubicBezTo>
                  <a:pt x="1876297" y="1982885"/>
                  <a:pt x="1617827" y="2232278"/>
                  <a:pt x="1860884" y="1989221"/>
                </a:cubicBezTo>
                <a:cubicBezTo>
                  <a:pt x="1876926" y="1973179"/>
                  <a:pt x="1897339" y="1960549"/>
                  <a:pt x="1909011" y="1941095"/>
                </a:cubicBezTo>
                <a:cubicBezTo>
                  <a:pt x="1925053" y="1914358"/>
                  <a:pt x="1939014" y="1886257"/>
                  <a:pt x="1957137" y="1860885"/>
                </a:cubicBezTo>
                <a:cubicBezTo>
                  <a:pt x="2020254" y="1772521"/>
                  <a:pt x="1962916" y="1912338"/>
                  <a:pt x="2037347" y="1748590"/>
                </a:cubicBezTo>
                <a:cubicBezTo>
                  <a:pt x="2115307" y="1577079"/>
                  <a:pt x="2019557" y="1718837"/>
                  <a:pt x="2117558" y="1588169"/>
                </a:cubicBezTo>
                <a:cubicBezTo>
                  <a:pt x="2122905" y="1566779"/>
                  <a:pt x="2124915" y="1544265"/>
                  <a:pt x="2133600" y="1524000"/>
                </a:cubicBezTo>
                <a:cubicBezTo>
                  <a:pt x="2193867" y="1383376"/>
                  <a:pt x="2143096" y="1562951"/>
                  <a:pt x="2181726" y="1427748"/>
                </a:cubicBezTo>
                <a:cubicBezTo>
                  <a:pt x="2213690" y="1315877"/>
                  <a:pt x="2182295" y="1409148"/>
                  <a:pt x="2213811" y="1267327"/>
                </a:cubicBezTo>
                <a:cubicBezTo>
                  <a:pt x="2217479" y="1250820"/>
                  <a:pt x="2222856" y="1234594"/>
                  <a:pt x="2229853" y="1219200"/>
                </a:cubicBezTo>
                <a:cubicBezTo>
                  <a:pt x="2249644" y="1175659"/>
                  <a:pt x="2294021" y="1090864"/>
                  <a:pt x="2294021" y="1090864"/>
                </a:cubicBezTo>
                <a:cubicBezTo>
                  <a:pt x="2318264" y="993892"/>
                  <a:pt x="2303094" y="1047600"/>
                  <a:pt x="2342147" y="930442"/>
                </a:cubicBezTo>
                <a:lnTo>
                  <a:pt x="2358190" y="882316"/>
                </a:lnTo>
                <a:cubicBezTo>
                  <a:pt x="2363537" y="828842"/>
                  <a:pt x="2367130" y="775164"/>
                  <a:pt x="2374232" y="721895"/>
                </a:cubicBezTo>
                <a:cubicBezTo>
                  <a:pt x="2377836" y="694868"/>
                  <a:pt x="2389334" y="668935"/>
                  <a:pt x="2390274" y="641685"/>
                </a:cubicBezTo>
                <a:cubicBezTo>
                  <a:pt x="2394697" y="513424"/>
                  <a:pt x="2390274" y="385011"/>
                  <a:pt x="2390274" y="256674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3471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89" y="220744"/>
            <a:ext cx="11133221" cy="6324433"/>
          </a:xfrm>
          <a:prstGeom prst="rect">
            <a:avLst/>
          </a:prstGeom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838200" y="5065462"/>
            <a:ext cx="10824410" cy="1325563"/>
          </a:xfrm>
        </p:spPr>
        <p:txBody>
          <a:bodyPr/>
          <a:lstStyle/>
          <a:p>
            <a:r>
              <a:rPr lang="fr-FR" dirty="0" smtClean="0"/>
              <a:t>C’est la 					allumez le lampadaire</a:t>
            </a:r>
            <a:endParaRPr lang="fr-FR" dirty="0"/>
          </a:p>
        </p:txBody>
      </p:sp>
      <p:sp>
        <p:nvSpPr>
          <p:cNvPr id="7" name="Forme libre 6"/>
          <p:cNvSpPr/>
          <p:nvPr/>
        </p:nvSpPr>
        <p:spPr>
          <a:xfrm>
            <a:off x="1491916" y="1748589"/>
            <a:ext cx="6978316" cy="3822598"/>
          </a:xfrm>
          <a:custGeom>
            <a:avLst/>
            <a:gdLst>
              <a:gd name="connsiteX0" fmla="*/ 352926 w 6978316"/>
              <a:gd name="connsiteY0" fmla="*/ 3128211 h 3822598"/>
              <a:gd name="connsiteX1" fmla="*/ 593558 w 6978316"/>
              <a:gd name="connsiteY1" fmla="*/ 3320716 h 3822598"/>
              <a:gd name="connsiteX2" fmla="*/ 705852 w 6978316"/>
              <a:gd name="connsiteY2" fmla="*/ 3368843 h 3822598"/>
              <a:gd name="connsiteX3" fmla="*/ 770021 w 6978316"/>
              <a:gd name="connsiteY3" fmla="*/ 3400927 h 3822598"/>
              <a:gd name="connsiteX4" fmla="*/ 866273 w 6978316"/>
              <a:gd name="connsiteY4" fmla="*/ 3433011 h 3822598"/>
              <a:gd name="connsiteX5" fmla="*/ 1010652 w 6978316"/>
              <a:gd name="connsiteY5" fmla="*/ 3481137 h 3822598"/>
              <a:gd name="connsiteX6" fmla="*/ 1203158 w 6978316"/>
              <a:gd name="connsiteY6" fmla="*/ 3545306 h 3822598"/>
              <a:gd name="connsiteX7" fmla="*/ 1251284 w 6978316"/>
              <a:gd name="connsiteY7" fmla="*/ 3561348 h 3822598"/>
              <a:gd name="connsiteX8" fmla="*/ 1299410 w 6978316"/>
              <a:gd name="connsiteY8" fmla="*/ 3577390 h 3822598"/>
              <a:gd name="connsiteX9" fmla="*/ 1363579 w 6978316"/>
              <a:gd name="connsiteY9" fmla="*/ 3593432 h 3822598"/>
              <a:gd name="connsiteX10" fmla="*/ 1411705 w 6978316"/>
              <a:gd name="connsiteY10" fmla="*/ 3609474 h 3822598"/>
              <a:gd name="connsiteX11" fmla="*/ 1556084 w 6978316"/>
              <a:gd name="connsiteY11" fmla="*/ 3641558 h 3822598"/>
              <a:gd name="connsiteX12" fmla="*/ 1684421 w 6978316"/>
              <a:gd name="connsiteY12" fmla="*/ 3673643 h 3822598"/>
              <a:gd name="connsiteX13" fmla="*/ 1764631 w 6978316"/>
              <a:gd name="connsiteY13" fmla="*/ 3689685 h 3822598"/>
              <a:gd name="connsiteX14" fmla="*/ 1860884 w 6978316"/>
              <a:gd name="connsiteY14" fmla="*/ 3705727 h 3822598"/>
              <a:gd name="connsiteX15" fmla="*/ 1973179 w 6978316"/>
              <a:gd name="connsiteY15" fmla="*/ 3737811 h 3822598"/>
              <a:gd name="connsiteX16" fmla="*/ 2037347 w 6978316"/>
              <a:gd name="connsiteY16" fmla="*/ 3753853 h 3822598"/>
              <a:gd name="connsiteX17" fmla="*/ 2149642 w 6978316"/>
              <a:gd name="connsiteY17" fmla="*/ 3785937 h 3822598"/>
              <a:gd name="connsiteX18" fmla="*/ 2181726 w 6978316"/>
              <a:gd name="connsiteY18" fmla="*/ 3818022 h 3822598"/>
              <a:gd name="connsiteX19" fmla="*/ 2374231 w 6978316"/>
              <a:gd name="connsiteY19" fmla="*/ 3785937 h 3822598"/>
              <a:gd name="connsiteX20" fmla="*/ 2566737 w 6978316"/>
              <a:gd name="connsiteY20" fmla="*/ 3753853 h 3822598"/>
              <a:gd name="connsiteX21" fmla="*/ 2759242 w 6978316"/>
              <a:gd name="connsiteY21" fmla="*/ 3721769 h 3822598"/>
              <a:gd name="connsiteX22" fmla="*/ 2887579 w 6978316"/>
              <a:gd name="connsiteY22" fmla="*/ 3689685 h 3822598"/>
              <a:gd name="connsiteX23" fmla="*/ 2967789 w 6978316"/>
              <a:gd name="connsiteY23" fmla="*/ 3673643 h 3822598"/>
              <a:gd name="connsiteX24" fmla="*/ 3064042 w 6978316"/>
              <a:gd name="connsiteY24" fmla="*/ 3641558 h 3822598"/>
              <a:gd name="connsiteX25" fmla="*/ 3192379 w 6978316"/>
              <a:gd name="connsiteY25" fmla="*/ 3625516 h 3822598"/>
              <a:gd name="connsiteX26" fmla="*/ 3336758 w 6978316"/>
              <a:gd name="connsiteY26" fmla="*/ 3609474 h 3822598"/>
              <a:gd name="connsiteX27" fmla="*/ 3433010 w 6978316"/>
              <a:gd name="connsiteY27" fmla="*/ 3593432 h 3822598"/>
              <a:gd name="connsiteX28" fmla="*/ 3561347 w 6978316"/>
              <a:gd name="connsiteY28" fmla="*/ 3577390 h 3822598"/>
              <a:gd name="connsiteX29" fmla="*/ 4427621 w 6978316"/>
              <a:gd name="connsiteY29" fmla="*/ 3593432 h 3822598"/>
              <a:gd name="connsiteX30" fmla="*/ 4764505 w 6978316"/>
              <a:gd name="connsiteY30" fmla="*/ 3577390 h 3822598"/>
              <a:gd name="connsiteX31" fmla="*/ 5085347 w 6978316"/>
              <a:gd name="connsiteY31" fmla="*/ 3545306 h 3822598"/>
              <a:gd name="connsiteX32" fmla="*/ 6416842 w 6978316"/>
              <a:gd name="connsiteY32" fmla="*/ 3529264 h 3822598"/>
              <a:gd name="connsiteX33" fmla="*/ 6513095 w 6978316"/>
              <a:gd name="connsiteY33" fmla="*/ 3497179 h 3822598"/>
              <a:gd name="connsiteX34" fmla="*/ 6609347 w 6978316"/>
              <a:gd name="connsiteY34" fmla="*/ 3433011 h 3822598"/>
              <a:gd name="connsiteX35" fmla="*/ 6657473 w 6978316"/>
              <a:gd name="connsiteY35" fmla="*/ 3320716 h 3822598"/>
              <a:gd name="connsiteX36" fmla="*/ 6689558 w 6978316"/>
              <a:gd name="connsiteY36" fmla="*/ 3272590 h 3822598"/>
              <a:gd name="connsiteX37" fmla="*/ 6737684 w 6978316"/>
              <a:gd name="connsiteY37" fmla="*/ 3128211 h 3822598"/>
              <a:gd name="connsiteX38" fmla="*/ 6753726 w 6978316"/>
              <a:gd name="connsiteY38" fmla="*/ 3080085 h 3822598"/>
              <a:gd name="connsiteX39" fmla="*/ 6785810 w 6978316"/>
              <a:gd name="connsiteY39" fmla="*/ 3015916 h 3822598"/>
              <a:gd name="connsiteX40" fmla="*/ 6801852 w 6978316"/>
              <a:gd name="connsiteY40" fmla="*/ 2967790 h 3822598"/>
              <a:gd name="connsiteX41" fmla="*/ 6849979 w 6978316"/>
              <a:gd name="connsiteY41" fmla="*/ 2887579 h 3822598"/>
              <a:gd name="connsiteX42" fmla="*/ 6882063 w 6978316"/>
              <a:gd name="connsiteY42" fmla="*/ 2791327 h 3822598"/>
              <a:gd name="connsiteX43" fmla="*/ 6930189 w 6978316"/>
              <a:gd name="connsiteY43" fmla="*/ 2614864 h 3822598"/>
              <a:gd name="connsiteX44" fmla="*/ 6946231 w 6978316"/>
              <a:gd name="connsiteY44" fmla="*/ 2277979 h 3822598"/>
              <a:gd name="connsiteX45" fmla="*/ 6962273 w 6978316"/>
              <a:gd name="connsiteY45" fmla="*/ 2213811 h 3822598"/>
              <a:gd name="connsiteX46" fmla="*/ 6978316 w 6978316"/>
              <a:gd name="connsiteY46" fmla="*/ 2117558 h 3822598"/>
              <a:gd name="connsiteX47" fmla="*/ 6946231 w 6978316"/>
              <a:gd name="connsiteY47" fmla="*/ 1187116 h 3822598"/>
              <a:gd name="connsiteX48" fmla="*/ 6914147 w 6978316"/>
              <a:gd name="connsiteY48" fmla="*/ 994611 h 3822598"/>
              <a:gd name="connsiteX49" fmla="*/ 6898105 w 6978316"/>
              <a:gd name="connsiteY49" fmla="*/ 946485 h 3822598"/>
              <a:gd name="connsiteX50" fmla="*/ 6866021 w 6978316"/>
              <a:gd name="connsiteY50" fmla="*/ 802106 h 3822598"/>
              <a:gd name="connsiteX51" fmla="*/ 6833937 w 6978316"/>
              <a:gd name="connsiteY51" fmla="*/ 689811 h 3822598"/>
              <a:gd name="connsiteX52" fmla="*/ 6801852 w 6978316"/>
              <a:gd name="connsiteY52" fmla="*/ 577516 h 3822598"/>
              <a:gd name="connsiteX53" fmla="*/ 6705600 w 6978316"/>
              <a:gd name="connsiteY53" fmla="*/ 449179 h 3822598"/>
              <a:gd name="connsiteX54" fmla="*/ 6641431 w 6978316"/>
              <a:gd name="connsiteY54" fmla="*/ 368969 h 3822598"/>
              <a:gd name="connsiteX55" fmla="*/ 6593305 w 6978316"/>
              <a:gd name="connsiteY55" fmla="*/ 352927 h 3822598"/>
              <a:gd name="connsiteX56" fmla="*/ 6545179 w 6978316"/>
              <a:gd name="connsiteY56" fmla="*/ 320843 h 3822598"/>
              <a:gd name="connsiteX57" fmla="*/ 6497052 w 6978316"/>
              <a:gd name="connsiteY57" fmla="*/ 304800 h 3822598"/>
              <a:gd name="connsiteX58" fmla="*/ 6448926 w 6978316"/>
              <a:gd name="connsiteY58" fmla="*/ 272716 h 3822598"/>
              <a:gd name="connsiteX59" fmla="*/ 6400800 w 6978316"/>
              <a:gd name="connsiteY59" fmla="*/ 256674 h 3822598"/>
              <a:gd name="connsiteX60" fmla="*/ 6256421 w 6978316"/>
              <a:gd name="connsiteY60" fmla="*/ 160422 h 3822598"/>
              <a:gd name="connsiteX61" fmla="*/ 6208295 w 6978316"/>
              <a:gd name="connsiteY61" fmla="*/ 128337 h 3822598"/>
              <a:gd name="connsiteX62" fmla="*/ 6144126 w 6978316"/>
              <a:gd name="connsiteY62" fmla="*/ 96253 h 3822598"/>
              <a:gd name="connsiteX63" fmla="*/ 6096000 w 6978316"/>
              <a:gd name="connsiteY63" fmla="*/ 80211 h 3822598"/>
              <a:gd name="connsiteX64" fmla="*/ 6047873 w 6978316"/>
              <a:gd name="connsiteY64" fmla="*/ 48127 h 3822598"/>
              <a:gd name="connsiteX65" fmla="*/ 5951621 w 6978316"/>
              <a:gd name="connsiteY65" fmla="*/ 32085 h 3822598"/>
              <a:gd name="connsiteX66" fmla="*/ 5502442 w 6978316"/>
              <a:gd name="connsiteY66" fmla="*/ 0 h 3822598"/>
              <a:gd name="connsiteX67" fmla="*/ 4828673 w 6978316"/>
              <a:gd name="connsiteY67" fmla="*/ 16043 h 3822598"/>
              <a:gd name="connsiteX68" fmla="*/ 4491789 w 6978316"/>
              <a:gd name="connsiteY68" fmla="*/ 64169 h 3822598"/>
              <a:gd name="connsiteX69" fmla="*/ 4154905 w 6978316"/>
              <a:gd name="connsiteY69" fmla="*/ 96253 h 3822598"/>
              <a:gd name="connsiteX70" fmla="*/ 3192379 w 6978316"/>
              <a:gd name="connsiteY70" fmla="*/ 80211 h 3822598"/>
              <a:gd name="connsiteX71" fmla="*/ 3112168 w 6978316"/>
              <a:gd name="connsiteY71" fmla="*/ 32085 h 3822598"/>
              <a:gd name="connsiteX72" fmla="*/ 3064042 w 6978316"/>
              <a:gd name="connsiteY72" fmla="*/ 16043 h 3822598"/>
              <a:gd name="connsiteX73" fmla="*/ 2775284 w 6978316"/>
              <a:gd name="connsiteY73" fmla="*/ 96253 h 3822598"/>
              <a:gd name="connsiteX74" fmla="*/ 2534652 w 6978316"/>
              <a:gd name="connsiteY74" fmla="*/ 160422 h 3822598"/>
              <a:gd name="connsiteX75" fmla="*/ 2422358 w 6978316"/>
              <a:gd name="connsiteY75" fmla="*/ 176464 h 3822598"/>
              <a:gd name="connsiteX76" fmla="*/ 1957137 w 6978316"/>
              <a:gd name="connsiteY76" fmla="*/ 288758 h 3822598"/>
              <a:gd name="connsiteX77" fmla="*/ 1876926 w 6978316"/>
              <a:gd name="connsiteY77" fmla="*/ 320843 h 3822598"/>
              <a:gd name="connsiteX78" fmla="*/ 1716505 w 6978316"/>
              <a:gd name="connsiteY78" fmla="*/ 336885 h 3822598"/>
              <a:gd name="connsiteX79" fmla="*/ 1443789 w 6978316"/>
              <a:gd name="connsiteY79" fmla="*/ 417095 h 3822598"/>
              <a:gd name="connsiteX80" fmla="*/ 1267326 w 6978316"/>
              <a:gd name="connsiteY80" fmla="*/ 449179 h 3822598"/>
              <a:gd name="connsiteX81" fmla="*/ 1090863 w 6978316"/>
              <a:gd name="connsiteY81" fmla="*/ 497306 h 3822598"/>
              <a:gd name="connsiteX82" fmla="*/ 1026695 w 6978316"/>
              <a:gd name="connsiteY82" fmla="*/ 513348 h 3822598"/>
              <a:gd name="connsiteX83" fmla="*/ 673768 w 6978316"/>
              <a:gd name="connsiteY83" fmla="*/ 529390 h 3822598"/>
              <a:gd name="connsiteX84" fmla="*/ 577516 w 6978316"/>
              <a:gd name="connsiteY84" fmla="*/ 561474 h 3822598"/>
              <a:gd name="connsiteX85" fmla="*/ 545431 w 6978316"/>
              <a:gd name="connsiteY85" fmla="*/ 593558 h 3822598"/>
              <a:gd name="connsiteX86" fmla="*/ 465221 w 6978316"/>
              <a:gd name="connsiteY86" fmla="*/ 641685 h 3822598"/>
              <a:gd name="connsiteX87" fmla="*/ 385010 w 6978316"/>
              <a:gd name="connsiteY87" fmla="*/ 753979 h 3822598"/>
              <a:gd name="connsiteX88" fmla="*/ 352926 w 6978316"/>
              <a:gd name="connsiteY88" fmla="*/ 802106 h 3822598"/>
              <a:gd name="connsiteX89" fmla="*/ 288758 w 6978316"/>
              <a:gd name="connsiteY89" fmla="*/ 1026695 h 3822598"/>
              <a:gd name="connsiteX90" fmla="*/ 272716 w 6978316"/>
              <a:gd name="connsiteY90" fmla="*/ 1074822 h 3822598"/>
              <a:gd name="connsiteX91" fmla="*/ 240631 w 6978316"/>
              <a:gd name="connsiteY91" fmla="*/ 1235243 h 3822598"/>
              <a:gd name="connsiteX92" fmla="*/ 192505 w 6978316"/>
              <a:gd name="connsiteY92" fmla="*/ 1379622 h 3822598"/>
              <a:gd name="connsiteX93" fmla="*/ 160421 w 6978316"/>
              <a:gd name="connsiteY93" fmla="*/ 1475874 h 3822598"/>
              <a:gd name="connsiteX94" fmla="*/ 128337 w 6978316"/>
              <a:gd name="connsiteY94" fmla="*/ 1588169 h 3822598"/>
              <a:gd name="connsiteX95" fmla="*/ 112295 w 6978316"/>
              <a:gd name="connsiteY95" fmla="*/ 1652337 h 3822598"/>
              <a:gd name="connsiteX96" fmla="*/ 80210 w 6978316"/>
              <a:gd name="connsiteY96" fmla="*/ 1748590 h 3822598"/>
              <a:gd name="connsiteX97" fmla="*/ 64168 w 6978316"/>
              <a:gd name="connsiteY97" fmla="*/ 1812758 h 3822598"/>
              <a:gd name="connsiteX98" fmla="*/ 48126 w 6978316"/>
              <a:gd name="connsiteY98" fmla="*/ 1860885 h 3822598"/>
              <a:gd name="connsiteX99" fmla="*/ 32084 w 6978316"/>
              <a:gd name="connsiteY99" fmla="*/ 1941095 h 3822598"/>
              <a:gd name="connsiteX100" fmla="*/ 0 w 6978316"/>
              <a:gd name="connsiteY100" fmla="*/ 2053390 h 3822598"/>
              <a:gd name="connsiteX101" fmla="*/ 16042 w 6978316"/>
              <a:gd name="connsiteY101" fmla="*/ 2165685 h 3822598"/>
              <a:gd name="connsiteX102" fmla="*/ 48126 w 6978316"/>
              <a:gd name="connsiteY102" fmla="*/ 2213811 h 3822598"/>
              <a:gd name="connsiteX103" fmla="*/ 96252 w 6978316"/>
              <a:gd name="connsiteY103" fmla="*/ 2294022 h 3822598"/>
              <a:gd name="connsiteX104" fmla="*/ 112295 w 6978316"/>
              <a:gd name="connsiteY104" fmla="*/ 2342148 h 3822598"/>
              <a:gd name="connsiteX105" fmla="*/ 144379 w 6978316"/>
              <a:gd name="connsiteY105" fmla="*/ 2390274 h 3822598"/>
              <a:gd name="connsiteX106" fmla="*/ 176463 w 6978316"/>
              <a:gd name="connsiteY106" fmla="*/ 2486527 h 3822598"/>
              <a:gd name="connsiteX107" fmla="*/ 192505 w 6978316"/>
              <a:gd name="connsiteY107" fmla="*/ 2727158 h 3822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6978316" h="3822598">
                <a:moveTo>
                  <a:pt x="352926" y="3128211"/>
                </a:moveTo>
                <a:cubicBezTo>
                  <a:pt x="434943" y="3210228"/>
                  <a:pt x="478718" y="3263296"/>
                  <a:pt x="593558" y="3320716"/>
                </a:cubicBezTo>
                <a:cubicBezTo>
                  <a:pt x="806363" y="3427118"/>
                  <a:pt x="540631" y="3298033"/>
                  <a:pt x="705852" y="3368843"/>
                </a:cubicBezTo>
                <a:cubicBezTo>
                  <a:pt x="727833" y="3378263"/>
                  <a:pt x="747817" y="3392045"/>
                  <a:pt x="770021" y="3400927"/>
                </a:cubicBezTo>
                <a:cubicBezTo>
                  <a:pt x="801422" y="3413487"/>
                  <a:pt x="834189" y="3422316"/>
                  <a:pt x="866273" y="3433011"/>
                </a:cubicBezTo>
                <a:lnTo>
                  <a:pt x="1010652" y="3481137"/>
                </a:lnTo>
                <a:lnTo>
                  <a:pt x="1203158" y="3545306"/>
                </a:lnTo>
                <a:lnTo>
                  <a:pt x="1251284" y="3561348"/>
                </a:lnTo>
                <a:cubicBezTo>
                  <a:pt x="1267326" y="3566695"/>
                  <a:pt x="1283005" y="3573289"/>
                  <a:pt x="1299410" y="3577390"/>
                </a:cubicBezTo>
                <a:cubicBezTo>
                  <a:pt x="1320800" y="3582737"/>
                  <a:pt x="1342379" y="3587375"/>
                  <a:pt x="1363579" y="3593432"/>
                </a:cubicBezTo>
                <a:cubicBezTo>
                  <a:pt x="1379838" y="3598077"/>
                  <a:pt x="1395446" y="3604829"/>
                  <a:pt x="1411705" y="3609474"/>
                </a:cubicBezTo>
                <a:cubicBezTo>
                  <a:pt x="1489539" y="3631712"/>
                  <a:pt x="1470066" y="3621707"/>
                  <a:pt x="1556084" y="3641558"/>
                </a:cubicBezTo>
                <a:cubicBezTo>
                  <a:pt x="1599050" y="3651473"/>
                  <a:pt x="1641182" y="3664995"/>
                  <a:pt x="1684421" y="3673643"/>
                </a:cubicBezTo>
                <a:lnTo>
                  <a:pt x="1764631" y="3689685"/>
                </a:lnTo>
                <a:cubicBezTo>
                  <a:pt x="1796633" y="3695504"/>
                  <a:pt x="1828989" y="3699348"/>
                  <a:pt x="1860884" y="3705727"/>
                </a:cubicBezTo>
                <a:cubicBezTo>
                  <a:pt x="1944461" y="3722442"/>
                  <a:pt x="1901832" y="3717426"/>
                  <a:pt x="1973179" y="3737811"/>
                </a:cubicBezTo>
                <a:cubicBezTo>
                  <a:pt x="1994378" y="3743868"/>
                  <a:pt x="2016148" y="3747796"/>
                  <a:pt x="2037347" y="3753853"/>
                </a:cubicBezTo>
                <a:cubicBezTo>
                  <a:pt x="2198436" y="3799878"/>
                  <a:pt x="1949052" y="3735790"/>
                  <a:pt x="2149642" y="3785937"/>
                </a:cubicBezTo>
                <a:cubicBezTo>
                  <a:pt x="2160337" y="3796632"/>
                  <a:pt x="2166663" y="3816653"/>
                  <a:pt x="2181726" y="3818022"/>
                </a:cubicBezTo>
                <a:cubicBezTo>
                  <a:pt x="2354432" y="3833722"/>
                  <a:pt x="2276144" y="3805554"/>
                  <a:pt x="2374231" y="3785937"/>
                </a:cubicBezTo>
                <a:cubicBezTo>
                  <a:pt x="2438021" y="3773179"/>
                  <a:pt x="2503626" y="3769631"/>
                  <a:pt x="2566737" y="3753853"/>
                </a:cubicBezTo>
                <a:cubicBezTo>
                  <a:pt x="2672730" y="3727355"/>
                  <a:pt x="2609028" y="3740546"/>
                  <a:pt x="2759242" y="3721769"/>
                </a:cubicBezTo>
                <a:cubicBezTo>
                  <a:pt x="2802021" y="3711074"/>
                  <a:pt x="2844340" y="3698333"/>
                  <a:pt x="2887579" y="3689685"/>
                </a:cubicBezTo>
                <a:cubicBezTo>
                  <a:pt x="2914316" y="3684338"/>
                  <a:pt x="2941484" y="3680817"/>
                  <a:pt x="2967789" y="3673643"/>
                </a:cubicBezTo>
                <a:cubicBezTo>
                  <a:pt x="3000417" y="3664744"/>
                  <a:pt x="3030483" y="3645753"/>
                  <a:pt x="3064042" y="3641558"/>
                </a:cubicBezTo>
                <a:lnTo>
                  <a:pt x="3192379" y="3625516"/>
                </a:lnTo>
                <a:cubicBezTo>
                  <a:pt x="3240470" y="3619858"/>
                  <a:pt x="3288760" y="3615874"/>
                  <a:pt x="3336758" y="3609474"/>
                </a:cubicBezTo>
                <a:cubicBezTo>
                  <a:pt x="3368999" y="3605175"/>
                  <a:pt x="3400810" y="3598032"/>
                  <a:pt x="3433010" y="3593432"/>
                </a:cubicBezTo>
                <a:cubicBezTo>
                  <a:pt x="3475689" y="3587335"/>
                  <a:pt x="3518568" y="3582737"/>
                  <a:pt x="3561347" y="3577390"/>
                </a:cubicBezTo>
                <a:lnTo>
                  <a:pt x="4427621" y="3593432"/>
                </a:lnTo>
                <a:cubicBezTo>
                  <a:pt x="4540043" y="3593432"/>
                  <a:pt x="4652349" y="3585125"/>
                  <a:pt x="4764505" y="3577390"/>
                </a:cubicBezTo>
                <a:cubicBezTo>
                  <a:pt x="4976619" y="3562762"/>
                  <a:pt x="4820182" y="3550888"/>
                  <a:pt x="5085347" y="3545306"/>
                </a:cubicBezTo>
                <a:lnTo>
                  <a:pt x="6416842" y="3529264"/>
                </a:lnTo>
                <a:cubicBezTo>
                  <a:pt x="6448926" y="3518569"/>
                  <a:pt x="6484955" y="3515939"/>
                  <a:pt x="6513095" y="3497179"/>
                </a:cubicBezTo>
                <a:lnTo>
                  <a:pt x="6609347" y="3433011"/>
                </a:lnTo>
                <a:cubicBezTo>
                  <a:pt x="6689898" y="3312184"/>
                  <a:pt x="6595315" y="3465749"/>
                  <a:pt x="6657473" y="3320716"/>
                </a:cubicBezTo>
                <a:cubicBezTo>
                  <a:pt x="6665068" y="3302995"/>
                  <a:pt x="6678863" y="3288632"/>
                  <a:pt x="6689558" y="3272590"/>
                </a:cubicBezTo>
                <a:lnTo>
                  <a:pt x="6737684" y="3128211"/>
                </a:lnTo>
                <a:cubicBezTo>
                  <a:pt x="6743031" y="3112169"/>
                  <a:pt x="6746164" y="3095210"/>
                  <a:pt x="6753726" y="3080085"/>
                </a:cubicBezTo>
                <a:cubicBezTo>
                  <a:pt x="6764421" y="3058695"/>
                  <a:pt x="6776390" y="3037897"/>
                  <a:pt x="6785810" y="3015916"/>
                </a:cubicBezTo>
                <a:cubicBezTo>
                  <a:pt x="6792471" y="3000373"/>
                  <a:pt x="6794290" y="2982915"/>
                  <a:pt x="6801852" y="2967790"/>
                </a:cubicBezTo>
                <a:cubicBezTo>
                  <a:pt x="6815796" y="2939901"/>
                  <a:pt x="6837076" y="2915965"/>
                  <a:pt x="6849979" y="2887579"/>
                </a:cubicBezTo>
                <a:cubicBezTo>
                  <a:pt x="6863974" y="2856791"/>
                  <a:pt x="6872772" y="2823845"/>
                  <a:pt x="6882063" y="2791327"/>
                </a:cubicBezTo>
                <a:cubicBezTo>
                  <a:pt x="6920204" y="2657833"/>
                  <a:pt x="6904705" y="2716799"/>
                  <a:pt x="6930189" y="2614864"/>
                </a:cubicBezTo>
                <a:cubicBezTo>
                  <a:pt x="6935536" y="2502569"/>
                  <a:pt x="6937266" y="2390043"/>
                  <a:pt x="6946231" y="2277979"/>
                </a:cubicBezTo>
                <a:cubicBezTo>
                  <a:pt x="6947989" y="2256002"/>
                  <a:pt x="6957949" y="2235430"/>
                  <a:pt x="6962273" y="2213811"/>
                </a:cubicBezTo>
                <a:cubicBezTo>
                  <a:pt x="6968652" y="2181916"/>
                  <a:pt x="6972968" y="2149642"/>
                  <a:pt x="6978316" y="2117558"/>
                </a:cubicBezTo>
                <a:cubicBezTo>
                  <a:pt x="6914682" y="1735778"/>
                  <a:pt x="6978856" y="2149568"/>
                  <a:pt x="6946231" y="1187116"/>
                </a:cubicBezTo>
                <a:cubicBezTo>
                  <a:pt x="6945166" y="1155692"/>
                  <a:pt x="6924024" y="1034118"/>
                  <a:pt x="6914147" y="994611"/>
                </a:cubicBezTo>
                <a:cubicBezTo>
                  <a:pt x="6910046" y="978206"/>
                  <a:pt x="6902750" y="962744"/>
                  <a:pt x="6898105" y="946485"/>
                </a:cubicBezTo>
                <a:cubicBezTo>
                  <a:pt x="6878545" y="878023"/>
                  <a:pt x="6882560" y="876532"/>
                  <a:pt x="6866021" y="802106"/>
                </a:cubicBezTo>
                <a:cubicBezTo>
                  <a:pt x="6840945" y="689265"/>
                  <a:pt x="6860734" y="783601"/>
                  <a:pt x="6833937" y="689811"/>
                </a:cubicBezTo>
                <a:cubicBezTo>
                  <a:pt x="6829049" y="672703"/>
                  <a:pt x="6813167" y="597883"/>
                  <a:pt x="6801852" y="577516"/>
                </a:cubicBezTo>
                <a:cubicBezTo>
                  <a:pt x="6700095" y="394355"/>
                  <a:pt x="6776403" y="537683"/>
                  <a:pt x="6705600" y="449179"/>
                </a:cubicBezTo>
                <a:cubicBezTo>
                  <a:pt x="6685421" y="423955"/>
                  <a:pt x="6671228" y="386847"/>
                  <a:pt x="6641431" y="368969"/>
                </a:cubicBezTo>
                <a:cubicBezTo>
                  <a:pt x="6626931" y="360269"/>
                  <a:pt x="6608430" y="360489"/>
                  <a:pt x="6593305" y="352927"/>
                </a:cubicBezTo>
                <a:cubicBezTo>
                  <a:pt x="6576060" y="344305"/>
                  <a:pt x="6562424" y="329465"/>
                  <a:pt x="6545179" y="320843"/>
                </a:cubicBezTo>
                <a:cubicBezTo>
                  <a:pt x="6530054" y="313280"/>
                  <a:pt x="6512177" y="312363"/>
                  <a:pt x="6497052" y="304800"/>
                </a:cubicBezTo>
                <a:cubicBezTo>
                  <a:pt x="6479807" y="296178"/>
                  <a:pt x="6466171" y="281338"/>
                  <a:pt x="6448926" y="272716"/>
                </a:cubicBezTo>
                <a:cubicBezTo>
                  <a:pt x="6433801" y="265154"/>
                  <a:pt x="6415582" y="264886"/>
                  <a:pt x="6400800" y="256674"/>
                </a:cubicBezTo>
                <a:cubicBezTo>
                  <a:pt x="6400798" y="256673"/>
                  <a:pt x="6280485" y="176465"/>
                  <a:pt x="6256421" y="160422"/>
                </a:cubicBezTo>
                <a:cubicBezTo>
                  <a:pt x="6240379" y="149727"/>
                  <a:pt x="6225540" y="136959"/>
                  <a:pt x="6208295" y="128337"/>
                </a:cubicBezTo>
                <a:cubicBezTo>
                  <a:pt x="6186905" y="117642"/>
                  <a:pt x="6166107" y="105673"/>
                  <a:pt x="6144126" y="96253"/>
                </a:cubicBezTo>
                <a:cubicBezTo>
                  <a:pt x="6128583" y="89592"/>
                  <a:pt x="6111125" y="87773"/>
                  <a:pt x="6096000" y="80211"/>
                </a:cubicBezTo>
                <a:cubicBezTo>
                  <a:pt x="6078755" y="71589"/>
                  <a:pt x="6066164" y="54224"/>
                  <a:pt x="6047873" y="48127"/>
                </a:cubicBezTo>
                <a:cubicBezTo>
                  <a:pt x="6017016" y="37841"/>
                  <a:pt x="5983862" y="36384"/>
                  <a:pt x="5951621" y="32085"/>
                </a:cubicBezTo>
                <a:cubicBezTo>
                  <a:pt x="5773728" y="8366"/>
                  <a:pt x="5713554" y="11112"/>
                  <a:pt x="5502442" y="0"/>
                </a:cubicBezTo>
                <a:cubicBezTo>
                  <a:pt x="5277852" y="5348"/>
                  <a:pt x="5053005" y="4025"/>
                  <a:pt x="4828673" y="16043"/>
                </a:cubicBezTo>
                <a:cubicBezTo>
                  <a:pt x="4800602" y="17547"/>
                  <a:pt x="4561972" y="55396"/>
                  <a:pt x="4491789" y="64169"/>
                </a:cubicBezTo>
                <a:cubicBezTo>
                  <a:pt x="4294269" y="88859"/>
                  <a:pt x="4406437" y="76904"/>
                  <a:pt x="4154905" y="96253"/>
                </a:cubicBezTo>
                <a:cubicBezTo>
                  <a:pt x="3834063" y="90906"/>
                  <a:pt x="3512660" y="99920"/>
                  <a:pt x="3192379" y="80211"/>
                </a:cubicBezTo>
                <a:cubicBezTo>
                  <a:pt x="3161258" y="78296"/>
                  <a:pt x="3140057" y="46029"/>
                  <a:pt x="3112168" y="32085"/>
                </a:cubicBezTo>
                <a:cubicBezTo>
                  <a:pt x="3097043" y="24523"/>
                  <a:pt x="3080084" y="21390"/>
                  <a:pt x="3064042" y="16043"/>
                </a:cubicBezTo>
                <a:cubicBezTo>
                  <a:pt x="2924338" y="50968"/>
                  <a:pt x="3021076" y="26027"/>
                  <a:pt x="2775284" y="96253"/>
                </a:cubicBezTo>
                <a:cubicBezTo>
                  <a:pt x="2706143" y="116007"/>
                  <a:pt x="2603850" y="146582"/>
                  <a:pt x="2534652" y="160422"/>
                </a:cubicBezTo>
                <a:cubicBezTo>
                  <a:pt x="2497575" y="167838"/>
                  <a:pt x="2459269" y="168262"/>
                  <a:pt x="2422358" y="176464"/>
                </a:cubicBezTo>
                <a:cubicBezTo>
                  <a:pt x="2266630" y="211070"/>
                  <a:pt x="2105254" y="229510"/>
                  <a:pt x="1957137" y="288758"/>
                </a:cubicBezTo>
                <a:cubicBezTo>
                  <a:pt x="1930400" y="299453"/>
                  <a:pt x="1905163" y="315195"/>
                  <a:pt x="1876926" y="320843"/>
                </a:cubicBezTo>
                <a:cubicBezTo>
                  <a:pt x="1824229" y="331382"/>
                  <a:pt x="1769979" y="331538"/>
                  <a:pt x="1716505" y="336885"/>
                </a:cubicBezTo>
                <a:cubicBezTo>
                  <a:pt x="1591571" y="378529"/>
                  <a:pt x="1568076" y="390462"/>
                  <a:pt x="1443789" y="417095"/>
                </a:cubicBezTo>
                <a:cubicBezTo>
                  <a:pt x="1386732" y="429322"/>
                  <a:pt x="1324030" y="433714"/>
                  <a:pt x="1267326" y="449179"/>
                </a:cubicBezTo>
                <a:cubicBezTo>
                  <a:pt x="936788" y="539327"/>
                  <a:pt x="1372266" y="434772"/>
                  <a:pt x="1090863" y="497306"/>
                </a:cubicBezTo>
                <a:cubicBezTo>
                  <a:pt x="1069340" y="502089"/>
                  <a:pt x="1048678" y="511657"/>
                  <a:pt x="1026695" y="513348"/>
                </a:cubicBezTo>
                <a:cubicBezTo>
                  <a:pt x="909278" y="522380"/>
                  <a:pt x="791410" y="524043"/>
                  <a:pt x="673768" y="529390"/>
                </a:cubicBezTo>
                <a:cubicBezTo>
                  <a:pt x="641684" y="540085"/>
                  <a:pt x="607765" y="546350"/>
                  <a:pt x="577516" y="561474"/>
                </a:cubicBezTo>
                <a:cubicBezTo>
                  <a:pt x="563988" y="568238"/>
                  <a:pt x="557739" y="584767"/>
                  <a:pt x="545431" y="593558"/>
                </a:cubicBezTo>
                <a:cubicBezTo>
                  <a:pt x="520059" y="611681"/>
                  <a:pt x="491958" y="625643"/>
                  <a:pt x="465221" y="641685"/>
                </a:cubicBezTo>
                <a:cubicBezTo>
                  <a:pt x="389600" y="755116"/>
                  <a:pt x="484514" y="614674"/>
                  <a:pt x="385010" y="753979"/>
                </a:cubicBezTo>
                <a:cubicBezTo>
                  <a:pt x="373803" y="769668"/>
                  <a:pt x="360756" y="784487"/>
                  <a:pt x="352926" y="802106"/>
                </a:cubicBezTo>
                <a:cubicBezTo>
                  <a:pt x="311729" y="894801"/>
                  <a:pt x="322746" y="924730"/>
                  <a:pt x="288758" y="1026695"/>
                </a:cubicBezTo>
                <a:cubicBezTo>
                  <a:pt x="283411" y="1042737"/>
                  <a:pt x="276518" y="1058345"/>
                  <a:pt x="272716" y="1074822"/>
                </a:cubicBezTo>
                <a:cubicBezTo>
                  <a:pt x="260454" y="1127958"/>
                  <a:pt x="257876" y="1183509"/>
                  <a:pt x="240631" y="1235243"/>
                </a:cubicBezTo>
                <a:lnTo>
                  <a:pt x="192505" y="1379622"/>
                </a:lnTo>
                <a:cubicBezTo>
                  <a:pt x="181810" y="1411706"/>
                  <a:pt x="168623" y="1443064"/>
                  <a:pt x="160421" y="1475874"/>
                </a:cubicBezTo>
                <a:cubicBezTo>
                  <a:pt x="110274" y="1676464"/>
                  <a:pt x="174362" y="1427080"/>
                  <a:pt x="128337" y="1588169"/>
                </a:cubicBezTo>
                <a:cubicBezTo>
                  <a:pt x="122280" y="1609368"/>
                  <a:pt x="118630" y="1631219"/>
                  <a:pt x="112295" y="1652337"/>
                </a:cubicBezTo>
                <a:cubicBezTo>
                  <a:pt x="102577" y="1684731"/>
                  <a:pt x="88413" y="1715780"/>
                  <a:pt x="80210" y="1748590"/>
                </a:cubicBezTo>
                <a:cubicBezTo>
                  <a:pt x="74863" y="1769979"/>
                  <a:pt x="70225" y="1791559"/>
                  <a:pt x="64168" y="1812758"/>
                </a:cubicBezTo>
                <a:cubicBezTo>
                  <a:pt x="59522" y="1829017"/>
                  <a:pt x="52227" y="1844480"/>
                  <a:pt x="48126" y="1860885"/>
                </a:cubicBezTo>
                <a:cubicBezTo>
                  <a:pt x="41513" y="1887337"/>
                  <a:pt x="37999" y="1914478"/>
                  <a:pt x="32084" y="1941095"/>
                </a:cubicBezTo>
                <a:cubicBezTo>
                  <a:pt x="18655" y="2001527"/>
                  <a:pt x="17865" y="1999795"/>
                  <a:pt x="0" y="2053390"/>
                </a:cubicBezTo>
                <a:cubicBezTo>
                  <a:pt x="5347" y="2090822"/>
                  <a:pt x="5177" y="2129468"/>
                  <a:pt x="16042" y="2165685"/>
                </a:cubicBezTo>
                <a:cubicBezTo>
                  <a:pt x="21582" y="2184152"/>
                  <a:pt x="39504" y="2196566"/>
                  <a:pt x="48126" y="2213811"/>
                </a:cubicBezTo>
                <a:cubicBezTo>
                  <a:pt x="89776" y="2297112"/>
                  <a:pt x="33584" y="2231352"/>
                  <a:pt x="96252" y="2294022"/>
                </a:cubicBezTo>
                <a:cubicBezTo>
                  <a:pt x="101600" y="2310064"/>
                  <a:pt x="104733" y="2327023"/>
                  <a:pt x="112295" y="2342148"/>
                </a:cubicBezTo>
                <a:cubicBezTo>
                  <a:pt x="120917" y="2359393"/>
                  <a:pt x="136549" y="2372656"/>
                  <a:pt x="144379" y="2390274"/>
                </a:cubicBezTo>
                <a:cubicBezTo>
                  <a:pt x="158114" y="2421179"/>
                  <a:pt x="176463" y="2486527"/>
                  <a:pt x="176463" y="2486527"/>
                </a:cubicBezTo>
                <a:cubicBezTo>
                  <a:pt x="193325" y="2705737"/>
                  <a:pt x="192505" y="2625353"/>
                  <a:pt x="192505" y="2727158"/>
                </a:cubicBezTo>
              </a:path>
            </a:pathLst>
          </a:cu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33174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32" y="786063"/>
            <a:ext cx="11373852" cy="585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311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Lâche ce papier</a:t>
            </a:r>
            <a:r>
              <a:rPr lang="mr-IN" dirty="0" smtClean="0"/>
              <a:t>…</a:t>
            </a:r>
            <a:r>
              <a:rPr lang="fr-CH" dirty="0" smtClean="0"/>
              <a:t> Tu vas te </a:t>
            </a:r>
            <a:r>
              <a:rPr lang="mr-IN" dirty="0" smtClean="0"/>
              <a:t>…</a:t>
            </a:r>
            <a:r>
              <a:rPr lang="fr-CH" dirty="0" smtClean="0"/>
              <a:t>.</a:t>
            </a:r>
            <a:endParaRPr lang="fr-FR" dirty="0"/>
          </a:p>
        </p:txBody>
      </p:sp>
      <p:pic>
        <p:nvPicPr>
          <p:cNvPr id="4" name="Imag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716" y="1219200"/>
            <a:ext cx="9176084" cy="5165558"/>
          </a:xfrm>
          <a:prstGeom prst="rect">
            <a:avLst/>
          </a:prstGeom>
        </p:spPr>
      </p:pic>
      <p:sp>
        <p:nvSpPr>
          <p:cNvPr id="5" name="Forme libre 4"/>
          <p:cNvSpPr/>
          <p:nvPr/>
        </p:nvSpPr>
        <p:spPr>
          <a:xfrm>
            <a:off x="1524000" y="4074695"/>
            <a:ext cx="3994484" cy="2438400"/>
          </a:xfrm>
          <a:custGeom>
            <a:avLst/>
            <a:gdLst>
              <a:gd name="connsiteX0" fmla="*/ 1010653 w 3994484"/>
              <a:gd name="connsiteY0" fmla="*/ 2310063 h 2438400"/>
              <a:gd name="connsiteX1" fmla="*/ 1588168 w 3994484"/>
              <a:gd name="connsiteY1" fmla="*/ 2342147 h 2438400"/>
              <a:gd name="connsiteX2" fmla="*/ 1748589 w 3994484"/>
              <a:gd name="connsiteY2" fmla="*/ 2358189 h 2438400"/>
              <a:gd name="connsiteX3" fmla="*/ 1925053 w 3994484"/>
              <a:gd name="connsiteY3" fmla="*/ 2390273 h 2438400"/>
              <a:gd name="connsiteX4" fmla="*/ 1989221 w 3994484"/>
              <a:gd name="connsiteY4" fmla="*/ 2406316 h 2438400"/>
              <a:gd name="connsiteX5" fmla="*/ 2213811 w 3994484"/>
              <a:gd name="connsiteY5" fmla="*/ 2438400 h 2438400"/>
              <a:gd name="connsiteX6" fmla="*/ 2727158 w 3994484"/>
              <a:gd name="connsiteY6" fmla="*/ 2422358 h 2438400"/>
              <a:gd name="connsiteX7" fmla="*/ 2807368 w 3994484"/>
              <a:gd name="connsiteY7" fmla="*/ 2406316 h 2438400"/>
              <a:gd name="connsiteX8" fmla="*/ 2935705 w 3994484"/>
              <a:gd name="connsiteY8" fmla="*/ 2374231 h 2438400"/>
              <a:gd name="connsiteX9" fmla="*/ 2983832 w 3994484"/>
              <a:gd name="connsiteY9" fmla="*/ 2342147 h 2438400"/>
              <a:gd name="connsiteX10" fmla="*/ 3112168 w 3994484"/>
              <a:gd name="connsiteY10" fmla="*/ 2310063 h 2438400"/>
              <a:gd name="connsiteX11" fmla="*/ 3160295 w 3994484"/>
              <a:gd name="connsiteY11" fmla="*/ 2277979 h 2438400"/>
              <a:gd name="connsiteX12" fmla="*/ 3224463 w 3994484"/>
              <a:gd name="connsiteY12" fmla="*/ 2261937 h 2438400"/>
              <a:gd name="connsiteX13" fmla="*/ 3384884 w 3994484"/>
              <a:gd name="connsiteY13" fmla="*/ 2197768 h 2438400"/>
              <a:gd name="connsiteX14" fmla="*/ 3545305 w 3994484"/>
              <a:gd name="connsiteY14" fmla="*/ 2005263 h 2438400"/>
              <a:gd name="connsiteX15" fmla="*/ 3593432 w 3994484"/>
              <a:gd name="connsiteY15" fmla="*/ 1925052 h 2438400"/>
              <a:gd name="connsiteX16" fmla="*/ 3641558 w 3994484"/>
              <a:gd name="connsiteY16" fmla="*/ 1459831 h 2438400"/>
              <a:gd name="connsiteX17" fmla="*/ 3689684 w 3994484"/>
              <a:gd name="connsiteY17" fmla="*/ 1347537 h 2438400"/>
              <a:gd name="connsiteX18" fmla="*/ 3721768 w 3994484"/>
              <a:gd name="connsiteY18" fmla="*/ 1283368 h 2438400"/>
              <a:gd name="connsiteX19" fmla="*/ 3753853 w 3994484"/>
              <a:gd name="connsiteY19" fmla="*/ 1187116 h 2438400"/>
              <a:gd name="connsiteX20" fmla="*/ 3785937 w 3994484"/>
              <a:gd name="connsiteY20" fmla="*/ 1122947 h 2438400"/>
              <a:gd name="connsiteX21" fmla="*/ 3818021 w 3994484"/>
              <a:gd name="connsiteY21" fmla="*/ 1026694 h 2438400"/>
              <a:gd name="connsiteX22" fmla="*/ 3930316 w 3994484"/>
              <a:gd name="connsiteY22" fmla="*/ 898358 h 2438400"/>
              <a:gd name="connsiteX23" fmla="*/ 3946358 w 3994484"/>
              <a:gd name="connsiteY23" fmla="*/ 850231 h 2438400"/>
              <a:gd name="connsiteX24" fmla="*/ 3994484 w 3994484"/>
              <a:gd name="connsiteY24" fmla="*/ 737937 h 2438400"/>
              <a:gd name="connsiteX25" fmla="*/ 3978442 w 3994484"/>
              <a:gd name="connsiteY25" fmla="*/ 577516 h 2438400"/>
              <a:gd name="connsiteX26" fmla="*/ 3946358 w 3994484"/>
              <a:gd name="connsiteY26" fmla="*/ 545431 h 2438400"/>
              <a:gd name="connsiteX27" fmla="*/ 3801979 w 3994484"/>
              <a:gd name="connsiteY27" fmla="*/ 481263 h 2438400"/>
              <a:gd name="connsiteX28" fmla="*/ 2951747 w 3994484"/>
              <a:gd name="connsiteY28" fmla="*/ 465221 h 2438400"/>
              <a:gd name="connsiteX29" fmla="*/ 2823411 w 3994484"/>
              <a:gd name="connsiteY29" fmla="*/ 449179 h 2438400"/>
              <a:gd name="connsiteX30" fmla="*/ 2759242 w 3994484"/>
              <a:gd name="connsiteY30" fmla="*/ 433137 h 2438400"/>
              <a:gd name="connsiteX31" fmla="*/ 1892968 w 3994484"/>
              <a:gd name="connsiteY31" fmla="*/ 417094 h 2438400"/>
              <a:gd name="connsiteX32" fmla="*/ 1844842 w 3994484"/>
              <a:gd name="connsiteY32" fmla="*/ 401052 h 2438400"/>
              <a:gd name="connsiteX33" fmla="*/ 1732547 w 3994484"/>
              <a:gd name="connsiteY33" fmla="*/ 320842 h 2438400"/>
              <a:gd name="connsiteX34" fmla="*/ 1588168 w 3994484"/>
              <a:gd name="connsiteY34" fmla="*/ 224589 h 2438400"/>
              <a:gd name="connsiteX35" fmla="*/ 1540042 w 3994484"/>
              <a:gd name="connsiteY35" fmla="*/ 192505 h 2438400"/>
              <a:gd name="connsiteX36" fmla="*/ 1459832 w 3994484"/>
              <a:gd name="connsiteY36" fmla="*/ 112294 h 2438400"/>
              <a:gd name="connsiteX37" fmla="*/ 1411705 w 3994484"/>
              <a:gd name="connsiteY37" fmla="*/ 80210 h 2438400"/>
              <a:gd name="connsiteX38" fmla="*/ 1363579 w 3994484"/>
              <a:gd name="connsiteY38" fmla="*/ 32084 h 2438400"/>
              <a:gd name="connsiteX39" fmla="*/ 1251284 w 3994484"/>
              <a:gd name="connsiteY39" fmla="*/ 0 h 2438400"/>
              <a:gd name="connsiteX40" fmla="*/ 1106905 w 3994484"/>
              <a:gd name="connsiteY40" fmla="*/ 16042 h 2438400"/>
              <a:gd name="connsiteX41" fmla="*/ 1010653 w 3994484"/>
              <a:gd name="connsiteY41" fmla="*/ 64168 h 2438400"/>
              <a:gd name="connsiteX42" fmla="*/ 898358 w 3994484"/>
              <a:gd name="connsiteY42" fmla="*/ 128337 h 2438400"/>
              <a:gd name="connsiteX43" fmla="*/ 818147 w 3994484"/>
              <a:gd name="connsiteY43" fmla="*/ 192505 h 2438400"/>
              <a:gd name="connsiteX44" fmla="*/ 721895 w 3994484"/>
              <a:gd name="connsiteY44" fmla="*/ 240631 h 2438400"/>
              <a:gd name="connsiteX45" fmla="*/ 673768 w 3994484"/>
              <a:gd name="connsiteY45" fmla="*/ 288758 h 2438400"/>
              <a:gd name="connsiteX46" fmla="*/ 577516 w 3994484"/>
              <a:gd name="connsiteY46" fmla="*/ 368968 h 2438400"/>
              <a:gd name="connsiteX47" fmla="*/ 529389 w 3994484"/>
              <a:gd name="connsiteY47" fmla="*/ 401052 h 2438400"/>
              <a:gd name="connsiteX48" fmla="*/ 465221 w 3994484"/>
              <a:gd name="connsiteY48" fmla="*/ 481263 h 2438400"/>
              <a:gd name="connsiteX49" fmla="*/ 417095 w 3994484"/>
              <a:gd name="connsiteY49" fmla="*/ 513347 h 2438400"/>
              <a:gd name="connsiteX50" fmla="*/ 336884 w 3994484"/>
              <a:gd name="connsiteY50" fmla="*/ 641684 h 2438400"/>
              <a:gd name="connsiteX51" fmla="*/ 288758 w 3994484"/>
              <a:gd name="connsiteY51" fmla="*/ 705852 h 2438400"/>
              <a:gd name="connsiteX52" fmla="*/ 240632 w 3994484"/>
              <a:gd name="connsiteY52" fmla="*/ 802105 h 2438400"/>
              <a:gd name="connsiteX53" fmla="*/ 208547 w 3994484"/>
              <a:gd name="connsiteY53" fmla="*/ 882316 h 2438400"/>
              <a:gd name="connsiteX54" fmla="*/ 176463 w 3994484"/>
              <a:gd name="connsiteY54" fmla="*/ 978568 h 2438400"/>
              <a:gd name="connsiteX55" fmla="*/ 128337 w 3994484"/>
              <a:gd name="connsiteY55" fmla="*/ 1138989 h 2438400"/>
              <a:gd name="connsiteX56" fmla="*/ 112295 w 3994484"/>
              <a:gd name="connsiteY56" fmla="*/ 1203158 h 2438400"/>
              <a:gd name="connsiteX57" fmla="*/ 80211 w 3994484"/>
              <a:gd name="connsiteY57" fmla="*/ 1315452 h 2438400"/>
              <a:gd name="connsiteX58" fmla="*/ 32084 w 3994484"/>
              <a:gd name="connsiteY58" fmla="*/ 1556084 h 2438400"/>
              <a:gd name="connsiteX59" fmla="*/ 0 w 3994484"/>
              <a:gd name="connsiteY59" fmla="*/ 1684421 h 2438400"/>
              <a:gd name="connsiteX60" fmla="*/ 16042 w 3994484"/>
              <a:gd name="connsiteY60" fmla="*/ 2053389 h 2438400"/>
              <a:gd name="connsiteX61" fmla="*/ 48126 w 3994484"/>
              <a:gd name="connsiteY61" fmla="*/ 2117558 h 2438400"/>
              <a:gd name="connsiteX62" fmla="*/ 64168 w 3994484"/>
              <a:gd name="connsiteY62" fmla="*/ 2165684 h 2438400"/>
              <a:gd name="connsiteX63" fmla="*/ 96253 w 3994484"/>
              <a:gd name="connsiteY63" fmla="*/ 2197768 h 2438400"/>
              <a:gd name="connsiteX64" fmla="*/ 240632 w 3994484"/>
              <a:gd name="connsiteY64" fmla="*/ 2277979 h 2438400"/>
              <a:gd name="connsiteX65" fmla="*/ 304800 w 3994484"/>
              <a:gd name="connsiteY65" fmla="*/ 2294021 h 2438400"/>
              <a:gd name="connsiteX66" fmla="*/ 465221 w 3994484"/>
              <a:gd name="connsiteY66" fmla="*/ 2294021 h 243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3994484" h="2438400">
                <a:moveTo>
                  <a:pt x="1010653" y="2310063"/>
                </a:moveTo>
                <a:cubicBezTo>
                  <a:pt x="1262919" y="2360516"/>
                  <a:pt x="1006298" y="2313763"/>
                  <a:pt x="1588168" y="2342147"/>
                </a:cubicBezTo>
                <a:cubicBezTo>
                  <a:pt x="1641845" y="2344765"/>
                  <a:pt x="1695115" y="2352842"/>
                  <a:pt x="1748589" y="2358189"/>
                </a:cubicBezTo>
                <a:cubicBezTo>
                  <a:pt x="1851848" y="2392608"/>
                  <a:pt x="1743650" y="2360038"/>
                  <a:pt x="1925053" y="2390273"/>
                </a:cubicBezTo>
                <a:cubicBezTo>
                  <a:pt x="1946801" y="2393898"/>
                  <a:pt x="1967473" y="2402691"/>
                  <a:pt x="1989221" y="2406316"/>
                </a:cubicBezTo>
                <a:cubicBezTo>
                  <a:pt x="2063815" y="2418749"/>
                  <a:pt x="2213811" y="2438400"/>
                  <a:pt x="2213811" y="2438400"/>
                </a:cubicBezTo>
                <a:cubicBezTo>
                  <a:pt x="2384927" y="2433053"/>
                  <a:pt x="2556208" y="2431598"/>
                  <a:pt x="2727158" y="2422358"/>
                </a:cubicBezTo>
                <a:cubicBezTo>
                  <a:pt x="2754384" y="2420886"/>
                  <a:pt x="2780800" y="2412447"/>
                  <a:pt x="2807368" y="2406316"/>
                </a:cubicBezTo>
                <a:cubicBezTo>
                  <a:pt x="2850334" y="2396401"/>
                  <a:pt x="2935705" y="2374231"/>
                  <a:pt x="2935705" y="2374231"/>
                </a:cubicBezTo>
                <a:cubicBezTo>
                  <a:pt x="2951747" y="2363536"/>
                  <a:pt x="2965712" y="2348736"/>
                  <a:pt x="2983832" y="2342147"/>
                </a:cubicBezTo>
                <a:cubicBezTo>
                  <a:pt x="3025272" y="2327078"/>
                  <a:pt x="3112168" y="2310063"/>
                  <a:pt x="3112168" y="2310063"/>
                </a:cubicBezTo>
                <a:cubicBezTo>
                  <a:pt x="3128210" y="2299368"/>
                  <a:pt x="3142574" y="2285574"/>
                  <a:pt x="3160295" y="2277979"/>
                </a:cubicBezTo>
                <a:cubicBezTo>
                  <a:pt x="3180560" y="2269294"/>
                  <a:pt x="3203345" y="2268272"/>
                  <a:pt x="3224463" y="2261937"/>
                </a:cubicBezTo>
                <a:cubicBezTo>
                  <a:pt x="3255356" y="2252669"/>
                  <a:pt x="3352724" y="2223495"/>
                  <a:pt x="3384884" y="2197768"/>
                </a:cubicBezTo>
                <a:cubicBezTo>
                  <a:pt x="3425502" y="2165274"/>
                  <a:pt x="3526422" y="2061913"/>
                  <a:pt x="3545305" y="2005263"/>
                </a:cubicBezTo>
                <a:cubicBezTo>
                  <a:pt x="3566130" y="1942788"/>
                  <a:pt x="3549390" y="1969094"/>
                  <a:pt x="3593432" y="1925052"/>
                </a:cubicBezTo>
                <a:cubicBezTo>
                  <a:pt x="3668798" y="1698954"/>
                  <a:pt x="3608204" y="1910118"/>
                  <a:pt x="3641558" y="1459831"/>
                </a:cubicBezTo>
                <a:cubicBezTo>
                  <a:pt x="3646603" y="1391716"/>
                  <a:pt x="3659075" y="1401102"/>
                  <a:pt x="3689684" y="1347537"/>
                </a:cubicBezTo>
                <a:cubicBezTo>
                  <a:pt x="3701549" y="1326774"/>
                  <a:pt x="3712886" y="1305572"/>
                  <a:pt x="3721768" y="1283368"/>
                </a:cubicBezTo>
                <a:cubicBezTo>
                  <a:pt x="3734328" y="1251967"/>
                  <a:pt x="3738729" y="1217365"/>
                  <a:pt x="3753853" y="1187116"/>
                </a:cubicBezTo>
                <a:cubicBezTo>
                  <a:pt x="3764548" y="1165726"/>
                  <a:pt x="3777056" y="1145151"/>
                  <a:pt x="3785937" y="1122947"/>
                </a:cubicBezTo>
                <a:cubicBezTo>
                  <a:pt x="3798497" y="1091546"/>
                  <a:pt x="3794107" y="1050608"/>
                  <a:pt x="3818021" y="1026694"/>
                </a:cubicBezTo>
                <a:cubicBezTo>
                  <a:pt x="3911865" y="932851"/>
                  <a:pt x="3877258" y="977945"/>
                  <a:pt x="3930316" y="898358"/>
                </a:cubicBezTo>
                <a:cubicBezTo>
                  <a:pt x="3935663" y="882316"/>
                  <a:pt x="3939697" y="865774"/>
                  <a:pt x="3946358" y="850231"/>
                </a:cubicBezTo>
                <a:cubicBezTo>
                  <a:pt x="4005829" y="711463"/>
                  <a:pt x="3956861" y="850805"/>
                  <a:pt x="3994484" y="737937"/>
                </a:cubicBezTo>
                <a:cubicBezTo>
                  <a:pt x="3989137" y="684463"/>
                  <a:pt x="3991476" y="629652"/>
                  <a:pt x="3978442" y="577516"/>
                </a:cubicBezTo>
                <a:cubicBezTo>
                  <a:pt x="3974774" y="562843"/>
                  <a:pt x="3958168" y="554879"/>
                  <a:pt x="3946358" y="545431"/>
                </a:cubicBezTo>
                <a:cubicBezTo>
                  <a:pt x="3909398" y="515863"/>
                  <a:pt x="3847574" y="482123"/>
                  <a:pt x="3801979" y="481263"/>
                </a:cubicBezTo>
                <a:lnTo>
                  <a:pt x="2951747" y="465221"/>
                </a:lnTo>
                <a:cubicBezTo>
                  <a:pt x="2908968" y="459874"/>
                  <a:pt x="2865936" y="456266"/>
                  <a:pt x="2823411" y="449179"/>
                </a:cubicBezTo>
                <a:cubicBezTo>
                  <a:pt x="2801663" y="445554"/>
                  <a:pt x="2781277" y="433897"/>
                  <a:pt x="2759242" y="433137"/>
                </a:cubicBezTo>
                <a:cubicBezTo>
                  <a:pt x="2470606" y="423184"/>
                  <a:pt x="2181726" y="422442"/>
                  <a:pt x="1892968" y="417094"/>
                </a:cubicBezTo>
                <a:cubicBezTo>
                  <a:pt x="1876926" y="411747"/>
                  <a:pt x="1859967" y="408614"/>
                  <a:pt x="1844842" y="401052"/>
                </a:cubicBezTo>
                <a:cubicBezTo>
                  <a:pt x="1818768" y="388015"/>
                  <a:pt x="1750709" y="333555"/>
                  <a:pt x="1732547" y="320842"/>
                </a:cubicBezTo>
                <a:cubicBezTo>
                  <a:pt x="1732455" y="320778"/>
                  <a:pt x="1612278" y="240662"/>
                  <a:pt x="1588168" y="224589"/>
                </a:cubicBezTo>
                <a:cubicBezTo>
                  <a:pt x="1572126" y="213894"/>
                  <a:pt x="1553675" y="206138"/>
                  <a:pt x="1540042" y="192505"/>
                </a:cubicBezTo>
                <a:cubicBezTo>
                  <a:pt x="1513305" y="165768"/>
                  <a:pt x="1491293" y="133268"/>
                  <a:pt x="1459832" y="112294"/>
                </a:cubicBezTo>
                <a:cubicBezTo>
                  <a:pt x="1443790" y="101599"/>
                  <a:pt x="1426517" y="92553"/>
                  <a:pt x="1411705" y="80210"/>
                </a:cubicBezTo>
                <a:cubicBezTo>
                  <a:pt x="1394276" y="65686"/>
                  <a:pt x="1382456" y="44668"/>
                  <a:pt x="1363579" y="32084"/>
                </a:cubicBezTo>
                <a:cubicBezTo>
                  <a:pt x="1349770" y="22878"/>
                  <a:pt x="1259841" y="2139"/>
                  <a:pt x="1251284" y="0"/>
                </a:cubicBezTo>
                <a:cubicBezTo>
                  <a:pt x="1203158" y="5347"/>
                  <a:pt x="1154669" y="8081"/>
                  <a:pt x="1106905" y="16042"/>
                </a:cubicBezTo>
                <a:cubicBezTo>
                  <a:pt x="1055001" y="24693"/>
                  <a:pt x="1056302" y="38083"/>
                  <a:pt x="1010653" y="64168"/>
                </a:cubicBezTo>
                <a:cubicBezTo>
                  <a:pt x="936037" y="106805"/>
                  <a:pt x="960901" y="81430"/>
                  <a:pt x="898358" y="128337"/>
                </a:cubicBezTo>
                <a:cubicBezTo>
                  <a:pt x="870966" y="148881"/>
                  <a:pt x="847182" y="174358"/>
                  <a:pt x="818147" y="192505"/>
                </a:cubicBezTo>
                <a:cubicBezTo>
                  <a:pt x="702390" y="264853"/>
                  <a:pt x="840347" y="141920"/>
                  <a:pt x="721895" y="240631"/>
                </a:cubicBezTo>
                <a:cubicBezTo>
                  <a:pt x="704466" y="255155"/>
                  <a:pt x="690725" y="273685"/>
                  <a:pt x="673768" y="288758"/>
                </a:cubicBezTo>
                <a:cubicBezTo>
                  <a:pt x="642553" y="316505"/>
                  <a:pt x="610483" y="343327"/>
                  <a:pt x="577516" y="368968"/>
                </a:cubicBezTo>
                <a:cubicBezTo>
                  <a:pt x="562297" y="380805"/>
                  <a:pt x="544444" y="389008"/>
                  <a:pt x="529389" y="401052"/>
                </a:cubicBezTo>
                <a:cubicBezTo>
                  <a:pt x="450018" y="464549"/>
                  <a:pt x="548594" y="397890"/>
                  <a:pt x="465221" y="481263"/>
                </a:cubicBezTo>
                <a:cubicBezTo>
                  <a:pt x="451588" y="494896"/>
                  <a:pt x="430728" y="499714"/>
                  <a:pt x="417095" y="513347"/>
                </a:cubicBezTo>
                <a:cubicBezTo>
                  <a:pt x="356500" y="573942"/>
                  <a:pt x="379243" y="573910"/>
                  <a:pt x="336884" y="641684"/>
                </a:cubicBezTo>
                <a:cubicBezTo>
                  <a:pt x="322714" y="664357"/>
                  <a:pt x="304800" y="684463"/>
                  <a:pt x="288758" y="705852"/>
                </a:cubicBezTo>
                <a:cubicBezTo>
                  <a:pt x="248438" y="826815"/>
                  <a:pt x="302826" y="677718"/>
                  <a:pt x="240632" y="802105"/>
                </a:cubicBezTo>
                <a:cubicBezTo>
                  <a:pt x="227754" y="827862"/>
                  <a:pt x="218388" y="855253"/>
                  <a:pt x="208547" y="882316"/>
                </a:cubicBezTo>
                <a:cubicBezTo>
                  <a:pt x="196989" y="914099"/>
                  <a:pt x="187158" y="946484"/>
                  <a:pt x="176463" y="978568"/>
                </a:cubicBezTo>
                <a:cubicBezTo>
                  <a:pt x="152099" y="1051660"/>
                  <a:pt x="155884" y="1037982"/>
                  <a:pt x="128337" y="1138989"/>
                </a:cubicBezTo>
                <a:cubicBezTo>
                  <a:pt x="122536" y="1160260"/>
                  <a:pt x="118096" y="1181887"/>
                  <a:pt x="112295" y="1203158"/>
                </a:cubicBezTo>
                <a:cubicBezTo>
                  <a:pt x="102052" y="1240715"/>
                  <a:pt x="90242" y="1277837"/>
                  <a:pt x="80211" y="1315452"/>
                </a:cubicBezTo>
                <a:cubicBezTo>
                  <a:pt x="5638" y="1595098"/>
                  <a:pt x="82931" y="1301845"/>
                  <a:pt x="32084" y="1556084"/>
                </a:cubicBezTo>
                <a:cubicBezTo>
                  <a:pt x="23436" y="1599323"/>
                  <a:pt x="0" y="1684421"/>
                  <a:pt x="0" y="1684421"/>
                </a:cubicBezTo>
                <a:cubicBezTo>
                  <a:pt x="5347" y="1807410"/>
                  <a:pt x="2447" y="1931036"/>
                  <a:pt x="16042" y="2053389"/>
                </a:cubicBezTo>
                <a:cubicBezTo>
                  <a:pt x="18683" y="2077157"/>
                  <a:pt x="38706" y="2095577"/>
                  <a:pt x="48126" y="2117558"/>
                </a:cubicBezTo>
                <a:cubicBezTo>
                  <a:pt x="54787" y="2133101"/>
                  <a:pt x="55468" y="2151184"/>
                  <a:pt x="64168" y="2165684"/>
                </a:cubicBezTo>
                <a:cubicBezTo>
                  <a:pt x="71950" y="2178653"/>
                  <a:pt x="84153" y="2188693"/>
                  <a:pt x="96253" y="2197768"/>
                </a:cubicBezTo>
                <a:cubicBezTo>
                  <a:pt x="166966" y="2250803"/>
                  <a:pt x="173293" y="2258740"/>
                  <a:pt x="240632" y="2277979"/>
                </a:cubicBezTo>
                <a:cubicBezTo>
                  <a:pt x="261831" y="2284036"/>
                  <a:pt x="282808" y="2292450"/>
                  <a:pt x="304800" y="2294021"/>
                </a:cubicBezTo>
                <a:cubicBezTo>
                  <a:pt x="358138" y="2297831"/>
                  <a:pt x="411747" y="2294021"/>
                  <a:pt x="465221" y="2294021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orme libre 5"/>
          <p:cNvSpPr/>
          <p:nvPr/>
        </p:nvSpPr>
        <p:spPr>
          <a:xfrm>
            <a:off x="7154779" y="3866147"/>
            <a:ext cx="3962760" cy="2664840"/>
          </a:xfrm>
          <a:custGeom>
            <a:avLst/>
            <a:gdLst>
              <a:gd name="connsiteX0" fmla="*/ 3914274 w 3962760"/>
              <a:gd name="connsiteY0" fmla="*/ 352927 h 2664840"/>
              <a:gd name="connsiteX1" fmla="*/ 3416968 w 3962760"/>
              <a:gd name="connsiteY1" fmla="*/ 256674 h 2664840"/>
              <a:gd name="connsiteX2" fmla="*/ 3352800 w 3962760"/>
              <a:gd name="connsiteY2" fmla="*/ 272716 h 2664840"/>
              <a:gd name="connsiteX3" fmla="*/ 2181726 w 3962760"/>
              <a:gd name="connsiteY3" fmla="*/ 256674 h 2664840"/>
              <a:gd name="connsiteX4" fmla="*/ 1973179 w 3962760"/>
              <a:gd name="connsiteY4" fmla="*/ 240632 h 2664840"/>
              <a:gd name="connsiteX5" fmla="*/ 1844842 w 3962760"/>
              <a:gd name="connsiteY5" fmla="*/ 208548 h 2664840"/>
              <a:gd name="connsiteX6" fmla="*/ 1764632 w 3962760"/>
              <a:gd name="connsiteY6" fmla="*/ 192506 h 2664840"/>
              <a:gd name="connsiteX7" fmla="*/ 1716505 w 3962760"/>
              <a:gd name="connsiteY7" fmla="*/ 176464 h 2664840"/>
              <a:gd name="connsiteX8" fmla="*/ 1652337 w 3962760"/>
              <a:gd name="connsiteY8" fmla="*/ 160421 h 2664840"/>
              <a:gd name="connsiteX9" fmla="*/ 1588168 w 3962760"/>
              <a:gd name="connsiteY9" fmla="*/ 128337 h 2664840"/>
              <a:gd name="connsiteX10" fmla="*/ 1524000 w 3962760"/>
              <a:gd name="connsiteY10" fmla="*/ 112295 h 2664840"/>
              <a:gd name="connsiteX11" fmla="*/ 1475874 w 3962760"/>
              <a:gd name="connsiteY11" fmla="*/ 96253 h 2664840"/>
              <a:gd name="connsiteX12" fmla="*/ 1411705 w 3962760"/>
              <a:gd name="connsiteY12" fmla="*/ 80211 h 2664840"/>
              <a:gd name="connsiteX13" fmla="*/ 1315453 w 3962760"/>
              <a:gd name="connsiteY13" fmla="*/ 48127 h 2664840"/>
              <a:gd name="connsiteX14" fmla="*/ 1235242 w 3962760"/>
              <a:gd name="connsiteY14" fmla="*/ 32085 h 2664840"/>
              <a:gd name="connsiteX15" fmla="*/ 1187116 w 3962760"/>
              <a:gd name="connsiteY15" fmla="*/ 16042 h 2664840"/>
              <a:gd name="connsiteX16" fmla="*/ 1122947 w 3962760"/>
              <a:gd name="connsiteY16" fmla="*/ 0 h 2664840"/>
              <a:gd name="connsiteX17" fmla="*/ 962526 w 3962760"/>
              <a:gd name="connsiteY17" fmla="*/ 16042 h 2664840"/>
              <a:gd name="connsiteX18" fmla="*/ 641684 w 3962760"/>
              <a:gd name="connsiteY18" fmla="*/ 32085 h 2664840"/>
              <a:gd name="connsiteX19" fmla="*/ 529389 w 3962760"/>
              <a:gd name="connsiteY19" fmla="*/ 64169 h 2664840"/>
              <a:gd name="connsiteX20" fmla="*/ 368968 w 3962760"/>
              <a:gd name="connsiteY20" fmla="*/ 80211 h 2664840"/>
              <a:gd name="connsiteX21" fmla="*/ 224589 w 3962760"/>
              <a:gd name="connsiteY21" fmla="*/ 160421 h 2664840"/>
              <a:gd name="connsiteX22" fmla="*/ 176463 w 3962760"/>
              <a:gd name="connsiteY22" fmla="*/ 192506 h 2664840"/>
              <a:gd name="connsiteX23" fmla="*/ 144379 w 3962760"/>
              <a:gd name="connsiteY23" fmla="*/ 240632 h 2664840"/>
              <a:gd name="connsiteX24" fmla="*/ 64168 w 3962760"/>
              <a:gd name="connsiteY24" fmla="*/ 352927 h 2664840"/>
              <a:gd name="connsiteX25" fmla="*/ 48126 w 3962760"/>
              <a:gd name="connsiteY25" fmla="*/ 417095 h 2664840"/>
              <a:gd name="connsiteX26" fmla="*/ 16042 w 3962760"/>
              <a:gd name="connsiteY26" fmla="*/ 513348 h 2664840"/>
              <a:gd name="connsiteX27" fmla="*/ 0 w 3962760"/>
              <a:gd name="connsiteY27" fmla="*/ 577516 h 2664840"/>
              <a:gd name="connsiteX28" fmla="*/ 16042 w 3962760"/>
              <a:gd name="connsiteY28" fmla="*/ 818148 h 2664840"/>
              <a:gd name="connsiteX29" fmla="*/ 32084 w 3962760"/>
              <a:gd name="connsiteY29" fmla="*/ 882316 h 2664840"/>
              <a:gd name="connsiteX30" fmla="*/ 48126 w 3962760"/>
              <a:gd name="connsiteY30" fmla="*/ 978569 h 2664840"/>
              <a:gd name="connsiteX31" fmla="*/ 64168 w 3962760"/>
              <a:gd name="connsiteY31" fmla="*/ 1042737 h 2664840"/>
              <a:gd name="connsiteX32" fmla="*/ 96253 w 3962760"/>
              <a:gd name="connsiteY32" fmla="*/ 1283369 h 2664840"/>
              <a:gd name="connsiteX33" fmla="*/ 128337 w 3962760"/>
              <a:gd name="connsiteY33" fmla="*/ 1459832 h 2664840"/>
              <a:gd name="connsiteX34" fmla="*/ 160421 w 3962760"/>
              <a:gd name="connsiteY34" fmla="*/ 1620253 h 2664840"/>
              <a:gd name="connsiteX35" fmla="*/ 176463 w 3962760"/>
              <a:gd name="connsiteY35" fmla="*/ 1876927 h 2664840"/>
              <a:gd name="connsiteX36" fmla="*/ 208547 w 3962760"/>
              <a:gd name="connsiteY36" fmla="*/ 2053390 h 2664840"/>
              <a:gd name="connsiteX37" fmla="*/ 224589 w 3962760"/>
              <a:gd name="connsiteY37" fmla="*/ 2149642 h 2664840"/>
              <a:gd name="connsiteX38" fmla="*/ 240632 w 3962760"/>
              <a:gd name="connsiteY38" fmla="*/ 2197769 h 2664840"/>
              <a:gd name="connsiteX39" fmla="*/ 256674 w 3962760"/>
              <a:gd name="connsiteY39" fmla="*/ 2261937 h 2664840"/>
              <a:gd name="connsiteX40" fmla="*/ 288758 w 3962760"/>
              <a:gd name="connsiteY40" fmla="*/ 2390274 h 2664840"/>
              <a:gd name="connsiteX41" fmla="*/ 336884 w 3962760"/>
              <a:gd name="connsiteY41" fmla="*/ 2438400 h 2664840"/>
              <a:gd name="connsiteX42" fmla="*/ 497305 w 3962760"/>
              <a:gd name="connsiteY42" fmla="*/ 2470485 h 2664840"/>
              <a:gd name="connsiteX43" fmla="*/ 689810 w 3962760"/>
              <a:gd name="connsiteY43" fmla="*/ 2486527 h 2664840"/>
              <a:gd name="connsiteX44" fmla="*/ 834189 w 3962760"/>
              <a:gd name="connsiteY44" fmla="*/ 2502569 h 2664840"/>
              <a:gd name="connsiteX45" fmla="*/ 1090863 w 3962760"/>
              <a:gd name="connsiteY45" fmla="*/ 2550695 h 2664840"/>
              <a:gd name="connsiteX46" fmla="*/ 1155032 w 3962760"/>
              <a:gd name="connsiteY46" fmla="*/ 2566737 h 2664840"/>
              <a:gd name="connsiteX47" fmla="*/ 1652337 w 3962760"/>
              <a:gd name="connsiteY47" fmla="*/ 2598821 h 2664840"/>
              <a:gd name="connsiteX48" fmla="*/ 2406316 w 3962760"/>
              <a:gd name="connsiteY48" fmla="*/ 2630906 h 2664840"/>
              <a:gd name="connsiteX49" fmla="*/ 2967789 w 3962760"/>
              <a:gd name="connsiteY49" fmla="*/ 2630906 h 2664840"/>
              <a:gd name="connsiteX50" fmla="*/ 3112168 w 3962760"/>
              <a:gd name="connsiteY50" fmla="*/ 2566737 h 2664840"/>
              <a:gd name="connsiteX51" fmla="*/ 3192379 w 3962760"/>
              <a:gd name="connsiteY51" fmla="*/ 2502569 h 2664840"/>
              <a:gd name="connsiteX52" fmla="*/ 3320716 w 3962760"/>
              <a:gd name="connsiteY52" fmla="*/ 2374232 h 2664840"/>
              <a:gd name="connsiteX53" fmla="*/ 3449053 w 3962760"/>
              <a:gd name="connsiteY53" fmla="*/ 2261937 h 2664840"/>
              <a:gd name="connsiteX54" fmla="*/ 3481137 w 3962760"/>
              <a:gd name="connsiteY54" fmla="*/ 2213811 h 2664840"/>
              <a:gd name="connsiteX55" fmla="*/ 3561347 w 3962760"/>
              <a:gd name="connsiteY55" fmla="*/ 2101516 h 2664840"/>
              <a:gd name="connsiteX56" fmla="*/ 3593432 w 3962760"/>
              <a:gd name="connsiteY56" fmla="*/ 2037348 h 2664840"/>
              <a:gd name="connsiteX57" fmla="*/ 3609474 w 3962760"/>
              <a:gd name="connsiteY57" fmla="*/ 1989221 h 2664840"/>
              <a:gd name="connsiteX58" fmla="*/ 3657600 w 3962760"/>
              <a:gd name="connsiteY58" fmla="*/ 1925053 h 2664840"/>
              <a:gd name="connsiteX59" fmla="*/ 3689684 w 3962760"/>
              <a:gd name="connsiteY59" fmla="*/ 1860885 h 2664840"/>
              <a:gd name="connsiteX60" fmla="*/ 3721768 w 3962760"/>
              <a:gd name="connsiteY60" fmla="*/ 1812758 h 2664840"/>
              <a:gd name="connsiteX61" fmla="*/ 3737810 w 3962760"/>
              <a:gd name="connsiteY61" fmla="*/ 1764632 h 2664840"/>
              <a:gd name="connsiteX62" fmla="*/ 3785937 w 3962760"/>
              <a:gd name="connsiteY62" fmla="*/ 1684421 h 2664840"/>
              <a:gd name="connsiteX63" fmla="*/ 3801979 w 3962760"/>
              <a:gd name="connsiteY63" fmla="*/ 1604211 h 2664840"/>
              <a:gd name="connsiteX64" fmla="*/ 3834063 w 3962760"/>
              <a:gd name="connsiteY64" fmla="*/ 1540042 h 2664840"/>
              <a:gd name="connsiteX65" fmla="*/ 3866147 w 3962760"/>
              <a:gd name="connsiteY65" fmla="*/ 1347537 h 2664840"/>
              <a:gd name="connsiteX66" fmla="*/ 3898232 w 3962760"/>
              <a:gd name="connsiteY66" fmla="*/ 1251285 h 2664840"/>
              <a:gd name="connsiteX67" fmla="*/ 3914274 w 3962760"/>
              <a:gd name="connsiteY67" fmla="*/ 1203158 h 2664840"/>
              <a:gd name="connsiteX68" fmla="*/ 3930316 w 3962760"/>
              <a:gd name="connsiteY68" fmla="*/ 1138990 h 2664840"/>
              <a:gd name="connsiteX69" fmla="*/ 3946358 w 3962760"/>
              <a:gd name="connsiteY69" fmla="*/ 898358 h 2664840"/>
              <a:gd name="connsiteX70" fmla="*/ 3962400 w 3962760"/>
              <a:gd name="connsiteY70" fmla="*/ 753979 h 2664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3962760" h="2664840">
                <a:moveTo>
                  <a:pt x="3914274" y="352927"/>
                </a:moveTo>
                <a:cubicBezTo>
                  <a:pt x="3748505" y="320843"/>
                  <a:pt x="3584116" y="280552"/>
                  <a:pt x="3416968" y="256674"/>
                </a:cubicBezTo>
                <a:cubicBezTo>
                  <a:pt x="3395142" y="253556"/>
                  <a:pt x="3374848" y="272716"/>
                  <a:pt x="3352800" y="272716"/>
                </a:cubicBezTo>
                <a:cubicBezTo>
                  <a:pt x="2962405" y="272716"/>
                  <a:pt x="2572084" y="262021"/>
                  <a:pt x="2181726" y="256674"/>
                </a:cubicBezTo>
                <a:cubicBezTo>
                  <a:pt x="2112210" y="251327"/>
                  <a:pt x="2042474" y="248331"/>
                  <a:pt x="1973179" y="240632"/>
                </a:cubicBezTo>
                <a:cubicBezTo>
                  <a:pt x="1866745" y="228806"/>
                  <a:pt x="1924814" y="228541"/>
                  <a:pt x="1844842" y="208548"/>
                </a:cubicBezTo>
                <a:cubicBezTo>
                  <a:pt x="1818390" y="201935"/>
                  <a:pt x="1791084" y="199119"/>
                  <a:pt x="1764632" y="192506"/>
                </a:cubicBezTo>
                <a:cubicBezTo>
                  <a:pt x="1748227" y="188405"/>
                  <a:pt x="1732764" y="181110"/>
                  <a:pt x="1716505" y="176464"/>
                </a:cubicBezTo>
                <a:cubicBezTo>
                  <a:pt x="1695306" y="170407"/>
                  <a:pt x="1672981" y="168163"/>
                  <a:pt x="1652337" y="160421"/>
                </a:cubicBezTo>
                <a:cubicBezTo>
                  <a:pt x="1629945" y="152024"/>
                  <a:pt x="1610560" y="136734"/>
                  <a:pt x="1588168" y="128337"/>
                </a:cubicBezTo>
                <a:cubicBezTo>
                  <a:pt x="1567524" y="120596"/>
                  <a:pt x="1545199" y="118352"/>
                  <a:pt x="1524000" y="112295"/>
                </a:cubicBezTo>
                <a:cubicBezTo>
                  <a:pt x="1507741" y="107650"/>
                  <a:pt x="1492133" y="100898"/>
                  <a:pt x="1475874" y="96253"/>
                </a:cubicBezTo>
                <a:cubicBezTo>
                  <a:pt x="1454674" y="90196"/>
                  <a:pt x="1432823" y="86546"/>
                  <a:pt x="1411705" y="80211"/>
                </a:cubicBezTo>
                <a:cubicBezTo>
                  <a:pt x="1379312" y="70493"/>
                  <a:pt x="1348616" y="54759"/>
                  <a:pt x="1315453" y="48127"/>
                </a:cubicBezTo>
                <a:cubicBezTo>
                  <a:pt x="1288716" y="42780"/>
                  <a:pt x="1261694" y="38698"/>
                  <a:pt x="1235242" y="32085"/>
                </a:cubicBezTo>
                <a:cubicBezTo>
                  <a:pt x="1218837" y="27984"/>
                  <a:pt x="1203375" y="20688"/>
                  <a:pt x="1187116" y="16042"/>
                </a:cubicBezTo>
                <a:cubicBezTo>
                  <a:pt x="1165916" y="9985"/>
                  <a:pt x="1144337" y="5347"/>
                  <a:pt x="1122947" y="0"/>
                </a:cubicBezTo>
                <a:cubicBezTo>
                  <a:pt x="1069473" y="5347"/>
                  <a:pt x="1016147" y="12467"/>
                  <a:pt x="962526" y="16042"/>
                </a:cubicBezTo>
                <a:cubicBezTo>
                  <a:pt x="855682" y="23165"/>
                  <a:pt x="748395" y="23192"/>
                  <a:pt x="641684" y="32085"/>
                </a:cubicBezTo>
                <a:cubicBezTo>
                  <a:pt x="522418" y="42024"/>
                  <a:pt x="628109" y="48981"/>
                  <a:pt x="529389" y="64169"/>
                </a:cubicBezTo>
                <a:cubicBezTo>
                  <a:pt x="476274" y="72341"/>
                  <a:pt x="422442" y="74864"/>
                  <a:pt x="368968" y="80211"/>
                </a:cubicBezTo>
                <a:cubicBezTo>
                  <a:pt x="284262" y="108446"/>
                  <a:pt x="334909" y="86874"/>
                  <a:pt x="224589" y="160421"/>
                </a:cubicBezTo>
                <a:lnTo>
                  <a:pt x="176463" y="192506"/>
                </a:lnTo>
                <a:cubicBezTo>
                  <a:pt x="165768" y="208548"/>
                  <a:pt x="155585" y="224943"/>
                  <a:pt x="144379" y="240632"/>
                </a:cubicBezTo>
                <a:cubicBezTo>
                  <a:pt x="44882" y="379927"/>
                  <a:pt x="139787" y="239500"/>
                  <a:pt x="64168" y="352927"/>
                </a:cubicBezTo>
                <a:cubicBezTo>
                  <a:pt x="58821" y="374316"/>
                  <a:pt x="54461" y="395977"/>
                  <a:pt x="48126" y="417095"/>
                </a:cubicBezTo>
                <a:cubicBezTo>
                  <a:pt x="38408" y="449489"/>
                  <a:pt x="24245" y="480538"/>
                  <a:pt x="16042" y="513348"/>
                </a:cubicBezTo>
                <a:lnTo>
                  <a:pt x="0" y="577516"/>
                </a:lnTo>
                <a:cubicBezTo>
                  <a:pt x="5347" y="657727"/>
                  <a:pt x="7627" y="738201"/>
                  <a:pt x="16042" y="818148"/>
                </a:cubicBezTo>
                <a:cubicBezTo>
                  <a:pt x="18350" y="840074"/>
                  <a:pt x="27760" y="860697"/>
                  <a:pt x="32084" y="882316"/>
                </a:cubicBezTo>
                <a:cubicBezTo>
                  <a:pt x="38463" y="914211"/>
                  <a:pt x="41747" y="946674"/>
                  <a:pt x="48126" y="978569"/>
                </a:cubicBezTo>
                <a:cubicBezTo>
                  <a:pt x="52450" y="1000188"/>
                  <a:pt x="59844" y="1021118"/>
                  <a:pt x="64168" y="1042737"/>
                </a:cubicBezTo>
                <a:cubicBezTo>
                  <a:pt x="84564" y="1144719"/>
                  <a:pt x="81986" y="1169238"/>
                  <a:pt x="96253" y="1283369"/>
                </a:cubicBezTo>
                <a:cubicBezTo>
                  <a:pt x="118315" y="1459859"/>
                  <a:pt x="101432" y="1334276"/>
                  <a:pt x="128337" y="1459832"/>
                </a:cubicBezTo>
                <a:cubicBezTo>
                  <a:pt x="139763" y="1513154"/>
                  <a:pt x="160421" y="1620253"/>
                  <a:pt x="160421" y="1620253"/>
                </a:cubicBezTo>
                <a:cubicBezTo>
                  <a:pt x="165768" y="1705811"/>
                  <a:pt x="168702" y="1791554"/>
                  <a:pt x="176463" y="1876927"/>
                </a:cubicBezTo>
                <a:cubicBezTo>
                  <a:pt x="180760" y="1924195"/>
                  <a:pt x="199729" y="2004893"/>
                  <a:pt x="208547" y="2053390"/>
                </a:cubicBezTo>
                <a:cubicBezTo>
                  <a:pt x="214365" y="2085392"/>
                  <a:pt x="217533" y="2117890"/>
                  <a:pt x="224589" y="2149642"/>
                </a:cubicBezTo>
                <a:cubicBezTo>
                  <a:pt x="228257" y="2166149"/>
                  <a:pt x="235986" y="2181509"/>
                  <a:pt x="240632" y="2197769"/>
                </a:cubicBezTo>
                <a:cubicBezTo>
                  <a:pt x="246689" y="2218968"/>
                  <a:pt x="251891" y="2240414"/>
                  <a:pt x="256674" y="2261937"/>
                </a:cubicBezTo>
                <a:cubicBezTo>
                  <a:pt x="259374" y="2274086"/>
                  <a:pt x="274425" y="2368774"/>
                  <a:pt x="288758" y="2390274"/>
                </a:cubicBezTo>
                <a:cubicBezTo>
                  <a:pt x="301342" y="2409151"/>
                  <a:pt x="318007" y="2425816"/>
                  <a:pt x="336884" y="2438400"/>
                </a:cubicBezTo>
                <a:cubicBezTo>
                  <a:pt x="367143" y="2458573"/>
                  <a:pt x="488434" y="2469551"/>
                  <a:pt x="497305" y="2470485"/>
                </a:cubicBezTo>
                <a:cubicBezTo>
                  <a:pt x="561342" y="2477226"/>
                  <a:pt x="625709" y="2480422"/>
                  <a:pt x="689810" y="2486527"/>
                </a:cubicBezTo>
                <a:cubicBezTo>
                  <a:pt x="738014" y="2491118"/>
                  <a:pt x="786063" y="2497222"/>
                  <a:pt x="834189" y="2502569"/>
                </a:cubicBezTo>
                <a:cubicBezTo>
                  <a:pt x="1092359" y="2567111"/>
                  <a:pt x="832726" y="2507673"/>
                  <a:pt x="1090863" y="2550695"/>
                </a:cubicBezTo>
                <a:cubicBezTo>
                  <a:pt x="1112611" y="2554320"/>
                  <a:pt x="1133154" y="2564002"/>
                  <a:pt x="1155032" y="2566737"/>
                </a:cubicBezTo>
                <a:cubicBezTo>
                  <a:pt x="1283998" y="2582858"/>
                  <a:pt x="1543830" y="2592620"/>
                  <a:pt x="1652337" y="2598821"/>
                </a:cubicBezTo>
                <a:cubicBezTo>
                  <a:pt x="2165464" y="2628143"/>
                  <a:pt x="1647420" y="2606426"/>
                  <a:pt x="2406316" y="2630906"/>
                </a:cubicBezTo>
                <a:cubicBezTo>
                  <a:pt x="2621206" y="2684628"/>
                  <a:pt x="2525035" y="2666806"/>
                  <a:pt x="2967789" y="2630906"/>
                </a:cubicBezTo>
                <a:cubicBezTo>
                  <a:pt x="3022471" y="2626472"/>
                  <a:pt x="3070028" y="2598342"/>
                  <a:pt x="3112168" y="2566737"/>
                </a:cubicBezTo>
                <a:cubicBezTo>
                  <a:pt x="3139560" y="2546193"/>
                  <a:pt x="3167219" y="2525793"/>
                  <a:pt x="3192379" y="2502569"/>
                </a:cubicBezTo>
                <a:cubicBezTo>
                  <a:pt x="3236834" y="2461534"/>
                  <a:pt x="3270378" y="2407791"/>
                  <a:pt x="3320716" y="2374232"/>
                </a:cubicBezTo>
                <a:cubicBezTo>
                  <a:pt x="3385948" y="2330744"/>
                  <a:pt x="3383362" y="2337012"/>
                  <a:pt x="3449053" y="2261937"/>
                </a:cubicBezTo>
                <a:cubicBezTo>
                  <a:pt x="3461749" y="2247427"/>
                  <a:pt x="3469931" y="2229500"/>
                  <a:pt x="3481137" y="2213811"/>
                </a:cubicBezTo>
                <a:cubicBezTo>
                  <a:pt x="3505729" y="2179381"/>
                  <a:pt x="3539744" y="2139321"/>
                  <a:pt x="3561347" y="2101516"/>
                </a:cubicBezTo>
                <a:cubicBezTo>
                  <a:pt x="3573212" y="2080753"/>
                  <a:pt x="3584012" y="2059329"/>
                  <a:pt x="3593432" y="2037348"/>
                </a:cubicBezTo>
                <a:cubicBezTo>
                  <a:pt x="3600093" y="2021805"/>
                  <a:pt x="3601084" y="2003903"/>
                  <a:pt x="3609474" y="1989221"/>
                </a:cubicBezTo>
                <a:cubicBezTo>
                  <a:pt x="3622739" y="1966007"/>
                  <a:pt x="3643430" y="1947726"/>
                  <a:pt x="3657600" y="1925053"/>
                </a:cubicBezTo>
                <a:cubicBezTo>
                  <a:pt x="3670274" y="1904774"/>
                  <a:pt x="3677819" y="1881648"/>
                  <a:pt x="3689684" y="1860885"/>
                </a:cubicBezTo>
                <a:cubicBezTo>
                  <a:pt x="3699250" y="1844145"/>
                  <a:pt x="3713146" y="1830003"/>
                  <a:pt x="3721768" y="1812758"/>
                </a:cubicBezTo>
                <a:cubicBezTo>
                  <a:pt x="3729330" y="1797633"/>
                  <a:pt x="3730248" y="1779757"/>
                  <a:pt x="3737810" y="1764632"/>
                </a:cubicBezTo>
                <a:cubicBezTo>
                  <a:pt x="3751754" y="1736743"/>
                  <a:pt x="3769895" y="1711158"/>
                  <a:pt x="3785937" y="1684421"/>
                </a:cubicBezTo>
                <a:cubicBezTo>
                  <a:pt x="3791284" y="1657684"/>
                  <a:pt x="3793357" y="1630078"/>
                  <a:pt x="3801979" y="1604211"/>
                </a:cubicBezTo>
                <a:cubicBezTo>
                  <a:pt x="3809541" y="1581524"/>
                  <a:pt x="3828263" y="1563242"/>
                  <a:pt x="3834063" y="1540042"/>
                </a:cubicBezTo>
                <a:cubicBezTo>
                  <a:pt x="3849841" y="1476931"/>
                  <a:pt x="3845575" y="1409252"/>
                  <a:pt x="3866147" y="1347537"/>
                </a:cubicBezTo>
                <a:lnTo>
                  <a:pt x="3898232" y="1251285"/>
                </a:lnTo>
                <a:cubicBezTo>
                  <a:pt x="3903580" y="1235243"/>
                  <a:pt x="3910173" y="1219563"/>
                  <a:pt x="3914274" y="1203158"/>
                </a:cubicBezTo>
                <a:lnTo>
                  <a:pt x="3930316" y="1138990"/>
                </a:lnTo>
                <a:cubicBezTo>
                  <a:pt x="3935663" y="1058779"/>
                  <a:pt x="3938359" y="978348"/>
                  <a:pt x="3946358" y="898358"/>
                </a:cubicBezTo>
                <a:cubicBezTo>
                  <a:pt x="3966595" y="695988"/>
                  <a:pt x="3962400" y="924792"/>
                  <a:pt x="3962400" y="753979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2210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716" y="1219200"/>
            <a:ext cx="9176084" cy="516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127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47" y="752224"/>
            <a:ext cx="10631905" cy="4908885"/>
          </a:xfrm>
          <a:prstGeom prst="rect">
            <a:avLst/>
          </a:prstGeom>
        </p:spPr>
      </p:pic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</a:t>
            </a:r>
            <a:r>
              <a:rPr lang="fr-FR" smtClean="0"/>
              <a:t>voiture part </a:t>
            </a:r>
            <a:endParaRPr lang="fr-FR"/>
          </a:p>
        </p:txBody>
      </p:sp>
      <p:sp>
        <p:nvSpPr>
          <p:cNvPr id="6" name="Titre 4"/>
          <p:cNvSpPr txBox="1">
            <a:spLocks/>
          </p:cNvSpPr>
          <p:nvPr/>
        </p:nvSpPr>
        <p:spPr>
          <a:xfrm>
            <a:off x="1171073" y="55324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 </a:t>
            </a:r>
            <a:r>
              <a:rPr lang="fr-FR" smtClean="0"/>
              <a:t>                                                le </a:t>
            </a:r>
            <a:r>
              <a:rPr lang="fr-FR" dirty="0" smtClean="0"/>
              <a:t>bas de </a:t>
            </a:r>
            <a:r>
              <a:rPr lang="fr-FR" smtClean="0"/>
              <a:t>la route.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654388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47" y="752224"/>
            <a:ext cx="10631905" cy="490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6537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Marc, c’est son</a:t>
            </a:r>
            <a:endParaRPr lang="fr-FR" dirty="0"/>
          </a:p>
        </p:txBody>
      </p:sp>
      <p:pic>
        <p:nvPicPr>
          <p:cNvPr id="4" name="Imag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116" y="192505"/>
            <a:ext cx="7956884" cy="633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1834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116" y="160421"/>
            <a:ext cx="7956884" cy="633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5063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18873" y="2354346"/>
            <a:ext cx="10515600" cy="1325563"/>
          </a:xfrm>
        </p:spPr>
        <p:txBody>
          <a:bodyPr/>
          <a:lstStyle/>
          <a:p>
            <a:r>
              <a:rPr lang="fr-FR" smtClean="0"/>
              <a:t>			Fin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3968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89" y="220744"/>
            <a:ext cx="11133221" cy="632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19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47" y="1138988"/>
            <a:ext cx="10904621" cy="5197643"/>
          </a:xfrm>
          <a:prstGeom prst="rect">
            <a:avLst/>
          </a:prstGeom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447800" y="268873"/>
            <a:ext cx="10515600" cy="1325563"/>
          </a:xfrm>
        </p:spPr>
        <p:txBody>
          <a:bodyPr/>
          <a:lstStyle/>
          <a:p>
            <a:r>
              <a:rPr lang="fr-FR" dirty="0" smtClean="0"/>
              <a:t>A quel saison sommes-nous?</a:t>
            </a:r>
            <a:endParaRPr lang="fr-FR" dirty="0"/>
          </a:p>
        </p:txBody>
      </p:sp>
      <p:sp>
        <p:nvSpPr>
          <p:cNvPr id="6" name="Forme libre 5"/>
          <p:cNvSpPr/>
          <p:nvPr/>
        </p:nvSpPr>
        <p:spPr>
          <a:xfrm>
            <a:off x="3898232" y="1844842"/>
            <a:ext cx="7767721" cy="3850105"/>
          </a:xfrm>
          <a:custGeom>
            <a:avLst/>
            <a:gdLst>
              <a:gd name="connsiteX0" fmla="*/ 2839452 w 7767721"/>
              <a:gd name="connsiteY0" fmla="*/ 336884 h 3850105"/>
              <a:gd name="connsiteX1" fmla="*/ 2133600 w 7767721"/>
              <a:gd name="connsiteY1" fmla="*/ 352926 h 3850105"/>
              <a:gd name="connsiteX2" fmla="*/ 1138989 w 7767721"/>
              <a:gd name="connsiteY2" fmla="*/ 320842 h 3850105"/>
              <a:gd name="connsiteX3" fmla="*/ 770021 w 7767721"/>
              <a:gd name="connsiteY3" fmla="*/ 336884 h 3850105"/>
              <a:gd name="connsiteX4" fmla="*/ 721894 w 7767721"/>
              <a:gd name="connsiteY4" fmla="*/ 352926 h 3850105"/>
              <a:gd name="connsiteX5" fmla="*/ 689810 w 7767721"/>
              <a:gd name="connsiteY5" fmla="*/ 385011 h 3850105"/>
              <a:gd name="connsiteX6" fmla="*/ 625642 w 7767721"/>
              <a:gd name="connsiteY6" fmla="*/ 465221 h 3850105"/>
              <a:gd name="connsiteX7" fmla="*/ 561473 w 7767721"/>
              <a:gd name="connsiteY7" fmla="*/ 513347 h 3850105"/>
              <a:gd name="connsiteX8" fmla="*/ 497305 w 7767721"/>
              <a:gd name="connsiteY8" fmla="*/ 593558 h 3850105"/>
              <a:gd name="connsiteX9" fmla="*/ 401052 w 7767721"/>
              <a:gd name="connsiteY9" fmla="*/ 689811 h 3850105"/>
              <a:gd name="connsiteX10" fmla="*/ 320842 w 7767721"/>
              <a:gd name="connsiteY10" fmla="*/ 818147 h 3850105"/>
              <a:gd name="connsiteX11" fmla="*/ 224589 w 7767721"/>
              <a:gd name="connsiteY11" fmla="*/ 946484 h 3850105"/>
              <a:gd name="connsiteX12" fmla="*/ 192505 w 7767721"/>
              <a:gd name="connsiteY12" fmla="*/ 1010653 h 3850105"/>
              <a:gd name="connsiteX13" fmla="*/ 176463 w 7767721"/>
              <a:gd name="connsiteY13" fmla="*/ 1074821 h 3850105"/>
              <a:gd name="connsiteX14" fmla="*/ 128336 w 7767721"/>
              <a:gd name="connsiteY14" fmla="*/ 1203158 h 3850105"/>
              <a:gd name="connsiteX15" fmla="*/ 96252 w 7767721"/>
              <a:gd name="connsiteY15" fmla="*/ 1363579 h 3850105"/>
              <a:gd name="connsiteX16" fmla="*/ 64168 w 7767721"/>
              <a:gd name="connsiteY16" fmla="*/ 1540042 h 3850105"/>
              <a:gd name="connsiteX17" fmla="*/ 32084 w 7767721"/>
              <a:gd name="connsiteY17" fmla="*/ 1796716 h 3850105"/>
              <a:gd name="connsiteX18" fmla="*/ 16042 w 7767721"/>
              <a:gd name="connsiteY18" fmla="*/ 1973179 h 3850105"/>
              <a:gd name="connsiteX19" fmla="*/ 0 w 7767721"/>
              <a:gd name="connsiteY19" fmla="*/ 2053390 h 3850105"/>
              <a:gd name="connsiteX20" fmla="*/ 16042 w 7767721"/>
              <a:gd name="connsiteY20" fmla="*/ 2646947 h 3850105"/>
              <a:gd name="connsiteX21" fmla="*/ 48126 w 7767721"/>
              <a:gd name="connsiteY21" fmla="*/ 2743200 h 3850105"/>
              <a:gd name="connsiteX22" fmla="*/ 80210 w 7767721"/>
              <a:gd name="connsiteY22" fmla="*/ 2871537 h 3850105"/>
              <a:gd name="connsiteX23" fmla="*/ 128336 w 7767721"/>
              <a:gd name="connsiteY23" fmla="*/ 2951747 h 3850105"/>
              <a:gd name="connsiteX24" fmla="*/ 144379 w 7767721"/>
              <a:gd name="connsiteY24" fmla="*/ 2999874 h 3850105"/>
              <a:gd name="connsiteX25" fmla="*/ 192505 w 7767721"/>
              <a:gd name="connsiteY25" fmla="*/ 3064042 h 3850105"/>
              <a:gd name="connsiteX26" fmla="*/ 272715 w 7767721"/>
              <a:gd name="connsiteY26" fmla="*/ 3192379 h 3850105"/>
              <a:gd name="connsiteX27" fmla="*/ 304800 w 7767721"/>
              <a:gd name="connsiteY27" fmla="*/ 3240505 h 3850105"/>
              <a:gd name="connsiteX28" fmla="*/ 352926 w 7767721"/>
              <a:gd name="connsiteY28" fmla="*/ 3288632 h 3850105"/>
              <a:gd name="connsiteX29" fmla="*/ 481263 w 7767721"/>
              <a:gd name="connsiteY29" fmla="*/ 3433011 h 3850105"/>
              <a:gd name="connsiteX30" fmla="*/ 545431 w 7767721"/>
              <a:gd name="connsiteY30" fmla="*/ 3465095 h 3850105"/>
              <a:gd name="connsiteX31" fmla="*/ 721894 w 7767721"/>
              <a:gd name="connsiteY31" fmla="*/ 3625516 h 3850105"/>
              <a:gd name="connsiteX32" fmla="*/ 994610 w 7767721"/>
              <a:gd name="connsiteY32" fmla="*/ 3753853 h 3850105"/>
              <a:gd name="connsiteX33" fmla="*/ 1074821 w 7767721"/>
              <a:gd name="connsiteY33" fmla="*/ 3785937 h 3850105"/>
              <a:gd name="connsiteX34" fmla="*/ 1219200 w 7767721"/>
              <a:gd name="connsiteY34" fmla="*/ 3818021 h 3850105"/>
              <a:gd name="connsiteX35" fmla="*/ 1989221 w 7767721"/>
              <a:gd name="connsiteY35" fmla="*/ 3850105 h 3850105"/>
              <a:gd name="connsiteX36" fmla="*/ 2358189 w 7767721"/>
              <a:gd name="connsiteY36" fmla="*/ 3834063 h 3850105"/>
              <a:gd name="connsiteX37" fmla="*/ 2406315 w 7767721"/>
              <a:gd name="connsiteY37" fmla="*/ 3801979 h 3850105"/>
              <a:gd name="connsiteX38" fmla="*/ 2454442 w 7767721"/>
              <a:gd name="connsiteY38" fmla="*/ 3785937 h 3850105"/>
              <a:gd name="connsiteX39" fmla="*/ 2614863 w 7767721"/>
              <a:gd name="connsiteY39" fmla="*/ 3705726 h 3850105"/>
              <a:gd name="connsiteX40" fmla="*/ 2679031 w 7767721"/>
              <a:gd name="connsiteY40" fmla="*/ 3673642 h 3850105"/>
              <a:gd name="connsiteX41" fmla="*/ 2727157 w 7767721"/>
              <a:gd name="connsiteY41" fmla="*/ 3641558 h 3850105"/>
              <a:gd name="connsiteX42" fmla="*/ 2791326 w 7767721"/>
              <a:gd name="connsiteY42" fmla="*/ 3625516 h 3850105"/>
              <a:gd name="connsiteX43" fmla="*/ 2919663 w 7767721"/>
              <a:gd name="connsiteY43" fmla="*/ 3561347 h 3850105"/>
              <a:gd name="connsiteX44" fmla="*/ 2967789 w 7767721"/>
              <a:gd name="connsiteY44" fmla="*/ 3529263 h 3850105"/>
              <a:gd name="connsiteX45" fmla="*/ 3096126 w 7767721"/>
              <a:gd name="connsiteY45" fmla="*/ 3449053 h 3850105"/>
              <a:gd name="connsiteX46" fmla="*/ 3208421 w 7767721"/>
              <a:gd name="connsiteY46" fmla="*/ 3320716 h 3850105"/>
              <a:gd name="connsiteX47" fmla="*/ 3224463 w 7767721"/>
              <a:gd name="connsiteY47" fmla="*/ 3272590 h 3850105"/>
              <a:gd name="connsiteX48" fmla="*/ 3240505 w 7767721"/>
              <a:gd name="connsiteY48" fmla="*/ 3208421 h 3850105"/>
              <a:gd name="connsiteX49" fmla="*/ 3272589 w 7767721"/>
              <a:gd name="connsiteY49" fmla="*/ 3144253 h 3850105"/>
              <a:gd name="connsiteX50" fmla="*/ 3320715 w 7767721"/>
              <a:gd name="connsiteY50" fmla="*/ 3015916 h 3850105"/>
              <a:gd name="connsiteX51" fmla="*/ 3384884 w 7767721"/>
              <a:gd name="connsiteY51" fmla="*/ 2919663 h 3850105"/>
              <a:gd name="connsiteX52" fmla="*/ 3400926 w 7767721"/>
              <a:gd name="connsiteY52" fmla="*/ 2855495 h 3850105"/>
              <a:gd name="connsiteX53" fmla="*/ 3449052 w 7767721"/>
              <a:gd name="connsiteY53" fmla="*/ 2791326 h 3850105"/>
              <a:gd name="connsiteX54" fmla="*/ 3481136 w 7767721"/>
              <a:gd name="connsiteY54" fmla="*/ 2727158 h 3850105"/>
              <a:gd name="connsiteX55" fmla="*/ 3529263 w 7767721"/>
              <a:gd name="connsiteY55" fmla="*/ 2646947 h 3850105"/>
              <a:gd name="connsiteX56" fmla="*/ 3593431 w 7767721"/>
              <a:gd name="connsiteY56" fmla="*/ 2486526 h 3850105"/>
              <a:gd name="connsiteX57" fmla="*/ 3625515 w 7767721"/>
              <a:gd name="connsiteY57" fmla="*/ 2438400 h 3850105"/>
              <a:gd name="connsiteX58" fmla="*/ 3673642 w 7767721"/>
              <a:gd name="connsiteY58" fmla="*/ 2342147 h 3850105"/>
              <a:gd name="connsiteX59" fmla="*/ 3689684 w 7767721"/>
              <a:gd name="connsiteY59" fmla="*/ 2277979 h 3850105"/>
              <a:gd name="connsiteX60" fmla="*/ 3721768 w 7767721"/>
              <a:gd name="connsiteY60" fmla="*/ 2213811 h 3850105"/>
              <a:gd name="connsiteX61" fmla="*/ 3753852 w 7767721"/>
              <a:gd name="connsiteY61" fmla="*/ 2133600 h 3850105"/>
              <a:gd name="connsiteX62" fmla="*/ 3785936 w 7767721"/>
              <a:gd name="connsiteY62" fmla="*/ 2069432 h 3850105"/>
              <a:gd name="connsiteX63" fmla="*/ 3850105 w 7767721"/>
              <a:gd name="connsiteY63" fmla="*/ 1909011 h 3850105"/>
              <a:gd name="connsiteX64" fmla="*/ 3914273 w 7767721"/>
              <a:gd name="connsiteY64" fmla="*/ 1780674 h 3850105"/>
              <a:gd name="connsiteX65" fmla="*/ 3946357 w 7767721"/>
              <a:gd name="connsiteY65" fmla="*/ 1716505 h 3850105"/>
              <a:gd name="connsiteX66" fmla="*/ 3962400 w 7767721"/>
              <a:gd name="connsiteY66" fmla="*/ 1668379 h 3850105"/>
              <a:gd name="connsiteX67" fmla="*/ 4026568 w 7767721"/>
              <a:gd name="connsiteY67" fmla="*/ 1540042 h 3850105"/>
              <a:gd name="connsiteX68" fmla="*/ 4058652 w 7767721"/>
              <a:gd name="connsiteY68" fmla="*/ 1427747 h 3850105"/>
              <a:gd name="connsiteX69" fmla="*/ 4090736 w 7767721"/>
              <a:gd name="connsiteY69" fmla="*/ 1379621 h 3850105"/>
              <a:gd name="connsiteX70" fmla="*/ 4170947 w 7767721"/>
              <a:gd name="connsiteY70" fmla="*/ 1251284 h 3850105"/>
              <a:gd name="connsiteX71" fmla="*/ 4203031 w 7767721"/>
              <a:gd name="connsiteY71" fmla="*/ 1203158 h 3850105"/>
              <a:gd name="connsiteX72" fmla="*/ 4299284 w 7767721"/>
              <a:gd name="connsiteY72" fmla="*/ 1106905 h 3850105"/>
              <a:gd name="connsiteX73" fmla="*/ 4347410 w 7767721"/>
              <a:gd name="connsiteY73" fmla="*/ 1058779 h 3850105"/>
              <a:gd name="connsiteX74" fmla="*/ 4411579 w 7767721"/>
              <a:gd name="connsiteY74" fmla="*/ 1010653 h 3850105"/>
              <a:gd name="connsiteX75" fmla="*/ 4539915 w 7767721"/>
              <a:gd name="connsiteY75" fmla="*/ 946484 h 3850105"/>
              <a:gd name="connsiteX76" fmla="*/ 4636168 w 7767721"/>
              <a:gd name="connsiteY76" fmla="*/ 882316 h 3850105"/>
              <a:gd name="connsiteX77" fmla="*/ 4732421 w 7767721"/>
              <a:gd name="connsiteY77" fmla="*/ 818147 h 3850105"/>
              <a:gd name="connsiteX78" fmla="*/ 4780547 w 7767721"/>
              <a:gd name="connsiteY78" fmla="*/ 770021 h 3850105"/>
              <a:gd name="connsiteX79" fmla="*/ 4828673 w 7767721"/>
              <a:gd name="connsiteY79" fmla="*/ 753979 h 3850105"/>
              <a:gd name="connsiteX80" fmla="*/ 4876800 w 7767721"/>
              <a:gd name="connsiteY80" fmla="*/ 721895 h 3850105"/>
              <a:gd name="connsiteX81" fmla="*/ 4924926 w 7767721"/>
              <a:gd name="connsiteY81" fmla="*/ 705853 h 3850105"/>
              <a:gd name="connsiteX82" fmla="*/ 4973052 w 7767721"/>
              <a:gd name="connsiteY82" fmla="*/ 673769 h 3850105"/>
              <a:gd name="connsiteX83" fmla="*/ 5181600 w 7767721"/>
              <a:gd name="connsiteY83" fmla="*/ 625642 h 3850105"/>
              <a:gd name="connsiteX84" fmla="*/ 5534526 w 7767721"/>
              <a:gd name="connsiteY84" fmla="*/ 641684 h 3850105"/>
              <a:gd name="connsiteX85" fmla="*/ 5646821 w 7767721"/>
              <a:gd name="connsiteY85" fmla="*/ 721895 h 3850105"/>
              <a:gd name="connsiteX86" fmla="*/ 5694947 w 7767721"/>
              <a:gd name="connsiteY86" fmla="*/ 770021 h 3850105"/>
              <a:gd name="connsiteX87" fmla="*/ 5743073 w 7767721"/>
              <a:gd name="connsiteY87" fmla="*/ 866274 h 3850105"/>
              <a:gd name="connsiteX88" fmla="*/ 5759115 w 7767721"/>
              <a:gd name="connsiteY88" fmla="*/ 914400 h 3850105"/>
              <a:gd name="connsiteX89" fmla="*/ 5823284 w 7767721"/>
              <a:gd name="connsiteY89" fmla="*/ 994611 h 3850105"/>
              <a:gd name="connsiteX90" fmla="*/ 5855368 w 7767721"/>
              <a:gd name="connsiteY90" fmla="*/ 1090863 h 3850105"/>
              <a:gd name="connsiteX91" fmla="*/ 5887452 w 7767721"/>
              <a:gd name="connsiteY91" fmla="*/ 1155032 h 3850105"/>
              <a:gd name="connsiteX92" fmla="*/ 5919536 w 7767721"/>
              <a:gd name="connsiteY92" fmla="*/ 1267326 h 3850105"/>
              <a:gd name="connsiteX93" fmla="*/ 5951621 w 7767721"/>
              <a:gd name="connsiteY93" fmla="*/ 1315453 h 3850105"/>
              <a:gd name="connsiteX94" fmla="*/ 5999747 w 7767721"/>
              <a:gd name="connsiteY94" fmla="*/ 1427747 h 3850105"/>
              <a:gd name="connsiteX95" fmla="*/ 6047873 w 7767721"/>
              <a:gd name="connsiteY95" fmla="*/ 1540042 h 3850105"/>
              <a:gd name="connsiteX96" fmla="*/ 6063915 w 7767721"/>
              <a:gd name="connsiteY96" fmla="*/ 1588169 h 3850105"/>
              <a:gd name="connsiteX97" fmla="*/ 6096000 w 7767721"/>
              <a:gd name="connsiteY97" fmla="*/ 1620253 h 3850105"/>
              <a:gd name="connsiteX98" fmla="*/ 6112042 w 7767721"/>
              <a:gd name="connsiteY98" fmla="*/ 1684421 h 3850105"/>
              <a:gd name="connsiteX99" fmla="*/ 6144126 w 7767721"/>
              <a:gd name="connsiteY99" fmla="*/ 1748590 h 3850105"/>
              <a:gd name="connsiteX100" fmla="*/ 6192252 w 7767721"/>
              <a:gd name="connsiteY100" fmla="*/ 1909011 h 3850105"/>
              <a:gd name="connsiteX101" fmla="*/ 6224336 w 7767721"/>
              <a:gd name="connsiteY101" fmla="*/ 2037347 h 3850105"/>
              <a:gd name="connsiteX102" fmla="*/ 6208294 w 7767721"/>
              <a:gd name="connsiteY102" fmla="*/ 2679032 h 3850105"/>
              <a:gd name="connsiteX103" fmla="*/ 6224336 w 7767721"/>
              <a:gd name="connsiteY103" fmla="*/ 2887579 h 3850105"/>
              <a:gd name="connsiteX104" fmla="*/ 6240379 w 7767721"/>
              <a:gd name="connsiteY104" fmla="*/ 2935705 h 3850105"/>
              <a:gd name="connsiteX105" fmla="*/ 6336631 w 7767721"/>
              <a:gd name="connsiteY105" fmla="*/ 2999874 h 3850105"/>
              <a:gd name="connsiteX106" fmla="*/ 6368715 w 7767721"/>
              <a:gd name="connsiteY106" fmla="*/ 3048000 h 3850105"/>
              <a:gd name="connsiteX107" fmla="*/ 6400800 w 7767721"/>
              <a:gd name="connsiteY107" fmla="*/ 3080084 h 3850105"/>
              <a:gd name="connsiteX108" fmla="*/ 6416842 w 7767721"/>
              <a:gd name="connsiteY108" fmla="*/ 3144253 h 3850105"/>
              <a:gd name="connsiteX109" fmla="*/ 6513094 w 7767721"/>
              <a:gd name="connsiteY109" fmla="*/ 3192379 h 3850105"/>
              <a:gd name="connsiteX110" fmla="*/ 6769768 w 7767721"/>
              <a:gd name="connsiteY110" fmla="*/ 3176337 h 3850105"/>
              <a:gd name="connsiteX111" fmla="*/ 6817894 w 7767721"/>
              <a:gd name="connsiteY111" fmla="*/ 3160295 h 3850105"/>
              <a:gd name="connsiteX112" fmla="*/ 6882063 w 7767721"/>
              <a:gd name="connsiteY112" fmla="*/ 3096126 h 3850105"/>
              <a:gd name="connsiteX113" fmla="*/ 6930189 w 7767721"/>
              <a:gd name="connsiteY113" fmla="*/ 3064042 h 3850105"/>
              <a:gd name="connsiteX114" fmla="*/ 7010400 w 7767721"/>
              <a:gd name="connsiteY114" fmla="*/ 2983832 h 3850105"/>
              <a:gd name="connsiteX115" fmla="*/ 7042484 w 7767721"/>
              <a:gd name="connsiteY115" fmla="*/ 2951747 h 3850105"/>
              <a:gd name="connsiteX116" fmla="*/ 7090610 w 7767721"/>
              <a:gd name="connsiteY116" fmla="*/ 2935705 h 3850105"/>
              <a:gd name="connsiteX117" fmla="*/ 7122694 w 7767721"/>
              <a:gd name="connsiteY117" fmla="*/ 2887579 h 3850105"/>
              <a:gd name="connsiteX118" fmla="*/ 7202905 w 7767721"/>
              <a:gd name="connsiteY118" fmla="*/ 2823411 h 3850105"/>
              <a:gd name="connsiteX119" fmla="*/ 7315200 w 7767721"/>
              <a:gd name="connsiteY119" fmla="*/ 2662990 h 3850105"/>
              <a:gd name="connsiteX120" fmla="*/ 7395410 w 7767721"/>
              <a:gd name="connsiteY120" fmla="*/ 2550695 h 3850105"/>
              <a:gd name="connsiteX121" fmla="*/ 7443536 w 7767721"/>
              <a:gd name="connsiteY121" fmla="*/ 2502569 h 3850105"/>
              <a:gd name="connsiteX122" fmla="*/ 7459579 w 7767721"/>
              <a:gd name="connsiteY122" fmla="*/ 2454442 h 3850105"/>
              <a:gd name="connsiteX123" fmla="*/ 7491663 w 7767721"/>
              <a:gd name="connsiteY123" fmla="*/ 2406316 h 3850105"/>
              <a:gd name="connsiteX124" fmla="*/ 7523747 w 7767721"/>
              <a:gd name="connsiteY124" fmla="*/ 2342147 h 3850105"/>
              <a:gd name="connsiteX125" fmla="*/ 7555831 w 7767721"/>
              <a:gd name="connsiteY125" fmla="*/ 2261937 h 3850105"/>
              <a:gd name="connsiteX126" fmla="*/ 7587915 w 7767721"/>
              <a:gd name="connsiteY126" fmla="*/ 2197769 h 3850105"/>
              <a:gd name="connsiteX127" fmla="*/ 7603957 w 7767721"/>
              <a:gd name="connsiteY127" fmla="*/ 2149642 h 3850105"/>
              <a:gd name="connsiteX128" fmla="*/ 7652084 w 7767721"/>
              <a:gd name="connsiteY128" fmla="*/ 2069432 h 3850105"/>
              <a:gd name="connsiteX129" fmla="*/ 7684168 w 7767721"/>
              <a:gd name="connsiteY129" fmla="*/ 1973179 h 3850105"/>
              <a:gd name="connsiteX130" fmla="*/ 7716252 w 7767721"/>
              <a:gd name="connsiteY130" fmla="*/ 1828800 h 3850105"/>
              <a:gd name="connsiteX131" fmla="*/ 7732294 w 7767721"/>
              <a:gd name="connsiteY131" fmla="*/ 1331495 h 3850105"/>
              <a:gd name="connsiteX132" fmla="*/ 7732294 w 7767721"/>
              <a:gd name="connsiteY132" fmla="*/ 689811 h 3850105"/>
              <a:gd name="connsiteX133" fmla="*/ 7652084 w 7767721"/>
              <a:gd name="connsiteY133" fmla="*/ 609600 h 3850105"/>
              <a:gd name="connsiteX134" fmla="*/ 7587915 w 7767721"/>
              <a:gd name="connsiteY134" fmla="*/ 545432 h 3850105"/>
              <a:gd name="connsiteX135" fmla="*/ 7555831 w 7767721"/>
              <a:gd name="connsiteY135" fmla="*/ 513347 h 3850105"/>
              <a:gd name="connsiteX136" fmla="*/ 7475621 w 7767721"/>
              <a:gd name="connsiteY136" fmla="*/ 465221 h 3850105"/>
              <a:gd name="connsiteX137" fmla="*/ 7427494 w 7767721"/>
              <a:gd name="connsiteY137" fmla="*/ 433137 h 3850105"/>
              <a:gd name="connsiteX138" fmla="*/ 7363326 w 7767721"/>
              <a:gd name="connsiteY138" fmla="*/ 417095 h 3850105"/>
              <a:gd name="connsiteX139" fmla="*/ 7234989 w 7767721"/>
              <a:gd name="connsiteY139" fmla="*/ 368969 h 3850105"/>
              <a:gd name="connsiteX140" fmla="*/ 6898105 w 7767721"/>
              <a:gd name="connsiteY140" fmla="*/ 272716 h 3850105"/>
              <a:gd name="connsiteX141" fmla="*/ 6785810 w 7767721"/>
              <a:gd name="connsiteY141" fmla="*/ 240632 h 3850105"/>
              <a:gd name="connsiteX142" fmla="*/ 6641431 w 7767721"/>
              <a:gd name="connsiteY142" fmla="*/ 208547 h 3850105"/>
              <a:gd name="connsiteX143" fmla="*/ 6513094 w 7767721"/>
              <a:gd name="connsiteY143" fmla="*/ 160421 h 3850105"/>
              <a:gd name="connsiteX144" fmla="*/ 6352673 w 7767721"/>
              <a:gd name="connsiteY144" fmla="*/ 128337 h 3850105"/>
              <a:gd name="connsiteX145" fmla="*/ 5759115 w 7767721"/>
              <a:gd name="connsiteY145" fmla="*/ 48126 h 3850105"/>
              <a:gd name="connsiteX146" fmla="*/ 4251157 w 7767721"/>
              <a:gd name="connsiteY146" fmla="*/ 64169 h 3850105"/>
              <a:gd name="connsiteX147" fmla="*/ 3753852 w 7767721"/>
              <a:gd name="connsiteY147" fmla="*/ 48126 h 3850105"/>
              <a:gd name="connsiteX148" fmla="*/ 3657600 w 7767721"/>
              <a:gd name="connsiteY148" fmla="*/ 16042 h 3850105"/>
              <a:gd name="connsiteX149" fmla="*/ 3609473 w 7767721"/>
              <a:gd name="connsiteY149" fmla="*/ 0 h 3850105"/>
              <a:gd name="connsiteX150" fmla="*/ 3593431 w 7767721"/>
              <a:gd name="connsiteY150" fmla="*/ 0 h 3850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7767721" h="3850105">
                <a:moveTo>
                  <a:pt x="2839452" y="336884"/>
                </a:moveTo>
                <a:cubicBezTo>
                  <a:pt x="2604168" y="342231"/>
                  <a:pt x="2368945" y="352926"/>
                  <a:pt x="2133600" y="352926"/>
                </a:cubicBezTo>
                <a:cubicBezTo>
                  <a:pt x="1387554" y="352926"/>
                  <a:pt x="1539027" y="365290"/>
                  <a:pt x="1138989" y="320842"/>
                </a:cubicBezTo>
                <a:cubicBezTo>
                  <a:pt x="1016000" y="326189"/>
                  <a:pt x="892764" y="327442"/>
                  <a:pt x="770021" y="336884"/>
                </a:cubicBezTo>
                <a:cubicBezTo>
                  <a:pt x="753161" y="338181"/>
                  <a:pt x="736394" y="344226"/>
                  <a:pt x="721894" y="352926"/>
                </a:cubicBezTo>
                <a:cubicBezTo>
                  <a:pt x="708925" y="360708"/>
                  <a:pt x="699653" y="373527"/>
                  <a:pt x="689810" y="385011"/>
                </a:cubicBezTo>
                <a:cubicBezTo>
                  <a:pt x="667527" y="411008"/>
                  <a:pt x="649853" y="441010"/>
                  <a:pt x="625642" y="465221"/>
                </a:cubicBezTo>
                <a:cubicBezTo>
                  <a:pt x="606736" y="484127"/>
                  <a:pt x="580379" y="494441"/>
                  <a:pt x="561473" y="513347"/>
                </a:cubicBezTo>
                <a:cubicBezTo>
                  <a:pt x="537262" y="537558"/>
                  <a:pt x="520337" y="568222"/>
                  <a:pt x="497305" y="593558"/>
                </a:cubicBezTo>
                <a:cubicBezTo>
                  <a:pt x="466783" y="627132"/>
                  <a:pt x="421344" y="649227"/>
                  <a:pt x="401052" y="689811"/>
                </a:cubicBezTo>
                <a:cubicBezTo>
                  <a:pt x="366324" y="759266"/>
                  <a:pt x="372904" y="755673"/>
                  <a:pt x="320842" y="818147"/>
                </a:cubicBezTo>
                <a:cubicBezTo>
                  <a:pt x="264442" y="885827"/>
                  <a:pt x="289623" y="816414"/>
                  <a:pt x="224589" y="946484"/>
                </a:cubicBezTo>
                <a:cubicBezTo>
                  <a:pt x="213894" y="967874"/>
                  <a:pt x="200902" y="988261"/>
                  <a:pt x="192505" y="1010653"/>
                </a:cubicBezTo>
                <a:cubicBezTo>
                  <a:pt x="184764" y="1031297"/>
                  <a:pt x="182520" y="1053622"/>
                  <a:pt x="176463" y="1074821"/>
                </a:cubicBezTo>
                <a:cubicBezTo>
                  <a:pt x="163888" y="1118833"/>
                  <a:pt x="145289" y="1160777"/>
                  <a:pt x="128336" y="1203158"/>
                </a:cubicBezTo>
                <a:lnTo>
                  <a:pt x="96252" y="1363579"/>
                </a:lnTo>
                <a:cubicBezTo>
                  <a:pt x="86121" y="1414234"/>
                  <a:pt x="70032" y="1490200"/>
                  <a:pt x="64168" y="1540042"/>
                </a:cubicBezTo>
                <a:cubicBezTo>
                  <a:pt x="32435" y="1809771"/>
                  <a:pt x="65813" y="1628068"/>
                  <a:pt x="32084" y="1796716"/>
                </a:cubicBezTo>
                <a:cubicBezTo>
                  <a:pt x="26737" y="1855537"/>
                  <a:pt x="23368" y="1914572"/>
                  <a:pt x="16042" y="1973179"/>
                </a:cubicBezTo>
                <a:cubicBezTo>
                  <a:pt x="12660" y="2000235"/>
                  <a:pt x="0" y="2026124"/>
                  <a:pt x="0" y="2053390"/>
                </a:cubicBezTo>
                <a:cubicBezTo>
                  <a:pt x="0" y="2251315"/>
                  <a:pt x="2267" y="2449502"/>
                  <a:pt x="16042" y="2646947"/>
                </a:cubicBezTo>
                <a:cubicBezTo>
                  <a:pt x="18396" y="2680685"/>
                  <a:pt x="38835" y="2710681"/>
                  <a:pt x="48126" y="2743200"/>
                </a:cubicBezTo>
                <a:cubicBezTo>
                  <a:pt x="60240" y="2785599"/>
                  <a:pt x="57523" y="2833725"/>
                  <a:pt x="80210" y="2871537"/>
                </a:cubicBezTo>
                <a:cubicBezTo>
                  <a:pt x="96252" y="2898274"/>
                  <a:pt x="114392" y="2923859"/>
                  <a:pt x="128336" y="2951747"/>
                </a:cubicBezTo>
                <a:cubicBezTo>
                  <a:pt x="135899" y="2966872"/>
                  <a:pt x="135989" y="2985192"/>
                  <a:pt x="144379" y="2999874"/>
                </a:cubicBezTo>
                <a:cubicBezTo>
                  <a:pt x="157644" y="3023088"/>
                  <a:pt x="176965" y="3042285"/>
                  <a:pt x="192505" y="3064042"/>
                </a:cubicBezTo>
                <a:cubicBezTo>
                  <a:pt x="229156" y="3115354"/>
                  <a:pt x="235254" y="3132442"/>
                  <a:pt x="272715" y="3192379"/>
                </a:cubicBezTo>
                <a:cubicBezTo>
                  <a:pt x="282934" y="3208729"/>
                  <a:pt x="292457" y="3225693"/>
                  <a:pt x="304800" y="3240505"/>
                </a:cubicBezTo>
                <a:cubicBezTo>
                  <a:pt x="319324" y="3257934"/>
                  <a:pt x="338402" y="3271203"/>
                  <a:pt x="352926" y="3288632"/>
                </a:cubicBezTo>
                <a:cubicBezTo>
                  <a:pt x="401364" y="3346758"/>
                  <a:pt x="392123" y="3388441"/>
                  <a:pt x="481263" y="3433011"/>
                </a:cubicBezTo>
                <a:cubicBezTo>
                  <a:pt x="502652" y="3443706"/>
                  <a:pt x="526757" y="3450156"/>
                  <a:pt x="545431" y="3465095"/>
                </a:cubicBezTo>
                <a:cubicBezTo>
                  <a:pt x="693331" y="3583415"/>
                  <a:pt x="585549" y="3534619"/>
                  <a:pt x="721894" y="3625516"/>
                </a:cubicBezTo>
                <a:cubicBezTo>
                  <a:pt x="826224" y="3695070"/>
                  <a:pt x="871602" y="3704650"/>
                  <a:pt x="994610" y="3753853"/>
                </a:cubicBezTo>
                <a:cubicBezTo>
                  <a:pt x="1021347" y="3764548"/>
                  <a:pt x="1046884" y="3778953"/>
                  <a:pt x="1074821" y="3785937"/>
                </a:cubicBezTo>
                <a:cubicBezTo>
                  <a:pt x="1125920" y="3798712"/>
                  <a:pt x="1166246" y="3809874"/>
                  <a:pt x="1219200" y="3818021"/>
                </a:cubicBezTo>
                <a:cubicBezTo>
                  <a:pt x="1483583" y="3858695"/>
                  <a:pt x="1682926" y="3842448"/>
                  <a:pt x="1989221" y="3850105"/>
                </a:cubicBezTo>
                <a:cubicBezTo>
                  <a:pt x="2112210" y="3844758"/>
                  <a:pt x="2235895" y="3848174"/>
                  <a:pt x="2358189" y="3834063"/>
                </a:cubicBezTo>
                <a:cubicBezTo>
                  <a:pt x="2377342" y="3831853"/>
                  <a:pt x="2389070" y="3810601"/>
                  <a:pt x="2406315" y="3801979"/>
                </a:cubicBezTo>
                <a:cubicBezTo>
                  <a:pt x="2421440" y="3794417"/>
                  <a:pt x="2438400" y="3791284"/>
                  <a:pt x="2454442" y="3785937"/>
                </a:cubicBezTo>
                <a:cubicBezTo>
                  <a:pt x="2645172" y="3658783"/>
                  <a:pt x="2469754" y="3760143"/>
                  <a:pt x="2614863" y="3705726"/>
                </a:cubicBezTo>
                <a:cubicBezTo>
                  <a:pt x="2637254" y="3697329"/>
                  <a:pt x="2658268" y="3685507"/>
                  <a:pt x="2679031" y="3673642"/>
                </a:cubicBezTo>
                <a:cubicBezTo>
                  <a:pt x="2695771" y="3664076"/>
                  <a:pt x="2709436" y="3649153"/>
                  <a:pt x="2727157" y="3641558"/>
                </a:cubicBezTo>
                <a:cubicBezTo>
                  <a:pt x="2747422" y="3632873"/>
                  <a:pt x="2769936" y="3630863"/>
                  <a:pt x="2791326" y="3625516"/>
                </a:cubicBezTo>
                <a:cubicBezTo>
                  <a:pt x="2834105" y="3604126"/>
                  <a:pt x="2879867" y="3587877"/>
                  <a:pt x="2919663" y="3561347"/>
                </a:cubicBezTo>
                <a:cubicBezTo>
                  <a:pt x="2935705" y="3550652"/>
                  <a:pt x="2951049" y="3538829"/>
                  <a:pt x="2967789" y="3529263"/>
                </a:cubicBezTo>
                <a:cubicBezTo>
                  <a:pt x="3045915" y="3484620"/>
                  <a:pt x="3023958" y="3512200"/>
                  <a:pt x="3096126" y="3449053"/>
                </a:cubicBezTo>
                <a:cubicBezTo>
                  <a:pt x="3156539" y="3396191"/>
                  <a:pt x="3162173" y="3382378"/>
                  <a:pt x="3208421" y="3320716"/>
                </a:cubicBezTo>
                <a:cubicBezTo>
                  <a:pt x="3213768" y="3304674"/>
                  <a:pt x="3219818" y="3288849"/>
                  <a:pt x="3224463" y="3272590"/>
                </a:cubicBezTo>
                <a:cubicBezTo>
                  <a:pt x="3230520" y="3251390"/>
                  <a:pt x="3232764" y="3229065"/>
                  <a:pt x="3240505" y="3208421"/>
                </a:cubicBezTo>
                <a:cubicBezTo>
                  <a:pt x="3248902" y="3186030"/>
                  <a:pt x="3261894" y="3165642"/>
                  <a:pt x="3272589" y="3144253"/>
                </a:cubicBezTo>
                <a:cubicBezTo>
                  <a:pt x="3288907" y="3078982"/>
                  <a:pt x="3284763" y="3075836"/>
                  <a:pt x="3320715" y="3015916"/>
                </a:cubicBezTo>
                <a:cubicBezTo>
                  <a:pt x="3340554" y="2982851"/>
                  <a:pt x="3384884" y="2919663"/>
                  <a:pt x="3384884" y="2919663"/>
                </a:cubicBezTo>
                <a:cubicBezTo>
                  <a:pt x="3390231" y="2898274"/>
                  <a:pt x="3391066" y="2875215"/>
                  <a:pt x="3400926" y="2855495"/>
                </a:cubicBezTo>
                <a:cubicBezTo>
                  <a:pt x="3412883" y="2831581"/>
                  <a:pt x="3434882" y="2813999"/>
                  <a:pt x="3449052" y="2791326"/>
                </a:cubicBezTo>
                <a:cubicBezTo>
                  <a:pt x="3461726" y="2771047"/>
                  <a:pt x="3469522" y="2748063"/>
                  <a:pt x="3481136" y="2727158"/>
                </a:cubicBezTo>
                <a:cubicBezTo>
                  <a:pt x="3496279" y="2699901"/>
                  <a:pt x="3516077" y="2675202"/>
                  <a:pt x="3529263" y="2646947"/>
                </a:cubicBezTo>
                <a:cubicBezTo>
                  <a:pt x="3553618" y="2594757"/>
                  <a:pt x="3561484" y="2534446"/>
                  <a:pt x="3593431" y="2486526"/>
                </a:cubicBezTo>
                <a:cubicBezTo>
                  <a:pt x="3604126" y="2470484"/>
                  <a:pt x="3616893" y="2455645"/>
                  <a:pt x="3625515" y="2438400"/>
                </a:cubicBezTo>
                <a:cubicBezTo>
                  <a:pt x="3691931" y="2305568"/>
                  <a:pt x="3581693" y="2480070"/>
                  <a:pt x="3673642" y="2342147"/>
                </a:cubicBezTo>
                <a:cubicBezTo>
                  <a:pt x="3678989" y="2320758"/>
                  <a:pt x="3681943" y="2298623"/>
                  <a:pt x="3689684" y="2277979"/>
                </a:cubicBezTo>
                <a:cubicBezTo>
                  <a:pt x="3698081" y="2255588"/>
                  <a:pt x="3712056" y="2235664"/>
                  <a:pt x="3721768" y="2213811"/>
                </a:cubicBezTo>
                <a:cubicBezTo>
                  <a:pt x="3733463" y="2187496"/>
                  <a:pt x="3742157" y="2159915"/>
                  <a:pt x="3753852" y="2133600"/>
                </a:cubicBezTo>
                <a:cubicBezTo>
                  <a:pt x="3763564" y="2111747"/>
                  <a:pt x="3776516" y="2091412"/>
                  <a:pt x="3785936" y="2069432"/>
                </a:cubicBezTo>
                <a:cubicBezTo>
                  <a:pt x="3808623" y="2016496"/>
                  <a:pt x="3824349" y="1960524"/>
                  <a:pt x="3850105" y="1909011"/>
                </a:cubicBezTo>
                <a:lnTo>
                  <a:pt x="3914273" y="1780674"/>
                </a:lnTo>
                <a:cubicBezTo>
                  <a:pt x="3924968" y="1759284"/>
                  <a:pt x="3938794" y="1739192"/>
                  <a:pt x="3946357" y="1716505"/>
                </a:cubicBezTo>
                <a:cubicBezTo>
                  <a:pt x="3951705" y="1700463"/>
                  <a:pt x="3955403" y="1683773"/>
                  <a:pt x="3962400" y="1668379"/>
                </a:cubicBezTo>
                <a:cubicBezTo>
                  <a:pt x="3982192" y="1624838"/>
                  <a:pt x="4014968" y="1586442"/>
                  <a:pt x="4026568" y="1540042"/>
                </a:cubicBezTo>
                <a:cubicBezTo>
                  <a:pt x="4031708" y="1519484"/>
                  <a:pt x="4047146" y="1450760"/>
                  <a:pt x="4058652" y="1427747"/>
                </a:cubicBezTo>
                <a:cubicBezTo>
                  <a:pt x="4067274" y="1410502"/>
                  <a:pt x="4080385" y="1395887"/>
                  <a:pt x="4090736" y="1379621"/>
                </a:cubicBezTo>
                <a:cubicBezTo>
                  <a:pt x="4117820" y="1337061"/>
                  <a:pt x="4143863" y="1293844"/>
                  <a:pt x="4170947" y="1251284"/>
                </a:cubicBezTo>
                <a:cubicBezTo>
                  <a:pt x="4181298" y="1235018"/>
                  <a:pt x="4189398" y="1216791"/>
                  <a:pt x="4203031" y="1203158"/>
                </a:cubicBezTo>
                <a:lnTo>
                  <a:pt x="4299284" y="1106905"/>
                </a:lnTo>
                <a:cubicBezTo>
                  <a:pt x="4315326" y="1090863"/>
                  <a:pt x="4329260" y="1072391"/>
                  <a:pt x="4347410" y="1058779"/>
                </a:cubicBezTo>
                <a:cubicBezTo>
                  <a:pt x="4368800" y="1042737"/>
                  <a:pt x="4388484" y="1024125"/>
                  <a:pt x="4411579" y="1010653"/>
                </a:cubicBezTo>
                <a:cubicBezTo>
                  <a:pt x="4452892" y="986554"/>
                  <a:pt x="4500119" y="973014"/>
                  <a:pt x="4539915" y="946484"/>
                </a:cubicBezTo>
                <a:lnTo>
                  <a:pt x="4636168" y="882316"/>
                </a:lnTo>
                <a:cubicBezTo>
                  <a:pt x="4636170" y="882314"/>
                  <a:pt x="4732420" y="818148"/>
                  <a:pt x="4732421" y="818147"/>
                </a:cubicBezTo>
                <a:cubicBezTo>
                  <a:pt x="4748463" y="802105"/>
                  <a:pt x="4761670" y="782605"/>
                  <a:pt x="4780547" y="770021"/>
                </a:cubicBezTo>
                <a:cubicBezTo>
                  <a:pt x="4794617" y="760641"/>
                  <a:pt x="4813548" y="761541"/>
                  <a:pt x="4828673" y="753979"/>
                </a:cubicBezTo>
                <a:cubicBezTo>
                  <a:pt x="4845918" y="745357"/>
                  <a:pt x="4859555" y="730517"/>
                  <a:pt x="4876800" y="721895"/>
                </a:cubicBezTo>
                <a:cubicBezTo>
                  <a:pt x="4891925" y="714333"/>
                  <a:pt x="4909801" y="713415"/>
                  <a:pt x="4924926" y="705853"/>
                </a:cubicBezTo>
                <a:cubicBezTo>
                  <a:pt x="4942171" y="697231"/>
                  <a:pt x="4954933" y="680358"/>
                  <a:pt x="4973052" y="673769"/>
                </a:cubicBezTo>
                <a:cubicBezTo>
                  <a:pt x="5020355" y="656568"/>
                  <a:pt x="5124614" y="637039"/>
                  <a:pt x="5181600" y="625642"/>
                </a:cubicBezTo>
                <a:cubicBezTo>
                  <a:pt x="5299242" y="630989"/>
                  <a:pt x="5417138" y="632293"/>
                  <a:pt x="5534526" y="641684"/>
                </a:cubicBezTo>
                <a:cubicBezTo>
                  <a:pt x="5590195" y="646137"/>
                  <a:pt x="5608537" y="683611"/>
                  <a:pt x="5646821" y="721895"/>
                </a:cubicBezTo>
                <a:lnTo>
                  <a:pt x="5694947" y="770021"/>
                </a:lnTo>
                <a:cubicBezTo>
                  <a:pt x="5735269" y="890986"/>
                  <a:pt x="5680877" y="741882"/>
                  <a:pt x="5743073" y="866274"/>
                </a:cubicBezTo>
                <a:cubicBezTo>
                  <a:pt x="5750635" y="881399"/>
                  <a:pt x="5751553" y="899276"/>
                  <a:pt x="5759115" y="914400"/>
                </a:cubicBezTo>
                <a:cubicBezTo>
                  <a:pt x="5779351" y="954871"/>
                  <a:pt x="5793444" y="964770"/>
                  <a:pt x="5823284" y="994611"/>
                </a:cubicBezTo>
                <a:cubicBezTo>
                  <a:pt x="5833979" y="1026695"/>
                  <a:pt x="5840244" y="1060614"/>
                  <a:pt x="5855368" y="1090863"/>
                </a:cubicBezTo>
                <a:cubicBezTo>
                  <a:pt x="5866063" y="1112253"/>
                  <a:pt x="5879055" y="1132640"/>
                  <a:pt x="5887452" y="1155032"/>
                </a:cubicBezTo>
                <a:cubicBezTo>
                  <a:pt x="5902870" y="1196148"/>
                  <a:pt x="5900146" y="1228546"/>
                  <a:pt x="5919536" y="1267326"/>
                </a:cubicBezTo>
                <a:cubicBezTo>
                  <a:pt x="5928159" y="1284571"/>
                  <a:pt x="5940926" y="1299411"/>
                  <a:pt x="5951621" y="1315453"/>
                </a:cubicBezTo>
                <a:cubicBezTo>
                  <a:pt x="5997677" y="1499679"/>
                  <a:pt x="5933275" y="1272645"/>
                  <a:pt x="5999747" y="1427747"/>
                </a:cubicBezTo>
                <a:cubicBezTo>
                  <a:pt x="6061901" y="1572775"/>
                  <a:pt x="5967325" y="1419220"/>
                  <a:pt x="6047873" y="1540042"/>
                </a:cubicBezTo>
                <a:cubicBezTo>
                  <a:pt x="6053220" y="1556084"/>
                  <a:pt x="6055215" y="1573669"/>
                  <a:pt x="6063915" y="1588169"/>
                </a:cubicBezTo>
                <a:cubicBezTo>
                  <a:pt x="6071697" y="1601138"/>
                  <a:pt x="6089236" y="1606725"/>
                  <a:pt x="6096000" y="1620253"/>
                </a:cubicBezTo>
                <a:cubicBezTo>
                  <a:pt x="6105860" y="1639973"/>
                  <a:pt x="6104301" y="1663777"/>
                  <a:pt x="6112042" y="1684421"/>
                </a:cubicBezTo>
                <a:cubicBezTo>
                  <a:pt x="6120439" y="1706813"/>
                  <a:pt x="6135244" y="1726386"/>
                  <a:pt x="6144126" y="1748590"/>
                </a:cubicBezTo>
                <a:cubicBezTo>
                  <a:pt x="6182250" y="1843901"/>
                  <a:pt x="6168615" y="1826282"/>
                  <a:pt x="6192252" y="1909011"/>
                </a:cubicBezTo>
                <a:cubicBezTo>
                  <a:pt x="6225138" y="2024115"/>
                  <a:pt x="6191720" y="1874267"/>
                  <a:pt x="6224336" y="2037347"/>
                </a:cubicBezTo>
                <a:cubicBezTo>
                  <a:pt x="6218989" y="2251242"/>
                  <a:pt x="6208294" y="2465070"/>
                  <a:pt x="6208294" y="2679032"/>
                </a:cubicBezTo>
                <a:cubicBezTo>
                  <a:pt x="6208294" y="2748753"/>
                  <a:pt x="6215688" y="2818396"/>
                  <a:pt x="6224336" y="2887579"/>
                </a:cubicBezTo>
                <a:cubicBezTo>
                  <a:pt x="6226433" y="2904358"/>
                  <a:pt x="6228422" y="2923748"/>
                  <a:pt x="6240379" y="2935705"/>
                </a:cubicBezTo>
                <a:cubicBezTo>
                  <a:pt x="6267645" y="2962971"/>
                  <a:pt x="6336631" y="2999874"/>
                  <a:pt x="6336631" y="2999874"/>
                </a:cubicBezTo>
                <a:cubicBezTo>
                  <a:pt x="6347326" y="3015916"/>
                  <a:pt x="6356671" y="3032945"/>
                  <a:pt x="6368715" y="3048000"/>
                </a:cubicBezTo>
                <a:cubicBezTo>
                  <a:pt x="6378163" y="3059810"/>
                  <a:pt x="6394036" y="3066556"/>
                  <a:pt x="6400800" y="3080084"/>
                </a:cubicBezTo>
                <a:cubicBezTo>
                  <a:pt x="6410660" y="3099804"/>
                  <a:pt x="6404612" y="3125908"/>
                  <a:pt x="6416842" y="3144253"/>
                </a:cubicBezTo>
                <a:cubicBezTo>
                  <a:pt x="6434612" y="3170908"/>
                  <a:pt x="6485641" y="3183228"/>
                  <a:pt x="6513094" y="3192379"/>
                </a:cubicBezTo>
                <a:cubicBezTo>
                  <a:pt x="6598652" y="3187032"/>
                  <a:pt x="6684514" y="3185311"/>
                  <a:pt x="6769768" y="3176337"/>
                </a:cubicBezTo>
                <a:cubicBezTo>
                  <a:pt x="6786585" y="3174567"/>
                  <a:pt x="6804134" y="3170124"/>
                  <a:pt x="6817894" y="3160295"/>
                </a:cubicBezTo>
                <a:cubicBezTo>
                  <a:pt x="6842509" y="3142713"/>
                  <a:pt x="6856894" y="3112905"/>
                  <a:pt x="6882063" y="3096126"/>
                </a:cubicBezTo>
                <a:cubicBezTo>
                  <a:pt x="6898105" y="3085431"/>
                  <a:pt x="6915679" y="3076738"/>
                  <a:pt x="6930189" y="3064042"/>
                </a:cubicBezTo>
                <a:cubicBezTo>
                  <a:pt x="6958645" y="3039143"/>
                  <a:pt x="6983663" y="3010569"/>
                  <a:pt x="7010400" y="2983832"/>
                </a:cubicBezTo>
                <a:cubicBezTo>
                  <a:pt x="7021095" y="2973137"/>
                  <a:pt x="7028135" y="2956530"/>
                  <a:pt x="7042484" y="2951747"/>
                </a:cubicBezTo>
                <a:lnTo>
                  <a:pt x="7090610" y="2935705"/>
                </a:lnTo>
                <a:cubicBezTo>
                  <a:pt x="7101305" y="2919663"/>
                  <a:pt x="7110650" y="2902634"/>
                  <a:pt x="7122694" y="2887579"/>
                </a:cubicBezTo>
                <a:cubicBezTo>
                  <a:pt x="7148817" y="2854926"/>
                  <a:pt x="7167173" y="2847232"/>
                  <a:pt x="7202905" y="2823411"/>
                </a:cubicBezTo>
                <a:cubicBezTo>
                  <a:pt x="7274161" y="2728402"/>
                  <a:pt x="7236208" y="2781477"/>
                  <a:pt x="7315200" y="2662990"/>
                </a:cubicBezTo>
                <a:cubicBezTo>
                  <a:pt x="7340596" y="2624896"/>
                  <a:pt x="7365556" y="2585524"/>
                  <a:pt x="7395410" y="2550695"/>
                </a:cubicBezTo>
                <a:cubicBezTo>
                  <a:pt x="7410174" y="2533470"/>
                  <a:pt x="7427494" y="2518611"/>
                  <a:pt x="7443536" y="2502569"/>
                </a:cubicBezTo>
                <a:cubicBezTo>
                  <a:pt x="7448884" y="2486527"/>
                  <a:pt x="7452016" y="2469567"/>
                  <a:pt x="7459579" y="2454442"/>
                </a:cubicBezTo>
                <a:cubicBezTo>
                  <a:pt x="7468201" y="2437197"/>
                  <a:pt x="7482097" y="2423056"/>
                  <a:pt x="7491663" y="2406316"/>
                </a:cubicBezTo>
                <a:cubicBezTo>
                  <a:pt x="7503528" y="2385553"/>
                  <a:pt x="7514035" y="2364000"/>
                  <a:pt x="7523747" y="2342147"/>
                </a:cubicBezTo>
                <a:cubicBezTo>
                  <a:pt x="7535442" y="2315833"/>
                  <a:pt x="7544136" y="2288251"/>
                  <a:pt x="7555831" y="2261937"/>
                </a:cubicBezTo>
                <a:cubicBezTo>
                  <a:pt x="7565543" y="2240084"/>
                  <a:pt x="7578495" y="2219749"/>
                  <a:pt x="7587915" y="2197769"/>
                </a:cubicBezTo>
                <a:cubicBezTo>
                  <a:pt x="7594576" y="2182226"/>
                  <a:pt x="7596395" y="2164767"/>
                  <a:pt x="7603957" y="2149642"/>
                </a:cubicBezTo>
                <a:cubicBezTo>
                  <a:pt x="7617901" y="2121754"/>
                  <a:pt x="7639181" y="2097817"/>
                  <a:pt x="7652084" y="2069432"/>
                </a:cubicBezTo>
                <a:cubicBezTo>
                  <a:pt x="7666079" y="2038644"/>
                  <a:pt x="7675965" y="2005989"/>
                  <a:pt x="7684168" y="1973179"/>
                </a:cubicBezTo>
                <a:cubicBezTo>
                  <a:pt x="7706823" y="1882559"/>
                  <a:pt x="7695886" y="1930630"/>
                  <a:pt x="7716252" y="1828800"/>
                </a:cubicBezTo>
                <a:cubicBezTo>
                  <a:pt x="7721599" y="1663032"/>
                  <a:pt x="7724213" y="1497153"/>
                  <a:pt x="7732294" y="1331495"/>
                </a:cubicBezTo>
                <a:cubicBezTo>
                  <a:pt x="7746063" y="1049223"/>
                  <a:pt x="7804617" y="1111698"/>
                  <a:pt x="7732294" y="689811"/>
                </a:cubicBezTo>
                <a:cubicBezTo>
                  <a:pt x="7725905" y="652543"/>
                  <a:pt x="7678821" y="636337"/>
                  <a:pt x="7652084" y="609600"/>
                </a:cubicBezTo>
                <a:lnTo>
                  <a:pt x="7587915" y="545432"/>
                </a:lnTo>
                <a:cubicBezTo>
                  <a:pt x="7577220" y="534737"/>
                  <a:pt x="7568800" y="521129"/>
                  <a:pt x="7555831" y="513347"/>
                </a:cubicBezTo>
                <a:cubicBezTo>
                  <a:pt x="7529094" y="497305"/>
                  <a:pt x="7502062" y="481746"/>
                  <a:pt x="7475621" y="465221"/>
                </a:cubicBezTo>
                <a:cubicBezTo>
                  <a:pt x="7459271" y="455002"/>
                  <a:pt x="7445215" y="440732"/>
                  <a:pt x="7427494" y="433137"/>
                </a:cubicBezTo>
                <a:cubicBezTo>
                  <a:pt x="7407229" y="424452"/>
                  <a:pt x="7384715" y="422442"/>
                  <a:pt x="7363326" y="417095"/>
                </a:cubicBezTo>
                <a:cubicBezTo>
                  <a:pt x="7280304" y="361747"/>
                  <a:pt x="7351372" y="400303"/>
                  <a:pt x="7234989" y="368969"/>
                </a:cubicBezTo>
                <a:cubicBezTo>
                  <a:pt x="7122216" y="338607"/>
                  <a:pt x="7010400" y="304800"/>
                  <a:pt x="6898105" y="272716"/>
                </a:cubicBezTo>
                <a:cubicBezTo>
                  <a:pt x="6860673" y="262021"/>
                  <a:pt x="6823812" y="249077"/>
                  <a:pt x="6785810" y="240632"/>
                </a:cubicBezTo>
                <a:cubicBezTo>
                  <a:pt x="6737684" y="229937"/>
                  <a:pt x="6688728" y="222458"/>
                  <a:pt x="6641431" y="208547"/>
                </a:cubicBezTo>
                <a:cubicBezTo>
                  <a:pt x="6597600" y="195655"/>
                  <a:pt x="6557115" y="172649"/>
                  <a:pt x="6513094" y="160421"/>
                </a:cubicBezTo>
                <a:cubicBezTo>
                  <a:pt x="6460551" y="145826"/>
                  <a:pt x="6406422" y="137551"/>
                  <a:pt x="6352673" y="128337"/>
                </a:cubicBezTo>
                <a:cubicBezTo>
                  <a:pt x="5948318" y="59019"/>
                  <a:pt x="6057867" y="73023"/>
                  <a:pt x="5759115" y="48126"/>
                </a:cubicBezTo>
                <a:lnTo>
                  <a:pt x="4251157" y="64169"/>
                </a:lnTo>
                <a:cubicBezTo>
                  <a:pt x="4085302" y="64169"/>
                  <a:pt x="3919164" y="61530"/>
                  <a:pt x="3753852" y="48126"/>
                </a:cubicBezTo>
                <a:cubicBezTo>
                  <a:pt x="3720143" y="45393"/>
                  <a:pt x="3689684" y="26737"/>
                  <a:pt x="3657600" y="16042"/>
                </a:cubicBezTo>
                <a:cubicBezTo>
                  <a:pt x="3641558" y="10695"/>
                  <a:pt x="3626383" y="0"/>
                  <a:pt x="3609473" y="0"/>
                </a:cubicBezTo>
                <a:lnTo>
                  <a:pt x="3593431" y="0"/>
                </a:ln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438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47" y="1138988"/>
            <a:ext cx="10904621" cy="519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030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48" y="545432"/>
            <a:ext cx="9336504" cy="5245768"/>
          </a:xfrm>
          <a:prstGeom prst="rect">
            <a:avLst/>
          </a:prstGeom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r-FR" dirty="0" smtClean="0"/>
              <a:t>Voici une                                        filante.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4315327" y="1844842"/>
            <a:ext cx="6368716" cy="39463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orme libre 6"/>
          <p:cNvSpPr/>
          <p:nvPr/>
        </p:nvSpPr>
        <p:spPr>
          <a:xfrm>
            <a:off x="5165558" y="1764632"/>
            <a:ext cx="176463" cy="112294"/>
          </a:xfrm>
          <a:custGeom>
            <a:avLst/>
            <a:gdLst>
              <a:gd name="connsiteX0" fmla="*/ 0 w 176463"/>
              <a:gd name="connsiteY0" fmla="*/ 0 h 112294"/>
              <a:gd name="connsiteX1" fmla="*/ 112295 w 176463"/>
              <a:gd name="connsiteY1" fmla="*/ 64168 h 112294"/>
              <a:gd name="connsiteX2" fmla="*/ 176463 w 176463"/>
              <a:gd name="connsiteY2" fmla="*/ 112294 h 112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6463" h="112294">
                <a:moveTo>
                  <a:pt x="0" y="0"/>
                </a:moveTo>
                <a:cubicBezTo>
                  <a:pt x="37432" y="21389"/>
                  <a:pt x="75327" y="41987"/>
                  <a:pt x="112295" y="64168"/>
                </a:cubicBezTo>
                <a:cubicBezTo>
                  <a:pt x="157643" y="91377"/>
                  <a:pt x="150346" y="86177"/>
                  <a:pt x="176463" y="112294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8458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48" y="545432"/>
            <a:ext cx="9336504" cy="524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90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couleur de cet animal?</a:t>
            </a:r>
            <a:endParaRPr lang="fr-FR" dirty="0"/>
          </a:p>
        </p:txBody>
      </p:sp>
      <p:pic>
        <p:nvPicPr>
          <p:cNvPr id="4" name="Imag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505" y="1283369"/>
            <a:ext cx="9079832" cy="5053263"/>
          </a:xfrm>
          <a:prstGeom prst="rect">
            <a:avLst/>
          </a:prstGeom>
        </p:spPr>
      </p:pic>
      <p:sp>
        <p:nvSpPr>
          <p:cNvPr id="5" name="Forme libre 4"/>
          <p:cNvSpPr/>
          <p:nvPr/>
        </p:nvSpPr>
        <p:spPr>
          <a:xfrm>
            <a:off x="1122947" y="2245895"/>
            <a:ext cx="10603832" cy="4422845"/>
          </a:xfrm>
          <a:custGeom>
            <a:avLst/>
            <a:gdLst>
              <a:gd name="connsiteX0" fmla="*/ 4074695 w 10603832"/>
              <a:gd name="connsiteY0" fmla="*/ 2839452 h 4422845"/>
              <a:gd name="connsiteX1" fmla="*/ 4122821 w 10603832"/>
              <a:gd name="connsiteY1" fmla="*/ 2743200 h 4422845"/>
              <a:gd name="connsiteX2" fmla="*/ 4138864 w 10603832"/>
              <a:gd name="connsiteY2" fmla="*/ 2695073 h 4422845"/>
              <a:gd name="connsiteX3" fmla="*/ 4203032 w 10603832"/>
              <a:gd name="connsiteY3" fmla="*/ 2598821 h 4422845"/>
              <a:gd name="connsiteX4" fmla="*/ 4219074 w 10603832"/>
              <a:gd name="connsiteY4" fmla="*/ 2550694 h 4422845"/>
              <a:gd name="connsiteX5" fmla="*/ 4251158 w 10603832"/>
              <a:gd name="connsiteY5" fmla="*/ 2502568 h 4422845"/>
              <a:gd name="connsiteX6" fmla="*/ 4267200 w 10603832"/>
              <a:gd name="connsiteY6" fmla="*/ 2438400 h 4422845"/>
              <a:gd name="connsiteX7" fmla="*/ 4283242 w 10603832"/>
              <a:gd name="connsiteY7" fmla="*/ 1604210 h 4422845"/>
              <a:gd name="connsiteX8" fmla="*/ 4299285 w 10603832"/>
              <a:gd name="connsiteY8" fmla="*/ 1540042 h 4422845"/>
              <a:gd name="connsiteX9" fmla="*/ 4331369 w 10603832"/>
              <a:gd name="connsiteY9" fmla="*/ 1331494 h 4422845"/>
              <a:gd name="connsiteX10" fmla="*/ 4347411 w 10603832"/>
              <a:gd name="connsiteY10" fmla="*/ 1267326 h 4422845"/>
              <a:gd name="connsiteX11" fmla="*/ 4363453 w 10603832"/>
              <a:gd name="connsiteY11" fmla="*/ 1187116 h 4422845"/>
              <a:gd name="connsiteX12" fmla="*/ 4379495 w 10603832"/>
              <a:gd name="connsiteY12" fmla="*/ 994610 h 4422845"/>
              <a:gd name="connsiteX13" fmla="*/ 4411579 w 10603832"/>
              <a:gd name="connsiteY13" fmla="*/ 834189 h 4422845"/>
              <a:gd name="connsiteX14" fmla="*/ 4411579 w 10603832"/>
              <a:gd name="connsiteY14" fmla="*/ 352926 h 4422845"/>
              <a:gd name="connsiteX15" fmla="*/ 4363453 w 10603832"/>
              <a:gd name="connsiteY15" fmla="*/ 256673 h 4422845"/>
              <a:gd name="connsiteX16" fmla="*/ 4315327 w 10603832"/>
              <a:gd name="connsiteY16" fmla="*/ 160421 h 4422845"/>
              <a:gd name="connsiteX17" fmla="*/ 4299285 w 10603832"/>
              <a:gd name="connsiteY17" fmla="*/ 112294 h 4422845"/>
              <a:gd name="connsiteX18" fmla="*/ 4170948 w 10603832"/>
              <a:gd name="connsiteY18" fmla="*/ 48126 h 4422845"/>
              <a:gd name="connsiteX19" fmla="*/ 4122821 w 10603832"/>
              <a:gd name="connsiteY19" fmla="*/ 32084 h 4422845"/>
              <a:gd name="connsiteX20" fmla="*/ 4074695 w 10603832"/>
              <a:gd name="connsiteY20" fmla="*/ 16042 h 4422845"/>
              <a:gd name="connsiteX21" fmla="*/ 4026569 w 10603832"/>
              <a:gd name="connsiteY21" fmla="*/ 0 h 4422845"/>
              <a:gd name="connsiteX22" fmla="*/ 3753853 w 10603832"/>
              <a:gd name="connsiteY22" fmla="*/ 16042 h 4422845"/>
              <a:gd name="connsiteX23" fmla="*/ 3625516 w 10603832"/>
              <a:gd name="connsiteY23" fmla="*/ 48126 h 4422845"/>
              <a:gd name="connsiteX24" fmla="*/ 3497179 w 10603832"/>
              <a:gd name="connsiteY24" fmla="*/ 64168 h 4422845"/>
              <a:gd name="connsiteX25" fmla="*/ 3192379 w 10603832"/>
              <a:gd name="connsiteY25" fmla="*/ 96252 h 4422845"/>
              <a:gd name="connsiteX26" fmla="*/ 2807369 w 10603832"/>
              <a:gd name="connsiteY26" fmla="*/ 176463 h 4422845"/>
              <a:gd name="connsiteX27" fmla="*/ 2662990 w 10603832"/>
              <a:gd name="connsiteY27" fmla="*/ 192505 h 4422845"/>
              <a:gd name="connsiteX28" fmla="*/ 2406316 w 10603832"/>
              <a:gd name="connsiteY28" fmla="*/ 240631 h 4422845"/>
              <a:gd name="connsiteX29" fmla="*/ 2294021 w 10603832"/>
              <a:gd name="connsiteY29" fmla="*/ 272716 h 4422845"/>
              <a:gd name="connsiteX30" fmla="*/ 2069432 w 10603832"/>
              <a:gd name="connsiteY30" fmla="*/ 304800 h 4422845"/>
              <a:gd name="connsiteX31" fmla="*/ 1892969 w 10603832"/>
              <a:gd name="connsiteY31" fmla="*/ 336884 h 4422845"/>
              <a:gd name="connsiteX32" fmla="*/ 1556085 w 10603832"/>
              <a:gd name="connsiteY32" fmla="*/ 368968 h 4422845"/>
              <a:gd name="connsiteX33" fmla="*/ 1411706 w 10603832"/>
              <a:gd name="connsiteY33" fmla="*/ 385010 h 4422845"/>
              <a:gd name="connsiteX34" fmla="*/ 1283369 w 10603832"/>
              <a:gd name="connsiteY34" fmla="*/ 401052 h 4422845"/>
              <a:gd name="connsiteX35" fmla="*/ 1155032 w 10603832"/>
              <a:gd name="connsiteY35" fmla="*/ 433137 h 4422845"/>
              <a:gd name="connsiteX36" fmla="*/ 1026695 w 10603832"/>
              <a:gd name="connsiteY36" fmla="*/ 481263 h 4422845"/>
              <a:gd name="connsiteX37" fmla="*/ 866274 w 10603832"/>
              <a:gd name="connsiteY37" fmla="*/ 577516 h 4422845"/>
              <a:gd name="connsiteX38" fmla="*/ 818148 w 10603832"/>
              <a:gd name="connsiteY38" fmla="*/ 609600 h 4422845"/>
              <a:gd name="connsiteX39" fmla="*/ 753979 w 10603832"/>
              <a:gd name="connsiteY39" fmla="*/ 641684 h 4422845"/>
              <a:gd name="connsiteX40" fmla="*/ 609600 w 10603832"/>
              <a:gd name="connsiteY40" fmla="*/ 737937 h 4422845"/>
              <a:gd name="connsiteX41" fmla="*/ 465221 w 10603832"/>
              <a:gd name="connsiteY41" fmla="*/ 834189 h 4422845"/>
              <a:gd name="connsiteX42" fmla="*/ 417095 w 10603832"/>
              <a:gd name="connsiteY42" fmla="*/ 866273 h 4422845"/>
              <a:gd name="connsiteX43" fmla="*/ 385011 w 10603832"/>
              <a:gd name="connsiteY43" fmla="*/ 914400 h 4422845"/>
              <a:gd name="connsiteX44" fmla="*/ 304800 w 10603832"/>
              <a:gd name="connsiteY44" fmla="*/ 994610 h 4422845"/>
              <a:gd name="connsiteX45" fmla="*/ 192506 w 10603832"/>
              <a:gd name="connsiteY45" fmla="*/ 1171073 h 4422845"/>
              <a:gd name="connsiteX46" fmla="*/ 128337 w 10603832"/>
              <a:gd name="connsiteY46" fmla="*/ 1299410 h 4422845"/>
              <a:gd name="connsiteX47" fmla="*/ 96253 w 10603832"/>
              <a:gd name="connsiteY47" fmla="*/ 1363579 h 4422845"/>
              <a:gd name="connsiteX48" fmla="*/ 64169 w 10603832"/>
              <a:gd name="connsiteY48" fmla="*/ 1459831 h 4422845"/>
              <a:gd name="connsiteX49" fmla="*/ 48127 w 10603832"/>
              <a:gd name="connsiteY49" fmla="*/ 1507958 h 4422845"/>
              <a:gd name="connsiteX50" fmla="*/ 32085 w 10603832"/>
              <a:gd name="connsiteY50" fmla="*/ 1588168 h 4422845"/>
              <a:gd name="connsiteX51" fmla="*/ 16042 w 10603832"/>
              <a:gd name="connsiteY51" fmla="*/ 1989221 h 4422845"/>
              <a:gd name="connsiteX52" fmla="*/ 0 w 10603832"/>
              <a:gd name="connsiteY52" fmla="*/ 2101516 h 4422845"/>
              <a:gd name="connsiteX53" fmla="*/ 16042 w 10603832"/>
              <a:gd name="connsiteY53" fmla="*/ 2598821 h 4422845"/>
              <a:gd name="connsiteX54" fmla="*/ 32085 w 10603832"/>
              <a:gd name="connsiteY54" fmla="*/ 2679031 h 4422845"/>
              <a:gd name="connsiteX55" fmla="*/ 64169 w 10603832"/>
              <a:gd name="connsiteY55" fmla="*/ 2743200 h 4422845"/>
              <a:gd name="connsiteX56" fmla="*/ 160421 w 10603832"/>
              <a:gd name="connsiteY56" fmla="*/ 2903621 h 4422845"/>
              <a:gd name="connsiteX57" fmla="*/ 192506 w 10603832"/>
              <a:gd name="connsiteY57" fmla="*/ 2935705 h 4422845"/>
              <a:gd name="connsiteX58" fmla="*/ 304800 w 10603832"/>
              <a:gd name="connsiteY58" fmla="*/ 3064042 h 4422845"/>
              <a:gd name="connsiteX59" fmla="*/ 352927 w 10603832"/>
              <a:gd name="connsiteY59" fmla="*/ 3096126 h 4422845"/>
              <a:gd name="connsiteX60" fmla="*/ 513348 w 10603832"/>
              <a:gd name="connsiteY60" fmla="*/ 3224463 h 4422845"/>
              <a:gd name="connsiteX61" fmla="*/ 609600 w 10603832"/>
              <a:gd name="connsiteY61" fmla="*/ 3336758 h 4422845"/>
              <a:gd name="connsiteX62" fmla="*/ 673769 w 10603832"/>
              <a:gd name="connsiteY62" fmla="*/ 3384884 h 4422845"/>
              <a:gd name="connsiteX63" fmla="*/ 770021 w 10603832"/>
              <a:gd name="connsiteY63" fmla="*/ 3449052 h 4422845"/>
              <a:gd name="connsiteX64" fmla="*/ 898358 w 10603832"/>
              <a:gd name="connsiteY64" fmla="*/ 3481137 h 4422845"/>
              <a:gd name="connsiteX65" fmla="*/ 994611 w 10603832"/>
              <a:gd name="connsiteY65" fmla="*/ 3529263 h 4422845"/>
              <a:gd name="connsiteX66" fmla="*/ 1042737 w 10603832"/>
              <a:gd name="connsiteY66" fmla="*/ 3561347 h 4422845"/>
              <a:gd name="connsiteX67" fmla="*/ 1106906 w 10603832"/>
              <a:gd name="connsiteY67" fmla="*/ 3609473 h 4422845"/>
              <a:gd name="connsiteX68" fmla="*/ 1363579 w 10603832"/>
              <a:gd name="connsiteY68" fmla="*/ 3737810 h 4422845"/>
              <a:gd name="connsiteX69" fmla="*/ 1732548 w 10603832"/>
              <a:gd name="connsiteY69" fmla="*/ 3898231 h 4422845"/>
              <a:gd name="connsiteX70" fmla="*/ 2005264 w 10603832"/>
              <a:gd name="connsiteY70" fmla="*/ 3994484 h 4422845"/>
              <a:gd name="connsiteX71" fmla="*/ 2085474 w 10603832"/>
              <a:gd name="connsiteY71" fmla="*/ 4010526 h 4422845"/>
              <a:gd name="connsiteX72" fmla="*/ 2310064 w 10603832"/>
              <a:gd name="connsiteY72" fmla="*/ 4042610 h 4422845"/>
              <a:gd name="connsiteX73" fmla="*/ 2646948 w 10603832"/>
              <a:gd name="connsiteY73" fmla="*/ 4074694 h 4422845"/>
              <a:gd name="connsiteX74" fmla="*/ 3449053 w 10603832"/>
              <a:gd name="connsiteY74" fmla="*/ 4138863 h 4422845"/>
              <a:gd name="connsiteX75" fmla="*/ 3609474 w 10603832"/>
              <a:gd name="connsiteY75" fmla="*/ 4154905 h 4422845"/>
              <a:gd name="connsiteX76" fmla="*/ 3850106 w 10603832"/>
              <a:gd name="connsiteY76" fmla="*/ 4186989 h 4422845"/>
              <a:gd name="connsiteX77" fmla="*/ 3978442 w 10603832"/>
              <a:gd name="connsiteY77" fmla="*/ 4203031 h 4422845"/>
              <a:gd name="connsiteX78" fmla="*/ 4058653 w 10603832"/>
              <a:gd name="connsiteY78" fmla="*/ 4219073 h 4422845"/>
              <a:gd name="connsiteX79" fmla="*/ 4106779 w 10603832"/>
              <a:gd name="connsiteY79" fmla="*/ 4235116 h 4422845"/>
              <a:gd name="connsiteX80" fmla="*/ 4235116 w 10603832"/>
              <a:gd name="connsiteY80" fmla="*/ 4251158 h 4422845"/>
              <a:gd name="connsiteX81" fmla="*/ 4347411 w 10603832"/>
              <a:gd name="connsiteY81" fmla="*/ 4283242 h 4422845"/>
              <a:gd name="connsiteX82" fmla="*/ 4459706 w 10603832"/>
              <a:gd name="connsiteY82" fmla="*/ 4315326 h 4422845"/>
              <a:gd name="connsiteX83" fmla="*/ 4507832 w 10603832"/>
              <a:gd name="connsiteY83" fmla="*/ 4299284 h 4422845"/>
              <a:gd name="connsiteX84" fmla="*/ 4588042 w 10603832"/>
              <a:gd name="connsiteY84" fmla="*/ 4267200 h 4422845"/>
              <a:gd name="connsiteX85" fmla="*/ 4684295 w 10603832"/>
              <a:gd name="connsiteY85" fmla="*/ 4251158 h 4422845"/>
              <a:gd name="connsiteX86" fmla="*/ 4892842 w 10603832"/>
              <a:gd name="connsiteY86" fmla="*/ 4203031 h 4422845"/>
              <a:gd name="connsiteX87" fmla="*/ 6096000 w 10603832"/>
              <a:gd name="connsiteY87" fmla="*/ 4235116 h 4422845"/>
              <a:gd name="connsiteX88" fmla="*/ 6400800 w 10603832"/>
              <a:gd name="connsiteY88" fmla="*/ 4299284 h 4422845"/>
              <a:gd name="connsiteX89" fmla="*/ 6641432 w 10603832"/>
              <a:gd name="connsiteY89" fmla="*/ 4363452 h 4422845"/>
              <a:gd name="connsiteX90" fmla="*/ 6866021 w 10603832"/>
              <a:gd name="connsiteY90" fmla="*/ 4395537 h 4422845"/>
              <a:gd name="connsiteX91" fmla="*/ 7251032 w 10603832"/>
              <a:gd name="connsiteY91" fmla="*/ 4395537 h 4422845"/>
              <a:gd name="connsiteX92" fmla="*/ 7716253 w 10603832"/>
              <a:gd name="connsiteY92" fmla="*/ 4363452 h 4422845"/>
              <a:gd name="connsiteX93" fmla="*/ 7764379 w 10603832"/>
              <a:gd name="connsiteY93" fmla="*/ 4331368 h 4422845"/>
              <a:gd name="connsiteX94" fmla="*/ 7828548 w 10603832"/>
              <a:gd name="connsiteY94" fmla="*/ 4315326 h 4422845"/>
              <a:gd name="connsiteX95" fmla="*/ 7876674 w 10603832"/>
              <a:gd name="connsiteY95" fmla="*/ 4299284 h 4422845"/>
              <a:gd name="connsiteX96" fmla="*/ 7940842 w 10603832"/>
              <a:gd name="connsiteY96" fmla="*/ 4267200 h 4422845"/>
              <a:gd name="connsiteX97" fmla="*/ 8005011 w 10603832"/>
              <a:gd name="connsiteY97" fmla="*/ 4219073 h 4422845"/>
              <a:gd name="connsiteX98" fmla="*/ 8069179 w 10603832"/>
              <a:gd name="connsiteY98" fmla="*/ 4203031 h 4422845"/>
              <a:gd name="connsiteX99" fmla="*/ 8181474 w 10603832"/>
              <a:gd name="connsiteY99" fmla="*/ 4138863 h 4422845"/>
              <a:gd name="connsiteX100" fmla="*/ 8245642 w 10603832"/>
              <a:gd name="connsiteY100" fmla="*/ 4090737 h 4422845"/>
              <a:gd name="connsiteX101" fmla="*/ 8325853 w 10603832"/>
              <a:gd name="connsiteY101" fmla="*/ 4058652 h 4422845"/>
              <a:gd name="connsiteX102" fmla="*/ 8470232 w 10603832"/>
              <a:gd name="connsiteY102" fmla="*/ 4010526 h 4422845"/>
              <a:gd name="connsiteX103" fmla="*/ 8518358 w 10603832"/>
              <a:gd name="connsiteY103" fmla="*/ 3994484 h 4422845"/>
              <a:gd name="connsiteX104" fmla="*/ 8582527 w 10603832"/>
              <a:gd name="connsiteY104" fmla="*/ 3978442 h 4422845"/>
              <a:gd name="connsiteX105" fmla="*/ 8742948 w 10603832"/>
              <a:gd name="connsiteY105" fmla="*/ 3930316 h 4422845"/>
              <a:gd name="connsiteX106" fmla="*/ 8823158 w 10603832"/>
              <a:gd name="connsiteY106" fmla="*/ 3914273 h 4422845"/>
              <a:gd name="connsiteX107" fmla="*/ 9256295 w 10603832"/>
              <a:gd name="connsiteY107" fmla="*/ 3898231 h 4422845"/>
              <a:gd name="connsiteX108" fmla="*/ 9320464 w 10603832"/>
              <a:gd name="connsiteY108" fmla="*/ 3882189 h 4422845"/>
              <a:gd name="connsiteX109" fmla="*/ 9464842 w 10603832"/>
              <a:gd name="connsiteY109" fmla="*/ 3850105 h 4422845"/>
              <a:gd name="connsiteX110" fmla="*/ 9609221 w 10603832"/>
              <a:gd name="connsiteY110" fmla="*/ 3801979 h 4422845"/>
              <a:gd name="connsiteX111" fmla="*/ 9689432 w 10603832"/>
              <a:gd name="connsiteY111" fmla="*/ 3785937 h 4422845"/>
              <a:gd name="connsiteX112" fmla="*/ 9817769 w 10603832"/>
              <a:gd name="connsiteY112" fmla="*/ 3753852 h 4422845"/>
              <a:gd name="connsiteX113" fmla="*/ 9914021 w 10603832"/>
              <a:gd name="connsiteY113" fmla="*/ 3721768 h 4422845"/>
              <a:gd name="connsiteX114" fmla="*/ 10026316 w 10603832"/>
              <a:gd name="connsiteY114" fmla="*/ 3689684 h 4422845"/>
              <a:gd name="connsiteX115" fmla="*/ 10154653 w 10603832"/>
              <a:gd name="connsiteY115" fmla="*/ 3641558 h 4422845"/>
              <a:gd name="connsiteX116" fmla="*/ 10218821 w 10603832"/>
              <a:gd name="connsiteY116" fmla="*/ 3625516 h 4422845"/>
              <a:gd name="connsiteX117" fmla="*/ 10315074 w 10603832"/>
              <a:gd name="connsiteY117" fmla="*/ 3593431 h 4422845"/>
              <a:gd name="connsiteX118" fmla="*/ 10427369 w 10603832"/>
              <a:gd name="connsiteY118" fmla="*/ 3561347 h 4422845"/>
              <a:gd name="connsiteX119" fmla="*/ 10475495 w 10603832"/>
              <a:gd name="connsiteY119" fmla="*/ 3497179 h 4422845"/>
              <a:gd name="connsiteX120" fmla="*/ 10539664 w 10603832"/>
              <a:gd name="connsiteY120" fmla="*/ 3368842 h 4422845"/>
              <a:gd name="connsiteX121" fmla="*/ 10587790 w 10603832"/>
              <a:gd name="connsiteY121" fmla="*/ 3160294 h 4422845"/>
              <a:gd name="connsiteX122" fmla="*/ 10603832 w 10603832"/>
              <a:gd name="connsiteY122" fmla="*/ 3031958 h 4422845"/>
              <a:gd name="connsiteX123" fmla="*/ 10587790 w 10603832"/>
              <a:gd name="connsiteY123" fmla="*/ 2839452 h 4422845"/>
              <a:gd name="connsiteX124" fmla="*/ 10523621 w 10603832"/>
              <a:gd name="connsiteY124" fmla="*/ 2743200 h 4422845"/>
              <a:gd name="connsiteX125" fmla="*/ 10459453 w 10603832"/>
              <a:gd name="connsiteY125" fmla="*/ 2662989 h 4422845"/>
              <a:gd name="connsiteX126" fmla="*/ 10363200 w 10603832"/>
              <a:gd name="connsiteY126" fmla="*/ 2566737 h 4422845"/>
              <a:gd name="connsiteX127" fmla="*/ 10315074 w 10603832"/>
              <a:gd name="connsiteY127" fmla="*/ 2518610 h 4422845"/>
              <a:gd name="connsiteX128" fmla="*/ 10218821 w 10603832"/>
              <a:gd name="connsiteY128" fmla="*/ 2406316 h 4422845"/>
              <a:gd name="connsiteX129" fmla="*/ 10154653 w 10603832"/>
              <a:gd name="connsiteY129" fmla="*/ 2358189 h 4422845"/>
              <a:gd name="connsiteX130" fmla="*/ 10058400 w 10603832"/>
              <a:gd name="connsiteY130" fmla="*/ 2261937 h 4422845"/>
              <a:gd name="connsiteX131" fmla="*/ 9962148 w 10603832"/>
              <a:gd name="connsiteY131" fmla="*/ 2197768 h 4422845"/>
              <a:gd name="connsiteX132" fmla="*/ 9914021 w 10603832"/>
              <a:gd name="connsiteY132" fmla="*/ 2165684 h 4422845"/>
              <a:gd name="connsiteX133" fmla="*/ 9849853 w 10603832"/>
              <a:gd name="connsiteY133" fmla="*/ 2133600 h 4422845"/>
              <a:gd name="connsiteX134" fmla="*/ 9801727 w 10603832"/>
              <a:gd name="connsiteY134" fmla="*/ 2117558 h 4422845"/>
              <a:gd name="connsiteX135" fmla="*/ 9689432 w 10603832"/>
              <a:gd name="connsiteY135" fmla="*/ 2069431 h 4422845"/>
              <a:gd name="connsiteX136" fmla="*/ 9625264 w 10603832"/>
              <a:gd name="connsiteY136" fmla="*/ 2037347 h 4422845"/>
              <a:gd name="connsiteX137" fmla="*/ 9480885 w 10603832"/>
              <a:gd name="connsiteY137" fmla="*/ 1973179 h 4422845"/>
              <a:gd name="connsiteX138" fmla="*/ 9400674 w 10603832"/>
              <a:gd name="connsiteY138" fmla="*/ 1925052 h 4422845"/>
              <a:gd name="connsiteX139" fmla="*/ 9320464 w 10603832"/>
              <a:gd name="connsiteY139" fmla="*/ 1909010 h 4422845"/>
              <a:gd name="connsiteX140" fmla="*/ 9272337 w 10603832"/>
              <a:gd name="connsiteY140" fmla="*/ 1892968 h 4422845"/>
              <a:gd name="connsiteX141" fmla="*/ 8261685 w 10603832"/>
              <a:gd name="connsiteY141" fmla="*/ 1909010 h 4422845"/>
              <a:gd name="connsiteX142" fmla="*/ 8213558 w 10603832"/>
              <a:gd name="connsiteY142" fmla="*/ 1957137 h 4422845"/>
              <a:gd name="connsiteX143" fmla="*/ 7411453 w 10603832"/>
              <a:gd name="connsiteY143" fmla="*/ 1989221 h 4422845"/>
              <a:gd name="connsiteX144" fmla="*/ 7202906 w 10603832"/>
              <a:gd name="connsiteY144" fmla="*/ 2037347 h 4422845"/>
              <a:gd name="connsiteX145" fmla="*/ 7138737 w 10603832"/>
              <a:gd name="connsiteY145" fmla="*/ 2069431 h 4422845"/>
              <a:gd name="connsiteX146" fmla="*/ 6994358 w 10603832"/>
              <a:gd name="connsiteY146" fmla="*/ 2101516 h 4422845"/>
              <a:gd name="connsiteX147" fmla="*/ 6882064 w 10603832"/>
              <a:gd name="connsiteY147" fmla="*/ 2133600 h 4422845"/>
              <a:gd name="connsiteX148" fmla="*/ 6817895 w 10603832"/>
              <a:gd name="connsiteY148" fmla="*/ 2149642 h 4422845"/>
              <a:gd name="connsiteX149" fmla="*/ 6721642 w 10603832"/>
              <a:gd name="connsiteY149" fmla="*/ 2181726 h 4422845"/>
              <a:gd name="connsiteX150" fmla="*/ 6657474 w 10603832"/>
              <a:gd name="connsiteY150" fmla="*/ 2197768 h 4422845"/>
              <a:gd name="connsiteX151" fmla="*/ 6561221 w 10603832"/>
              <a:gd name="connsiteY151" fmla="*/ 2229852 h 4422845"/>
              <a:gd name="connsiteX152" fmla="*/ 6529137 w 10603832"/>
              <a:gd name="connsiteY152" fmla="*/ 2261937 h 4422845"/>
              <a:gd name="connsiteX153" fmla="*/ 6481011 w 10603832"/>
              <a:gd name="connsiteY153" fmla="*/ 2294021 h 4422845"/>
              <a:gd name="connsiteX154" fmla="*/ 6416842 w 10603832"/>
              <a:gd name="connsiteY154" fmla="*/ 2342147 h 4422845"/>
              <a:gd name="connsiteX155" fmla="*/ 6384758 w 10603832"/>
              <a:gd name="connsiteY155" fmla="*/ 2390273 h 4422845"/>
              <a:gd name="connsiteX156" fmla="*/ 6352674 w 10603832"/>
              <a:gd name="connsiteY156" fmla="*/ 2422358 h 4422845"/>
              <a:gd name="connsiteX157" fmla="*/ 6288506 w 10603832"/>
              <a:gd name="connsiteY157" fmla="*/ 2518610 h 4422845"/>
              <a:gd name="connsiteX158" fmla="*/ 6256421 w 10603832"/>
              <a:gd name="connsiteY158" fmla="*/ 2566737 h 4422845"/>
              <a:gd name="connsiteX159" fmla="*/ 6224337 w 10603832"/>
              <a:gd name="connsiteY159" fmla="*/ 2630905 h 4422845"/>
              <a:gd name="connsiteX160" fmla="*/ 6176211 w 10603832"/>
              <a:gd name="connsiteY160" fmla="*/ 2679031 h 4422845"/>
              <a:gd name="connsiteX161" fmla="*/ 6112042 w 10603832"/>
              <a:gd name="connsiteY161" fmla="*/ 2839452 h 4422845"/>
              <a:gd name="connsiteX162" fmla="*/ 6079958 w 10603832"/>
              <a:gd name="connsiteY162" fmla="*/ 2919663 h 4422845"/>
              <a:gd name="connsiteX163" fmla="*/ 6063916 w 10603832"/>
              <a:gd name="connsiteY163" fmla="*/ 2999873 h 4422845"/>
              <a:gd name="connsiteX164" fmla="*/ 6031832 w 10603832"/>
              <a:gd name="connsiteY164" fmla="*/ 3128210 h 4422845"/>
              <a:gd name="connsiteX165" fmla="*/ 5999748 w 10603832"/>
              <a:gd name="connsiteY165" fmla="*/ 3304673 h 4422845"/>
              <a:gd name="connsiteX166" fmla="*/ 5967664 w 10603832"/>
              <a:gd name="connsiteY166" fmla="*/ 3449052 h 4422845"/>
              <a:gd name="connsiteX167" fmla="*/ 5935579 w 10603832"/>
              <a:gd name="connsiteY167" fmla="*/ 3497179 h 4422845"/>
              <a:gd name="connsiteX168" fmla="*/ 5903495 w 10603832"/>
              <a:gd name="connsiteY168" fmla="*/ 3577389 h 4422845"/>
              <a:gd name="connsiteX169" fmla="*/ 5871411 w 10603832"/>
              <a:gd name="connsiteY169" fmla="*/ 3625516 h 4422845"/>
              <a:gd name="connsiteX170" fmla="*/ 5839327 w 10603832"/>
              <a:gd name="connsiteY170" fmla="*/ 3689684 h 4422845"/>
              <a:gd name="connsiteX171" fmla="*/ 5694948 w 10603832"/>
              <a:gd name="connsiteY171" fmla="*/ 3801979 h 4422845"/>
              <a:gd name="connsiteX172" fmla="*/ 5646821 w 10603832"/>
              <a:gd name="connsiteY172" fmla="*/ 3834063 h 4422845"/>
              <a:gd name="connsiteX173" fmla="*/ 5518485 w 10603832"/>
              <a:gd name="connsiteY173" fmla="*/ 3882189 h 4422845"/>
              <a:gd name="connsiteX174" fmla="*/ 5149516 w 10603832"/>
              <a:gd name="connsiteY174" fmla="*/ 3866147 h 4422845"/>
              <a:gd name="connsiteX175" fmla="*/ 5101390 w 10603832"/>
              <a:gd name="connsiteY175" fmla="*/ 3850105 h 4422845"/>
              <a:gd name="connsiteX176" fmla="*/ 5053264 w 10603832"/>
              <a:gd name="connsiteY176" fmla="*/ 3801979 h 4422845"/>
              <a:gd name="connsiteX177" fmla="*/ 5005137 w 10603832"/>
              <a:gd name="connsiteY177" fmla="*/ 3769894 h 4422845"/>
              <a:gd name="connsiteX178" fmla="*/ 4940969 w 10603832"/>
              <a:gd name="connsiteY178" fmla="*/ 3705726 h 4422845"/>
              <a:gd name="connsiteX179" fmla="*/ 4844716 w 10603832"/>
              <a:gd name="connsiteY179" fmla="*/ 3657600 h 4422845"/>
              <a:gd name="connsiteX180" fmla="*/ 4716379 w 10603832"/>
              <a:gd name="connsiteY180" fmla="*/ 3609473 h 4422845"/>
              <a:gd name="connsiteX181" fmla="*/ 4668253 w 10603832"/>
              <a:gd name="connsiteY181" fmla="*/ 3577389 h 4422845"/>
              <a:gd name="connsiteX182" fmla="*/ 4459706 w 10603832"/>
              <a:gd name="connsiteY182" fmla="*/ 3465094 h 4422845"/>
              <a:gd name="connsiteX183" fmla="*/ 4347411 w 10603832"/>
              <a:gd name="connsiteY183" fmla="*/ 3304673 h 4422845"/>
              <a:gd name="connsiteX184" fmla="*/ 4299285 w 10603832"/>
              <a:gd name="connsiteY184" fmla="*/ 3224463 h 4422845"/>
              <a:gd name="connsiteX185" fmla="*/ 4283242 w 10603832"/>
              <a:gd name="connsiteY185" fmla="*/ 3160294 h 4422845"/>
              <a:gd name="connsiteX186" fmla="*/ 4235116 w 10603832"/>
              <a:gd name="connsiteY186" fmla="*/ 2919663 h 4422845"/>
              <a:gd name="connsiteX187" fmla="*/ 4283242 w 10603832"/>
              <a:gd name="connsiteY187" fmla="*/ 2903621 h 4422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10603832" h="4422845">
                <a:moveTo>
                  <a:pt x="4074695" y="2839452"/>
                </a:moveTo>
                <a:cubicBezTo>
                  <a:pt x="4090737" y="2807368"/>
                  <a:pt x="4108252" y="2775979"/>
                  <a:pt x="4122821" y="2743200"/>
                </a:cubicBezTo>
                <a:cubicBezTo>
                  <a:pt x="4129689" y="2727747"/>
                  <a:pt x="4130652" y="2709855"/>
                  <a:pt x="4138864" y="2695073"/>
                </a:cubicBezTo>
                <a:cubicBezTo>
                  <a:pt x="4157591" y="2661365"/>
                  <a:pt x="4203032" y="2598821"/>
                  <a:pt x="4203032" y="2598821"/>
                </a:cubicBezTo>
                <a:cubicBezTo>
                  <a:pt x="4208379" y="2582779"/>
                  <a:pt x="4211512" y="2565819"/>
                  <a:pt x="4219074" y="2550694"/>
                </a:cubicBezTo>
                <a:cubicBezTo>
                  <a:pt x="4227696" y="2533449"/>
                  <a:pt x="4243563" y="2520289"/>
                  <a:pt x="4251158" y="2502568"/>
                </a:cubicBezTo>
                <a:cubicBezTo>
                  <a:pt x="4259843" y="2482303"/>
                  <a:pt x="4261853" y="2459789"/>
                  <a:pt x="4267200" y="2438400"/>
                </a:cubicBezTo>
                <a:cubicBezTo>
                  <a:pt x="4272547" y="2160337"/>
                  <a:pt x="4273315" y="1882148"/>
                  <a:pt x="4283242" y="1604210"/>
                </a:cubicBezTo>
                <a:cubicBezTo>
                  <a:pt x="4284029" y="1582176"/>
                  <a:pt x="4294961" y="1561662"/>
                  <a:pt x="4299285" y="1540042"/>
                </a:cubicBezTo>
                <a:cubicBezTo>
                  <a:pt x="4330288" y="1385033"/>
                  <a:pt x="4300562" y="1500935"/>
                  <a:pt x="4331369" y="1331494"/>
                </a:cubicBezTo>
                <a:cubicBezTo>
                  <a:pt x="4335313" y="1309802"/>
                  <a:pt x="4342628" y="1288849"/>
                  <a:pt x="4347411" y="1267326"/>
                </a:cubicBezTo>
                <a:cubicBezTo>
                  <a:pt x="4353326" y="1240709"/>
                  <a:pt x="4358106" y="1213853"/>
                  <a:pt x="4363453" y="1187116"/>
                </a:cubicBezTo>
                <a:cubicBezTo>
                  <a:pt x="4368800" y="1122947"/>
                  <a:pt x="4372384" y="1058607"/>
                  <a:pt x="4379495" y="994610"/>
                </a:cubicBezTo>
                <a:cubicBezTo>
                  <a:pt x="4387361" y="923812"/>
                  <a:pt x="4395647" y="897918"/>
                  <a:pt x="4411579" y="834189"/>
                </a:cubicBezTo>
                <a:cubicBezTo>
                  <a:pt x="4432790" y="600864"/>
                  <a:pt x="4437688" y="640122"/>
                  <a:pt x="4411579" y="352926"/>
                </a:cubicBezTo>
                <a:cubicBezTo>
                  <a:pt x="4407099" y="303645"/>
                  <a:pt x="4384782" y="299332"/>
                  <a:pt x="4363453" y="256673"/>
                </a:cubicBezTo>
                <a:cubicBezTo>
                  <a:pt x="4297039" y="123844"/>
                  <a:pt x="4407272" y="298339"/>
                  <a:pt x="4315327" y="160421"/>
                </a:cubicBezTo>
                <a:cubicBezTo>
                  <a:pt x="4309980" y="144379"/>
                  <a:pt x="4307985" y="126794"/>
                  <a:pt x="4299285" y="112294"/>
                </a:cubicBezTo>
                <a:cubicBezTo>
                  <a:pt x="4271286" y="65630"/>
                  <a:pt x="4218938" y="64123"/>
                  <a:pt x="4170948" y="48126"/>
                </a:cubicBezTo>
                <a:lnTo>
                  <a:pt x="4122821" y="32084"/>
                </a:lnTo>
                <a:lnTo>
                  <a:pt x="4074695" y="16042"/>
                </a:lnTo>
                <a:lnTo>
                  <a:pt x="4026569" y="0"/>
                </a:lnTo>
                <a:cubicBezTo>
                  <a:pt x="3935664" y="5347"/>
                  <a:pt x="3844542" y="7798"/>
                  <a:pt x="3753853" y="16042"/>
                </a:cubicBezTo>
                <a:cubicBezTo>
                  <a:pt x="3574355" y="32360"/>
                  <a:pt x="3750801" y="25347"/>
                  <a:pt x="3625516" y="48126"/>
                </a:cubicBezTo>
                <a:cubicBezTo>
                  <a:pt x="3583099" y="55838"/>
                  <a:pt x="3540027" y="59407"/>
                  <a:pt x="3497179" y="64168"/>
                </a:cubicBezTo>
                <a:lnTo>
                  <a:pt x="3192379" y="96252"/>
                </a:lnTo>
                <a:cubicBezTo>
                  <a:pt x="3107474" y="115120"/>
                  <a:pt x="2865177" y="170040"/>
                  <a:pt x="2807369" y="176463"/>
                </a:cubicBezTo>
                <a:lnTo>
                  <a:pt x="2662990" y="192505"/>
                </a:lnTo>
                <a:cubicBezTo>
                  <a:pt x="2228765" y="301060"/>
                  <a:pt x="2836581" y="154577"/>
                  <a:pt x="2406316" y="240631"/>
                </a:cubicBezTo>
                <a:cubicBezTo>
                  <a:pt x="2368142" y="248266"/>
                  <a:pt x="2332263" y="265432"/>
                  <a:pt x="2294021" y="272716"/>
                </a:cubicBezTo>
                <a:cubicBezTo>
                  <a:pt x="2219734" y="286866"/>
                  <a:pt x="2143587" y="289969"/>
                  <a:pt x="2069432" y="304800"/>
                </a:cubicBezTo>
                <a:cubicBezTo>
                  <a:pt x="2021848" y="314317"/>
                  <a:pt x="1939147" y="331753"/>
                  <a:pt x="1892969" y="336884"/>
                </a:cubicBezTo>
                <a:cubicBezTo>
                  <a:pt x="1780856" y="349341"/>
                  <a:pt x="1668198" y="356511"/>
                  <a:pt x="1556085" y="368968"/>
                </a:cubicBezTo>
                <a:lnTo>
                  <a:pt x="1411706" y="385010"/>
                </a:lnTo>
                <a:cubicBezTo>
                  <a:pt x="1368889" y="390047"/>
                  <a:pt x="1325980" y="394497"/>
                  <a:pt x="1283369" y="401052"/>
                </a:cubicBezTo>
                <a:cubicBezTo>
                  <a:pt x="1244191" y="407079"/>
                  <a:pt x="1193294" y="416739"/>
                  <a:pt x="1155032" y="433137"/>
                </a:cubicBezTo>
                <a:cubicBezTo>
                  <a:pt x="1037595" y="483468"/>
                  <a:pt x="1144995" y="451688"/>
                  <a:pt x="1026695" y="481263"/>
                </a:cubicBezTo>
                <a:cubicBezTo>
                  <a:pt x="917967" y="553748"/>
                  <a:pt x="1050609" y="466915"/>
                  <a:pt x="866274" y="577516"/>
                </a:cubicBezTo>
                <a:cubicBezTo>
                  <a:pt x="849741" y="587436"/>
                  <a:pt x="834888" y="600034"/>
                  <a:pt x="818148" y="609600"/>
                </a:cubicBezTo>
                <a:cubicBezTo>
                  <a:pt x="797385" y="621465"/>
                  <a:pt x="774485" y="629380"/>
                  <a:pt x="753979" y="641684"/>
                </a:cubicBezTo>
                <a:cubicBezTo>
                  <a:pt x="753965" y="641692"/>
                  <a:pt x="633669" y="721891"/>
                  <a:pt x="609600" y="737937"/>
                </a:cubicBezTo>
                <a:lnTo>
                  <a:pt x="465221" y="834189"/>
                </a:lnTo>
                <a:lnTo>
                  <a:pt x="417095" y="866273"/>
                </a:lnTo>
                <a:cubicBezTo>
                  <a:pt x="406400" y="882315"/>
                  <a:pt x="397707" y="899890"/>
                  <a:pt x="385011" y="914400"/>
                </a:cubicBezTo>
                <a:cubicBezTo>
                  <a:pt x="360112" y="942856"/>
                  <a:pt x="325774" y="963149"/>
                  <a:pt x="304800" y="994610"/>
                </a:cubicBezTo>
                <a:cubicBezTo>
                  <a:pt x="268166" y="1049562"/>
                  <a:pt x="224222" y="1112172"/>
                  <a:pt x="192506" y="1171073"/>
                </a:cubicBezTo>
                <a:cubicBezTo>
                  <a:pt x="169830" y="1213185"/>
                  <a:pt x="149727" y="1256631"/>
                  <a:pt x="128337" y="1299410"/>
                </a:cubicBezTo>
                <a:cubicBezTo>
                  <a:pt x="117642" y="1320800"/>
                  <a:pt x="103815" y="1340892"/>
                  <a:pt x="96253" y="1363579"/>
                </a:cubicBezTo>
                <a:lnTo>
                  <a:pt x="64169" y="1459831"/>
                </a:lnTo>
                <a:cubicBezTo>
                  <a:pt x="58822" y="1475873"/>
                  <a:pt x="51443" y="1491376"/>
                  <a:pt x="48127" y="1507958"/>
                </a:cubicBezTo>
                <a:lnTo>
                  <a:pt x="32085" y="1588168"/>
                </a:lnTo>
                <a:cubicBezTo>
                  <a:pt x="26737" y="1721852"/>
                  <a:pt x="24388" y="1855690"/>
                  <a:pt x="16042" y="1989221"/>
                </a:cubicBezTo>
                <a:cubicBezTo>
                  <a:pt x="13683" y="2026959"/>
                  <a:pt x="0" y="2063704"/>
                  <a:pt x="0" y="2101516"/>
                </a:cubicBezTo>
                <a:cubicBezTo>
                  <a:pt x="0" y="2267371"/>
                  <a:pt x="6842" y="2433222"/>
                  <a:pt x="16042" y="2598821"/>
                </a:cubicBezTo>
                <a:cubicBezTo>
                  <a:pt x="17554" y="2626045"/>
                  <a:pt x="23463" y="2653164"/>
                  <a:pt x="32085" y="2679031"/>
                </a:cubicBezTo>
                <a:cubicBezTo>
                  <a:pt x="39647" y="2701718"/>
                  <a:pt x="52304" y="2722437"/>
                  <a:pt x="64169" y="2743200"/>
                </a:cubicBezTo>
                <a:cubicBezTo>
                  <a:pt x="95108" y="2797344"/>
                  <a:pt x="125830" y="2851734"/>
                  <a:pt x="160421" y="2903621"/>
                </a:cubicBezTo>
                <a:cubicBezTo>
                  <a:pt x="168811" y="2916206"/>
                  <a:pt x="183058" y="2923895"/>
                  <a:pt x="192506" y="2935705"/>
                </a:cubicBezTo>
                <a:cubicBezTo>
                  <a:pt x="240960" y="2996271"/>
                  <a:pt x="219987" y="3007501"/>
                  <a:pt x="304800" y="3064042"/>
                </a:cubicBezTo>
                <a:cubicBezTo>
                  <a:pt x="320842" y="3074737"/>
                  <a:pt x="338517" y="3083317"/>
                  <a:pt x="352927" y="3096126"/>
                </a:cubicBezTo>
                <a:cubicBezTo>
                  <a:pt x="498423" y="3225456"/>
                  <a:pt x="391554" y="3163567"/>
                  <a:pt x="513348" y="3224463"/>
                </a:cubicBezTo>
                <a:cubicBezTo>
                  <a:pt x="535979" y="3252752"/>
                  <a:pt x="575827" y="3308614"/>
                  <a:pt x="609600" y="3336758"/>
                </a:cubicBezTo>
                <a:cubicBezTo>
                  <a:pt x="630140" y="3353875"/>
                  <a:pt x="651865" y="3369551"/>
                  <a:pt x="673769" y="3384884"/>
                </a:cubicBezTo>
                <a:cubicBezTo>
                  <a:pt x="705359" y="3406997"/>
                  <a:pt x="733440" y="3436858"/>
                  <a:pt x="770021" y="3449052"/>
                </a:cubicBezTo>
                <a:cubicBezTo>
                  <a:pt x="844015" y="3473716"/>
                  <a:pt x="801566" y="3461777"/>
                  <a:pt x="898358" y="3481137"/>
                </a:cubicBezTo>
                <a:cubicBezTo>
                  <a:pt x="930442" y="3497179"/>
                  <a:pt x="963254" y="3511842"/>
                  <a:pt x="994611" y="3529263"/>
                </a:cubicBezTo>
                <a:cubicBezTo>
                  <a:pt x="1011465" y="3538626"/>
                  <a:pt x="1027048" y="3550141"/>
                  <a:pt x="1042737" y="3561347"/>
                </a:cubicBezTo>
                <a:cubicBezTo>
                  <a:pt x="1064494" y="3576887"/>
                  <a:pt x="1083479" y="3596588"/>
                  <a:pt x="1106906" y="3609473"/>
                </a:cubicBezTo>
                <a:cubicBezTo>
                  <a:pt x="1190722" y="3655572"/>
                  <a:pt x="1278021" y="3695031"/>
                  <a:pt x="1363579" y="3737810"/>
                </a:cubicBezTo>
                <a:cubicBezTo>
                  <a:pt x="1522604" y="3817323"/>
                  <a:pt x="1422971" y="3769240"/>
                  <a:pt x="1732548" y="3898231"/>
                </a:cubicBezTo>
                <a:cubicBezTo>
                  <a:pt x="1826176" y="3937243"/>
                  <a:pt x="1901435" y="3963946"/>
                  <a:pt x="2005264" y="3994484"/>
                </a:cubicBezTo>
                <a:cubicBezTo>
                  <a:pt x="2031422" y="4002178"/>
                  <a:pt x="2058541" y="4006274"/>
                  <a:pt x="2085474" y="4010526"/>
                </a:cubicBezTo>
                <a:cubicBezTo>
                  <a:pt x="2160172" y="4022320"/>
                  <a:pt x="2234930" y="4034023"/>
                  <a:pt x="2310064" y="4042610"/>
                </a:cubicBezTo>
                <a:cubicBezTo>
                  <a:pt x="2422137" y="4055418"/>
                  <a:pt x="2646948" y="4074694"/>
                  <a:pt x="2646948" y="4074694"/>
                </a:cubicBezTo>
                <a:cubicBezTo>
                  <a:pt x="2991867" y="4143682"/>
                  <a:pt x="2450286" y="4038987"/>
                  <a:pt x="3449053" y="4138863"/>
                </a:cubicBezTo>
                <a:lnTo>
                  <a:pt x="3609474" y="4154905"/>
                </a:lnTo>
                <a:cubicBezTo>
                  <a:pt x="3747394" y="4170229"/>
                  <a:pt x="3719635" y="4169593"/>
                  <a:pt x="3850106" y="4186989"/>
                </a:cubicBezTo>
                <a:cubicBezTo>
                  <a:pt x="3892839" y="4192687"/>
                  <a:pt x="3935832" y="4196476"/>
                  <a:pt x="3978442" y="4203031"/>
                </a:cubicBezTo>
                <a:cubicBezTo>
                  <a:pt x="4005391" y="4207177"/>
                  <a:pt x="4032201" y="4212460"/>
                  <a:pt x="4058653" y="4219073"/>
                </a:cubicBezTo>
                <a:cubicBezTo>
                  <a:pt x="4075058" y="4223174"/>
                  <a:pt x="4090142" y="4232091"/>
                  <a:pt x="4106779" y="4235116"/>
                </a:cubicBezTo>
                <a:cubicBezTo>
                  <a:pt x="4149195" y="4242828"/>
                  <a:pt x="4192591" y="4244071"/>
                  <a:pt x="4235116" y="4251158"/>
                </a:cubicBezTo>
                <a:cubicBezTo>
                  <a:pt x="4295299" y="4261188"/>
                  <a:pt x="4294008" y="4267984"/>
                  <a:pt x="4347411" y="4283242"/>
                </a:cubicBezTo>
                <a:cubicBezTo>
                  <a:pt x="4488423" y="4323531"/>
                  <a:pt x="4344308" y="4276861"/>
                  <a:pt x="4459706" y="4315326"/>
                </a:cubicBezTo>
                <a:cubicBezTo>
                  <a:pt x="4475748" y="4309979"/>
                  <a:pt x="4491999" y="4305221"/>
                  <a:pt x="4507832" y="4299284"/>
                </a:cubicBezTo>
                <a:cubicBezTo>
                  <a:pt x="4534795" y="4289173"/>
                  <a:pt x="4560260" y="4274777"/>
                  <a:pt x="4588042" y="4267200"/>
                </a:cubicBezTo>
                <a:cubicBezTo>
                  <a:pt x="4619423" y="4258642"/>
                  <a:pt x="4652601" y="4258472"/>
                  <a:pt x="4684295" y="4251158"/>
                </a:cubicBezTo>
                <a:cubicBezTo>
                  <a:pt x="4950929" y="4189626"/>
                  <a:pt x="4655368" y="4242610"/>
                  <a:pt x="4892842" y="4203031"/>
                </a:cubicBezTo>
                <a:lnTo>
                  <a:pt x="6096000" y="4235116"/>
                </a:lnTo>
                <a:cubicBezTo>
                  <a:pt x="6177959" y="4238928"/>
                  <a:pt x="6316164" y="4279370"/>
                  <a:pt x="6400800" y="4299284"/>
                </a:cubicBezTo>
                <a:cubicBezTo>
                  <a:pt x="6977696" y="4435024"/>
                  <a:pt x="6224352" y="4249703"/>
                  <a:pt x="6641432" y="4363452"/>
                </a:cubicBezTo>
                <a:cubicBezTo>
                  <a:pt x="6711661" y="4382605"/>
                  <a:pt x="6796592" y="4387822"/>
                  <a:pt x="6866021" y="4395537"/>
                </a:cubicBezTo>
                <a:cubicBezTo>
                  <a:pt x="7020470" y="4447019"/>
                  <a:pt x="6899456" y="4413116"/>
                  <a:pt x="7251032" y="4395537"/>
                </a:cubicBezTo>
                <a:cubicBezTo>
                  <a:pt x="7590619" y="4378557"/>
                  <a:pt x="7464569" y="4388620"/>
                  <a:pt x="7716253" y="4363452"/>
                </a:cubicBezTo>
                <a:cubicBezTo>
                  <a:pt x="7732295" y="4352757"/>
                  <a:pt x="7746658" y="4338963"/>
                  <a:pt x="7764379" y="4331368"/>
                </a:cubicBezTo>
                <a:cubicBezTo>
                  <a:pt x="7784644" y="4322683"/>
                  <a:pt x="7807348" y="4321383"/>
                  <a:pt x="7828548" y="4315326"/>
                </a:cubicBezTo>
                <a:cubicBezTo>
                  <a:pt x="7844807" y="4310681"/>
                  <a:pt x="7861131" y="4305945"/>
                  <a:pt x="7876674" y="4299284"/>
                </a:cubicBezTo>
                <a:cubicBezTo>
                  <a:pt x="7898654" y="4289864"/>
                  <a:pt x="7920563" y="4279874"/>
                  <a:pt x="7940842" y="4267200"/>
                </a:cubicBezTo>
                <a:cubicBezTo>
                  <a:pt x="7963515" y="4253029"/>
                  <a:pt x="7981097" y="4231030"/>
                  <a:pt x="8005011" y="4219073"/>
                </a:cubicBezTo>
                <a:cubicBezTo>
                  <a:pt x="8024731" y="4209213"/>
                  <a:pt x="8047790" y="4208378"/>
                  <a:pt x="8069179" y="4203031"/>
                </a:cubicBezTo>
                <a:cubicBezTo>
                  <a:pt x="8177237" y="4094976"/>
                  <a:pt x="8052206" y="4203497"/>
                  <a:pt x="8181474" y="4138863"/>
                </a:cubicBezTo>
                <a:cubicBezTo>
                  <a:pt x="8205388" y="4126906"/>
                  <a:pt x="8222270" y="4103722"/>
                  <a:pt x="8245642" y="4090737"/>
                </a:cubicBezTo>
                <a:cubicBezTo>
                  <a:pt x="8270815" y="4076752"/>
                  <a:pt x="8298734" y="4068337"/>
                  <a:pt x="8325853" y="4058652"/>
                </a:cubicBezTo>
                <a:cubicBezTo>
                  <a:pt x="8373627" y="4041590"/>
                  <a:pt x="8422106" y="4026568"/>
                  <a:pt x="8470232" y="4010526"/>
                </a:cubicBezTo>
                <a:cubicBezTo>
                  <a:pt x="8486274" y="4005179"/>
                  <a:pt x="8501953" y="3998585"/>
                  <a:pt x="8518358" y="3994484"/>
                </a:cubicBezTo>
                <a:cubicBezTo>
                  <a:pt x="8539748" y="3989137"/>
                  <a:pt x="8561409" y="3984777"/>
                  <a:pt x="8582527" y="3978442"/>
                </a:cubicBezTo>
                <a:cubicBezTo>
                  <a:pt x="8696804" y="3944159"/>
                  <a:pt x="8647855" y="3951448"/>
                  <a:pt x="8742948" y="3930316"/>
                </a:cubicBezTo>
                <a:cubicBezTo>
                  <a:pt x="8769565" y="3924401"/>
                  <a:pt x="8795945" y="3915974"/>
                  <a:pt x="8823158" y="3914273"/>
                </a:cubicBezTo>
                <a:cubicBezTo>
                  <a:pt x="8967355" y="3905260"/>
                  <a:pt x="9111916" y="3903578"/>
                  <a:pt x="9256295" y="3898231"/>
                </a:cubicBezTo>
                <a:cubicBezTo>
                  <a:pt x="9277685" y="3892884"/>
                  <a:pt x="9298941" y="3886972"/>
                  <a:pt x="9320464" y="3882189"/>
                </a:cubicBezTo>
                <a:cubicBezTo>
                  <a:pt x="9373123" y="3870487"/>
                  <a:pt x="9413982" y="3865754"/>
                  <a:pt x="9464842" y="3850105"/>
                </a:cubicBezTo>
                <a:cubicBezTo>
                  <a:pt x="9513328" y="3835186"/>
                  <a:pt x="9560443" y="3815915"/>
                  <a:pt x="9609221" y="3801979"/>
                </a:cubicBezTo>
                <a:cubicBezTo>
                  <a:pt x="9635438" y="3794488"/>
                  <a:pt x="9662864" y="3792068"/>
                  <a:pt x="9689432" y="3785937"/>
                </a:cubicBezTo>
                <a:cubicBezTo>
                  <a:pt x="9732398" y="3776022"/>
                  <a:pt x="9775370" y="3765966"/>
                  <a:pt x="9817769" y="3753852"/>
                </a:cubicBezTo>
                <a:cubicBezTo>
                  <a:pt x="9850287" y="3744561"/>
                  <a:pt x="9881697" y="3731714"/>
                  <a:pt x="9914021" y="3721768"/>
                </a:cubicBezTo>
                <a:cubicBezTo>
                  <a:pt x="9951229" y="3710319"/>
                  <a:pt x="9989384" y="3701994"/>
                  <a:pt x="10026316" y="3689684"/>
                </a:cubicBezTo>
                <a:cubicBezTo>
                  <a:pt x="10128021" y="3655783"/>
                  <a:pt x="10075806" y="3664086"/>
                  <a:pt x="10154653" y="3641558"/>
                </a:cubicBezTo>
                <a:cubicBezTo>
                  <a:pt x="10175852" y="3635501"/>
                  <a:pt x="10197703" y="3631851"/>
                  <a:pt x="10218821" y="3625516"/>
                </a:cubicBezTo>
                <a:cubicBezTo>
                  <a:pt x="10251215" y="3615798"/>
                  <a:pt x="10282264" y="3601634"/>
                  <a:pt x="10315074" y="3593431"/>
                </a:cubicBezTo>
                <a:cubicBezTo>
                  <a:pt x="10395647" y="3573288"/>
                  <a:pt x="10358326" y="3584361"/>
                  <a:pt x="10427369" y="3561347"/>
                </a:cubicBezTo>
                <a:cubicBezTo>
                  <a:pt x="10443411" y="3539958"/>
                  <a:pt x="10462023" y="3520274"/>
                  <a:pt x="10475495" y="3497179"/>
                </a:cubicBezTo>
                <a:cubicBezTo>
                  <a:pt x="10499594" y="3455866"/>
                  <a:pt x="10539664" y="3368842"/>
                  <a:pt x="10539664" y="3368842"/>
                </a:cubicBezTo>
                <a:cubicBezTo>
                  <a:pt x="10554404" y="3309880"/>
                  <a:pt x="10577914" y="3224490"/>
                  <a:pt x="10587790" y="3160294"/>
                </a:cubicBezTo>
                <a:cubicBezTo>
                  <a:pt x="10594345" y="3117684"/>
                  <a:pt x="10598485" y="3074737"/>
                  <a:pt x="10603832" y="3031958"/>
                </a:cubicBezTo>
                <a:cubicBezTo>
                  <a:pt x="10598485" y="2967789"/>
                  <a:pt x="10605024" y="2901494"/>
                  <a:pt x="10587790" y="2839452"/>
                </a:cubicBezTo>
                <a:cubicBezTo>
                  <a:pt x="10577470" y="2802298"/>
                  <a:pt x="10547709" y="2773311"/>
                  <a:pt x="10523621" y="2743200"/>
                </a:cubicBezTo>
                <a:cubicBezTo>
                  <a:pt x="10502232" y="2716463"/>
                  <a:pt x="10482485" y="2688324"/>
                  <a:pt x="10459453" y="2662989"/>
                </a:cubicBezTo>
                <a:cubicBezTo>
                  <a:pt x="10428931" y="2629415"/>
                  <a:pt x="10395284" y="2598821"/>
                  <a:pt x="10363200" y="2566737"/>
                </a:cubicBezTo>
                <a:cubicBezTo>
                  <a:pt x="10347158" y="2550695"/>
                  <a:pt x="10329246" y="2536326"/>
                  <a:pt x="10315074" y="2518610"/>
                </a:cubicBezTo>
                <a:cubicBezTo>
                  <a:pt x="10292426" y="2490299"/>
                  <a:pt x="10252603" y="2434468"/>
                  <a:pt x="10218821" y="2406316"/>
                </a:cubicBezTo>
                <a:cubicBezTo>
                  <a:pt x="10198281" y="2389199"/>
                  <a:pt x="10174526" y="2376075"/>
                  <a:pt x="10154653" y="2358189"/>
                </a:cubicBezTo>
                <a:cubicBezTo>
                  <a:pt x="10120927" y="2327835"/>
                  <a:pt x="10096153" y="2287106"/>
                  <a:pt x="10058400" y="2261937"/>
                </a:cubicBezTo>
                <a:lnTo>
                  <a:pt x="9962148" y="2197768"/>
                </a:lnTo>
                <a:cubicBezTo>
                  <a:pt x="9946106" y="2187073"/>
                  <a:pt x="9931266" y="2174306"/>
                  <a:pt x="9914021" y="2165684"/>
                </a:cubicBezTo>
                <a:cubicBezTo>
                  <a:pt x="9892632" y="2154989"/>
                  <a:pt x="9871833" y="2143020"/>
                  <a:pt x="9849853" y="2133600"/>
                </a:cubicBezTo>
                <a:cubicBezTo>
                  <a:pt x="9834310" y="2126939"/>
                  <a:pt x="9817427" y="2123838"/>
                  <a:pt x="9801727" y="2117558"/>
                </a:cubicBezTo>
                <a:cubicBezTo>
                  <a:pt x="9763915" y="2102433"/>
                  <a:pt x="9726506" y="2086283"/>
                  <a:pt x="9689432" y="2069431"/>
                </a:cubicBezTo>
                <a:cubicBezTo>
                  <a:pt x="9667662" y="2059535"/>
                  <a:pt x="9647117" y="2047059"/>
                  <a:pt x="9625264" y="2037347"/>
                </a:cubicBezTo>
                <a:cubicBezTo>
                  <a:pt x="9536026" y="1997686"/>
                  <a:pt x="9559867" y="2017058"/>
                  <a:pt x="9480885" y="1973179"/>
                </a:cubicBezTo>
                <a:cubicBezTo>
                  <a:pt x="9453628" y="1958036"/>
                  <a:pt x="9429624" y="1936632"/>
                  <a:pt x="9400674" y="1925052"/>
                </a:cubicBezTo>
                <a:cubicBezTo>
                  <a:pt x="9375358" y="1914926"/>
                  <a:pt x="9346916" y="1915623"/>
                  <a:pt x="9320464" y="1909010"/>
                </a:cubicBezTo>
                <a:cubicBezTo>
                  <a:pt x="9304059" y="1904909"/>
                  <a:pt x="9288379" y="1898315"/>
                  <a:pt x="9272337" y="1892968"/>
                </a:cubicBezTo>
                <a:lnTo>
                  <a:pt x="8261685" y="1909010"/>
                </a:lnTo>
                <a:cubicBezTo>
                  <a:pt x="8239039" y="1910382"/>
                  <a:pt x="8236145" y="1955006"/>
                  <a:pt x="8213558" y="1957137"/>
                </a:cubicBezTo>
                <a:cubicBezTo>
                  <a:pt x="7947159" y="1982269"/>
                  <a:pt x="7411453" y="1989221"/>
                  <a:pt x="7411453" y="1989221"/>
                </a:cubicBezTo>
                <a:cubicBezTo>
                  <a:pt x="7367764" y="1997959"/>
                  <a:pt x="7228706" y="2024447"/>
                  <a:pt x="7202906" y="2037347"/>
                </a:cubicBezTo>
                <a:cubicBezTo>
                  <a:pt x="7181516" y="2048042"/>
                  <a:pt x="7161129" y="2061034"/>
                  <a:pt x="7138737" y="2069431"/>
                </a:cubicBezTo>
                <a:cubicBezTo>
                  <a:pt x="7110288" y="2080099"/>
                  <a:pt x="7019300" y="2095973"/>
                  <a:pt x="6994358" y="2101516"/>
                </a:cubicBezTo>
                <a:cubicBezTo>
                  <a:pt x="6881506" y="2126595"/>
                  <a:pt x="6975863" y="2106801"/>
                  <a:pt x="6882064" y="2133600"/>
                </a:cubicBezTo>
                <a:cubicBezTo>
                  <a:pt x="6860864" y="2139657"/>
                  <a:pt x="6839013" y="2143307"/>
                  <a:pt x="6817895" y="2149642"/>
                </a:cubicBezTo>
                <a:cubicBezTo>
                  <a:pt x="6785501" y="2159360"/>
                  <a:pt x="6754452" y="2173523"/>
                  <a:pt x="6721642" y="2181726"/>
                </a:cubicBezTo>
                <a:cubicBezTo>
                  <a:pt x="6700253" y="2187073"/>
                  <a:pt x="6678592" y="2191433"/>
                  <a:pt x="6657474" y="2197768"/>
                </a:cubicBezTo>
                <a:cubicBezTo>
                  <a:pt x="6625080" y="2207486"/>
                  <a:pt x="6561221" y="2229852"/>
                  <a:pt x="6561221" y="2229852"/>
                </a:cubicBezTo>
                <a:cubicBezTo>
                  <a:pt x="6550526" y="2240547"/>
                  <a:pt x="6540947" y="2252489"/>
                  <a:pt x="6529137" y="2261937"/>
                </a:cubicBezTo>
                <a:cubicBezTo>
                  <a:pt x="6514082" y="2273981"/>
                  <a:pt x="6496700" y="2282815"/>
                  <a:pt x="6481011" y="2294021"/>
                </a:cubicBezTo>
                <a:cubicBezTo>
                  <a:pt x="6459254" y="2309561"/>
                  <a:pt x="6438232" y="2326105"/>
                  <a:pt x="6416842" y="2342147"/>
                </a:cubicBezTo>
                <a:cubicBezTo>
                  <a:pt x="6406147" y="2358189"/>
                  <a:pt x="6396802" y="2375218"/>
                  <a:pt x="6384758" y="2390273"/>
                </a:cubicBezTo>
                <a:cubicBezTo>
                  <a:pt x="6375310" y="2402084"/>
                  <a:pt x="6361749" y="2410258"/>
                  <a:pt x="6352674" y="2422358"/>
                </a:cubicBezTo>
                <a:cubicBezTo>
                  <a:pt x="6329538" y="2453206"/>
                  <a:pt x="6309895" y="2486526"/>
                  <a:pt x="6288506" y="2518610"/>
                </a:cubicBezTo>
                <a:cubicBezTo>
                  <a:pt x="6277811" y="2534652"/>
                  <a:pt x="6265044" y="2549492"/>
                  <a:pt x="6256421" y="2566737"/>
                </a:cubicBezTo>
                <a:cubicBezTo>
                  <a:pt x="6245726" y="2588126"/>
                  <a:pt x="6238237" y="2611445"/>
                  <a:pt x="6224337" y="2630905"/>
                </a:cubicBezTo>
                <a:cubicBezTo>
                  <a:pt x="6211151" y="2649366"/>
                  <a:pt x="6192253" y="2662989"/>
                  <a:pt x="6176211" y="2679031"/>
                </a:cubicBezTo>
                <a:cubicBezTo>
                  <a:pt x="6100974" y="2829507"/>
                  <a:pt x="6191327" y="2641236"/>
                  <a:pt x="6112042" y="2839452"/>
                </a:cubicBezTo>
                <a:cubicBezTo>
                  <a:pt x="6101347" y="2866189"/>
                  <a:pt x="6088233" y="2892081"/>
                  <a:pt x="6079958" y="2919663"/>
                </a:cubicBezTo>
                <a:cubicBezTo>
                  <a:pt x="6072123" y="2945779"/>
                  <a:pt x="6070047" y="2973305"/>
                  <a:pt x="6063916" y="2999873"/>
                </a:cubicBezTo>
                <a:cubicBezTo>
                  <a:pt x="6054001" y="3042839"/>
                  <a:pt x="6038068" y="3084558"/>
                  <a:pt x="6031832" y="3128210"/>
                </a:cubicBezTo>
                <a:cubicBezTo>
                  <a:pt x="6004024" y="3322870"/>
                  <a:pt x="6030003" y="3168522"/>
                  <a:pt x="5999748" y="3304673"/>
                </a:cubicBezTo>
                <a:cubicBezTo>
                  <a:pt x="5996234" y="3320486"/>
                  <a:pt x="5976693" y="3427985"/>
                  <a:pt x="5967664" y="3449052"/>
                </a:cubicBezTo>
                <a:cubicBezTo>
                  <a:pt x="5960069" y="3466774"/>
                  <a:pt x="5944202" y="3479934"/>
                  <a:pt x="5935579" y="3497179"/>
                </a:cubicBezTo>
                <a:cubicBezTo>
                  <a:pt x="5922701" y="3522935"/>
                  <a:pt x="5916373" y="3551633"/>
                  <a:pt x="5903495" y="3577389"/>
                </a:cubicBezTo>
                <a:cubicBezTo>
                  <a:pt x="5894873" y="3594634"/>
                  <a:pt x="5880977" y="3608776"/>
                  <a:pt x="5871411" y="3625516"/>
                </a:cubicBezTo>
                <a:cubicBezTo>
                  <a:pt x="5859546" y="3646279"/>
                  <a:pt x="5853227" y="3670224"/>
                  <a:pt x="5839327" y="3689684"/>
                </a:cubicBezTo>
                <a:cubicBezTo>
                  <a:pt x="5805059" y="3737658"/>
                  <a:pt x="5740176" y="3771827"/>
                  <a:pt x="5694948" y="3801979"/>
                </a:cubicBezTo>
                <a:cubicBezTo>
                  <a:pt x="5678906" y="3812674"/>
                  <a:pt x="5664722" y="3826902"/>
                  <a:pt x="5646821" y="3834063"/>
                </a:cubicBezTo>
                <a:cubicBezTo>
                  <a:pt x="5550911" y="3872427"/>
                  <a:pt x="5593930" y="3857041"/>
                  <a:pt x="5518485" y="3882189"/>
                </a:cubicBezTo>
                <a:cubicBezTo>
                  <a:pt x="5395495" y="3876842"/>
                  <a:pt x="5272259" y="3875589"/>
                  <a:pt x="5149516" y="3866147"/>
                </a:cubicBezTo>
                <a:cubicBezTo>
                  <a:pt x="5132656" y="3864850"/>
                  <a:pt x="5115460" y="3859485"/>
                  <a:pt x="5101390" y="3850105"/>
                </a:cubicBezTo>
                <a:cubicBezTo>
                  <a:pt x="5082513" y="3837521"/>
                  <a:pt x="5070692" y="3816503"/>
                  <a:pt x="5053264" y="3801979"/>
                </a:cubicBezTo>
                <a:cubicBezTo>
                  <a:pt x="5038452" y="3789636"/>
                  <a:pt x="5019776" y="3782442"/>
                  <a:pt x="5005137" y="3769894"/>
                </a:cubicBezTo>
                <a:cubicBezTo>
                  <a:pt x="4982170" y="3750208"/>
                  <a:pt x="4965750" y="3723073"/>
                  <a:pt x="4940969" y="3705726"/>
                </a:cubicBezTo>
                <a:cubicBezTo>
                  <a:pt x="4911582" y="3685155"/>
                  <a:pt x="4876073" y="3675021"/>
                  <a:pt x="4844716" y="3657600"/>
                </a:cubicBezTo>
                <a:cubicBezTo>
                  <a:pt x="4751772" y="3605965"/>
                  <a:pt x="4846794" y="3635557"/>
                  <a:pt x="4716379" y="3609473"/>
                </a:cubicBezTo>
                <a:cubicBezTo>
                  <a:pt x="4700337" y="3598778"/>
                  <a:pt x="4685179" y="3586621"/>
                  <a:pt x="4668253" y="3577389"/>
                </a:cubicBezTo>
                <a:cubicBezTo>
                  <a:pt x="4595824" y="3537882"/>
                  <a:pt x="4526300" y="3512661"/>
                  <a:pt x="4459706" y="3465094"/>
                </a:cubicBezTo>
                <a:cubicBezTo>
                  <a:pt x="4414125" y="3432536"/>
                  <a:pt x="4361672" y="3328441"/>
                  <a:pt x="4347411" y="3304673"/>
                </a:cubicBezTo>
                <a:lnTo>
                  <a:pt x="4299285" y="3224463"/>
                </a:lnTo>
                <a:cubicBezTo>
                  <a:pt x="4293937" y="3203073"/>
                  <a:pt x="4287305" y="3181964"/>
                  <a:pt x="4283242" y="3160294"/>
                </a:cubicBezTo>
                <a:cubicBezTo>
                  <a:pt x="4238415" y="2921221"/>
                  <a:pt x="4274319" y="3037273"/>
                  <a:pt x="4235116" y="2919663"/>
                </a:cubicBezTo>
                <a:lnTo>
                  <a:pt x="4283242" y="2903621"/>
                </a:ln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1274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505" y="1283369"/>
            <a:ext cx="9079832" cy="505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35936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63</Words>
  <Application>Microsoft Macintosh PowerPoint</Application>
  <PresentationFormat>Grand écran</PresentationFormat>
  <Paragraphs>14</Paragraphs>
  <Slides>27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2" baseType="lpstr">
      <vt:lpstr>Calibri</vt:lpstr>
      <vt:lpstr>Calibri Light</vt:lpstr>
      <vt:lpstr>Mangal</vt:lpstr>
      <vt:lpstr>Arial</vt:lpstr>
      <vt:lpstr>Thème Office</vt:lpstr>
      <vt:lpstr>Dictée le rouge-gorge</vt:lpstr>
      <vt:lpstr>C’est la      allumez le lampadaire</vt:lpstr>
      <vt:lpstr>Présentation PowerPoint</vt:lpstr>
      <vt:lpstr>A quel saison sommes-nous?</vt:lpstr>
      <vt:lpstr>Présentation PowerPoint</vt:lpstr>
      <vt:lpstr>Voici une                                        filante.</vt:lpstr>
      <vt:lpstr>Présentation PowerPoint</vt:lpstr>
      <vt:lpstr>La couleur de cet animal?</vt:lpstr>
      <vt:lpstr>Présentation PowerPoint</vt:lpstr>
      <vt:lpstr>Présentation PowerPoint</vt:lpstr>
      <vt:lpstr>Présentation PowerPoint</vt:lpstr>
      <vt:lpstr>Présentation PowerPoint</vt:lpstr>
      <vt:lpstr>La glace, c’est</vt:lpstr>
      <vt:lpstr>Présentation PowerPoint</vt:lpstr>
      <vt:lpstr>Présentation PowerPoint</vt:lpstr>
      <vt:lpstr>Présentation PowerPoint</vt:lpstr>
      <vt:lpstr>La voiture glisse sur la </vt:lpstr>
      <vt:lpstr>Présentation PowerPoint</vt:lpstr>
      <vt:lpstr>La bouilloire, c’est pour                 l’eau le feu, c’est  pour                            une maison</vt:lpstr>
      <vt:lpstr>Présentation PowerPoint</vt:lpstr>
      <vt:lpstr>Lâche ce papier… Tu vas te ….</vt:lpstr>
      <vt:lpstr>Présentation PowerPoint</vt:lpstr>
      <vt:lpstr>La voiture part </vt:lpstr>
      <vt:lpstr>Présentation PowerPoint</vt:lpstr>
      <vt:lpstr>Marc, c’est son</vt:lpstr>
      <vt:lpstr>Présentation PowerPoint</vt:lpstr>
      <vt:lpstr>   Fin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Dictée le rouge-gorge</dc:title>
  <dc:creator>martine jimenez</dc:creator>
  <cp:lastModifiedBy>martine jimenez</cp:lastModifiedBy>
  <cp:revision>3</cp:revision>
  <dcterms:created xsi:type="dcterms:W3CDTF">2019-10-25T19:47:10Z</dcterms:created>
  <dcterms:modified xsi:type="dcterms:W3CDTF">2019-10-25T20:09:46Z</dcterms:modified>
</cp:coreProperties>
</file>