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7" r:id="rId6"/>
    <p:sldId id="268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2"/>
    <p:restoredTop sz="92500"/>
  </p:normalViewPr>
  <p:slideViewPr>
    <p:cSldViewPr snapToGrid="0" snapToObjects="1">
      <p:cViewPr varScale="1">
        <p:scale>
          <a:sx n="95" d="100"/>
          <a:sy n="95" d="100"/>
        </p:scale>
        <p:origin x="3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A38721-483A-4C4B-950C-4F9AF9DC7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08415A-268F-FF49-84F3-E5BC3BDDB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920BDC-2004-B443-87EB-87A90E892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7745-A71A-3D40-B633-7267CEFDB355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85DE17-1E2E-7B46-A971-6D609819A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40E0D3-D70E-9349-AE26-CEB1BC87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576C-944E-B34B-94ED-FD5F71B7A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68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AA069-CEC5-DA4D-957D-87E47E732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758208F-41B4-0B41-AE42-CEAB5DB3A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C5274F-6901-D347-8D64-9411F2C36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7745-A71A-3D40-B633-7267CEFDB355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F3EA96-C47B-9A47-8B6A-471A391E0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EA6DD6-41E3-2849-A8F5-82CDF8B95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576C-944E-B34B-94ED-FD5F71B7A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71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8391CDE-F6EE-D146-BB11-25EA822CF6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CD0030-EB9B-B147-A37A-61680473C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0A62B9-3495-2946-9C5B-3AEB9C1F6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7745-A71A-3D40-B633-7267CEFDB355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A31FF2-9A41-624E-9F87-75782125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6CAE7F-C2CA-234C-8A74-2B05ACA4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576C-944E-B34B-94ED-FD5F71B7A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10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09E64E-1CF6-CE4B-B9D1-400DEB73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C02F61-5BC9-F94E-B749-4414920B0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B14A84-DA92-764E-AAE6-E3C8ED6D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7745-A71A-3D40-B633-7267CEFDB355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69E404-780E-5544-8926-6B8CDAA1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3AF0D0-52E9-0F41-BDE2-5FE2FE02B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576C-944E-B34B-94ED-FD5F71B7A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17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C757CE-7A80-FA48-B08B-BE60D55D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EF0B56-71B0-1D4A-A839-9F3A3BD12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A4827F-7DEC-E746-B5FD-E9CF41126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7745-A71A-3D40-B633-7267CEFDB355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35A88B-4C13-1F4D-8C63-1A993279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D61935-7CAC-0641-8CA9-4FFFB699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576C-944E-B34B-94ED-FD5F71B7A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38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4DA38B-33C7-BC42-9EE9-9D52670D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A4390C-D9D2-864D-991C-5CA650C19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31849E-1F52-9A45-9AC5-377E98A0B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7F186E-13C6-3F43-A790-7159D5A54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7745-A71A-3D40-B633-7267CEFDB355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B29A34-8BF4-9A45-9DBA-1D55F0CC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02DFD9-4AF0-424E-BA65-7E6EC1B44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576C-944E-B34B-94ED-FD5F71B7A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45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560DD-A62B-FC4C-9C85-10DD784E7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9ACDA0-46D9-AA47-8E9E-A5AE8FA65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59D8B0-7590-1445-9581-39B10DBD0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8590414-DE05-A046-A71E-11943E175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4E1CFE4-6357-244C-8D59-4BAD15F9CE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AEA787-4186-2047-A4C8-863DA5D36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7745-A71A-3D40-B633-7267CEFDB355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E6FA060-573E-DC4C-BC56-7142CB538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4178-8170-FF4F-85BA-50BC465B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576C-944E-B34B-94ED-FD5F71B7A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616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3F3CDE-B88B-A648-8B64-FB943A7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22D994F-BD67-D64D-9412-B8476C7E0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7745-A71A-3D40-B633-7267CEFDB355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D0B3A1-A704-024F-96AE-161064F2E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1D541D-82A6-1A4A-8BAA-7F7F88B8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576C-944E-B34B-94ED-FD5F71B7A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820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7C0BB8-1F42-4245-B913-BD47B2D5E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7745-A71A-3D40-B633-7267CEFDB355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647955-AC69-A84E-ACCD-A05CAE54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B06705-8839-2345-BB93-FFF43CA38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576C-944E-B34B-94ED-FD5F71B7A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664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D3C0EB-AAA2-CE41-A459-7E986018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DB864B-DB3F-234C-BE0B-E146B85A8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5024E9-C74F-6A41-A87F-22E2692E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A3D892-144E-1142-A4D5-21D9CE34B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7745-A71A-3D40-B633-7267CEFDB355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73192B-7C2C-2B48-9279-B57D2714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B9A5C7-239C-EA49-AB7E-E97725A6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576C-944E-B34B-94ED-FD5F71B7A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22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EBDD3A-71A8-0949-AB66-C2C959F77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DE2F36A-77BF-4046-BD1C-A9D1DDDC41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E6762F-940D-4941-AD5F-BC10EB9E6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87A23A-B9AA-7B49-8186-3CDBAECF1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7745-A71A-3D40-B633-7267CEFDB355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B0C6A5-32B8-BE43-B112-B65E854C1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89A94F-3DC0-AC4D-939D-27DA503E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576C-944E-B34B-94ED-FD5F71B7A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708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6034A21-A318-E84D-893C-0EDE0758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13837A-50F4-3444-8404-EB7298D1F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57FE0A-EF27-2B42-BDE4-D18FE7ABA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D7745-A71A-3D40-B633-7267CEFDB355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F20547-84A3-1E45-9925-9754E3DD4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BF2526-4E01-0B41-B65F-CB3E43398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1576C-944E-B34B-94ED-FD5F71B7A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76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F5325D6-2D01-704C-A491-EE383CACE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612" y="482580"/>
            <a:ext cx="5446629" cy="4792264"/>
          </a:xfrm>
          <a:prstGeom prst="rect">
            <a:avLst/>
          </a:prstGeom>
        </p:spPr>
      </p:pic>
      <p:sp>
        <p:nvSpPr>
          <p:cNvPr id="5" name="Forme libre 4">
            <a:extLst>
              <a:ext uri="{FF2B5EF4-FFF2-40B4-BE49-F238E27FC236}">
                <a16:creationId xmlns:a16="http://schemas.microsoft.com/office/drawing/2014/main" id="{75584BAD-08FA-2741-B2FD-2DA7D9BCD5AD}"/>
              </a:ext>
            </a:extLst>
          </p:cNvPr>
          <p:cNvSpPr/>
          <p:nvPr/>
        </p:nvSpPr>
        <p:spPr>
          <a:xfrm>
            <a:off x="8085221" y="2690644"/>
            <a:ext cx="2237874" cy="2843882"/>
          </a:xfrm>
          <a:custGeom>
            <a:avLst/>
            <a:gdLst>
              <a:gd name="connsiteX0" fmla="*/ 1227221 w 2237874"/>
              <a:gd name="connsiteY0" fmla="*/ 196935 h 2843882"/>
              <a:gd name="connsiteX1" fmla="*/ 1058779 w 2237874"/>
              <a:gd name="connsiteY1" fmla="*/ 76619 h 2843882"/>
              <a:gd name="connsiteX2" fmla="*/ 986590 w 2237874"/>
              <a:gd name="connsiteY2" fmla="*/ 52556 h 2843882"/>
              <a:gd name="connsiteX3" fmla="*/ 938463 w 2237874"/>
              <a:gd name="connsiteY3" fmla="*/ 4430 h 2843882"/>
              <a:gd name="connsiteX4" fmla="*/ 385011 w 2237874"/>
              <a:gd name="connsiteY4" fmla="*/ 52556 h 2843882"/>
              <a:gd name="connsiteX5" fmla="*/ 312821 w 2237874"/>
              <a:gd name="connsiteY5" fmla="*/ 76619 h 2843882"/>
              <a:gd name="connsiteX6" fmla="*/ 192505 w 2237874"/>
              <a:gd name="connsiteY6" fmla="*/ 196935 h 2843882"/>
              <a:gd name="connsiteX7" fmla="*/ 144379 w 2237874"/>
              <a:gd name="connsiteY7" fmla="*/ 341314 h 2843882"/>
              <a:gd name="connsiteX8" fmla="*/ 120316 w 2237874"/>
              <a:gd name="connsiteY8" fmla="*/ 413503 h 2843882"/>
              <a:gd name="connsiteX9" fmla="*/ 144379 w 2237874"/>
              <a:gd name="connsiteY9" fmla="*/ 726324 h 2843882"/>
              <a:gd name="connsiteX10" fmla="*/ 168442 w 2237874"/>
              <a:gd name="connsiteY10" fmla="*/ 798514 h 2843882"/>
              <a:gd name="connsiteX11" fmla="*/ 192505 w 2237874"/>
              <a:gd name="connsiteY11" fmla="*/ 894767 h 2843882"/>
              <a:gd name="connsiteX12" fmla="*/ 168442 w 2237874"/>
              <a:gd name="connsiteY12" fmla="*/ 1183524 h 2843882"/>
              <a:gd name="connsiteX13" fmla="*/ 144379 w 2237874"/>
              <a:gd name="connsiteY13" fmla="*/ 1279777 h 2843882"/>
              <a:gd name="connsiteX14" fmla="*/ 72190 w 2237874"/>
              <a:gd name="connsiteY14" fmla="*/ 1496345 h 2843882"/>
              <a:gd name="connsiteX15" fmla="*/ 48126 w 2237874"/>
              <a:gd name="connsiteY15" fmla="*/ 1568535 h 2843882"/>
              <a:gd name="connsiteX16" fmla="*/ 0 w 2237874"/>
              <a:gd name="connsiteY16" fmla="*/ 1905419 h 2843882"/>
              <a:gd name="connsiteX17" fmla="*/ 24063 w 2237874"/>
              <a:gd name="connsiteY17" fmla="*/ 2531061 h 2843882"/>
              <a:gd name="connsiteX18" fmla="*/ 96253 w 2237874"/>
              <a:gd name="connsiteY18" fmla="*/ 2675440 h 2843882"/>
              <a:gd name="connsiteX19" fmla="*/ 216568 w 2237874"/>
              <a:gd name="connsiteY19" fmla="*/ 2771693 h 2843882"/>
              <a:gd name="connsiteX20" fmla="*/ 457200 w 2237874"/>
              <a:gd name="connsiteY20" fmla="*/ 2843882 h 2843882"/>
              <a:gd name="connsiteX21" fmla="*/ 962526 w 2237874"/>
              <a:gd name="connsiteY21" fmla="*/ 2819819 h 2843882"/>
              <a:gd name="connsiteX22" fmla="*/ 1106905 w 2237874"/>
              <a:gd name="connsiteY22" fmla="*/ 2747630 h 2843882"/>
              <a:gd name="connsiteX23" fmla="*/ 1179095 w 2237874"/>
              <a:gd name="connsiteY23" fmla="*/ 2723567 h 2843882"/>
              <a:gd name="connsiteX24" fmla="*/ 1347537 w 2237874"/>
              <a:gd name="connsiteY24" fmla="*/ 2627314 h 2843882"/>
              <a:gd name="connsiteX25" fmla="*/ 1515979 w 2237874"/>
              <a:gd name="connsiteY25" fmla="*/ 2506998 h 2843882"/>
              <a:gd name="connsiteX26" fmla="*/ 1732547 w 2237874"/>
              <a:gd name="connsiteY26" fmla="*/ 2266367 h 2843882"/>
              <a:gd name="connsiteX27" fmla="*/ 1804737 w 2237874"/>
              <a:gd name="connsiteY27" fmla="*/ 2194177 h 2843882"/>
              <a:gd name="connsiteX28" fmla="*/ 1852863 w 2237874"/>
              <a:gd name="connsiteY28" fmla="*/ 2121988 h 2843882"/>
              <a:gd name="connsiteX29" fmla="*/ 1925053 w 2237874"/>
              <a:gd name="connsiteY29" fmla="*/ 2025735 h 2843882"/>
              <a:gd name="connsiteX30" fmla="*/ 2021305 w 2237874"/>
              <a:gd name="connsiteY30" fmla="*/ 1833230 h 2843882"/>
              <a:gd name="connsiteX31" fmla="*/ 2141621 w 2237874"/>
              <a:gd name="connsiteY31" fmla="*/ 1616661 h 2843882"/>
              <a:gd name="connsiteX32" fmla="*/ 2189747 w 2237874"/>
              <a:gd name="connsiteY32" fmla="*/ 1472282 h 2843882"/>
              <a:gd name="connsiteX33" fmla="*/ 2237874 w 2237874"/>
              <a:gd name="connsiteY33" fmla="*/ 1400093 h 2843882"/>
              <a:gd name="connsiteX34" fmla="*/ 2189747 w 2237874"/>
              <a:gd name="connsiteY34" fmla="*/ 1376030 h 284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37874" h="2843882">
                <a:moveTo>
                  <a:pt x="1227221" y="196935"/>
                </a:moveTo>
                <a:cubicBezTo>
                  <a:pt x="1205421" y="180585"/>
                  <a:pt x="1093966" y="94212"/>
                  <a:pt x="1058779" y="76619"/>
                </a:cubicBezTo>
                <a:cubicBezTo>
                  <a:pt x="1036092" y="65276"/>
                  <a:pt x="1010653" y="60577"/>
                  <a:pt x="986590" y="52556"/>
                </a:cubicBezTo>
                <a:cubicBezTo>
                  <a:pt x="970548" y="36514"/>
                  <a:pt x="961124" y="5509"/>
                  <a:pt x="938463" y="4430"/>
                </a:cubicBezTo>
                <a:cubicBezTo>
                  <a:pt x="716458" y="-6142"/>
                  <a:pt x="571193" y="-638"/>
                  <a:pt x="385011" y="52556"/>
                </a:cubicBezTo>
                <a:cubicBezTo>
                  <a:pt x="360622" y="59524"/>
                  <a:pt x="336884" y="68598"/>
                  <a:pt x="312821" y="76619"/>
                </a:cubicBezTo>
                <a:cubicBezTo>
                  <a:pt x="272716" y="116724"/>
                  <a:pt x="210441" y="143128"/>
                  <a:pt x="192505" y="196935"/>
                </a:cubicBezTo>
                <a:lnTo>
                  <a:pt x="144379" y="341314"/>
                </a:lnTo>
                <a:lnTo>
                  <a:pt x="120316" y="413503"/>
                </a:lnTo>
                <a:cubicBezTo>
                  <a:pt x="128337" y="517777"/>
                  <a:pt x="131407" y="622550"/>
                  <a:pt x="144379" y="726324"/>
                </a:cubicBezTo>
                <a:cubicBezTo>
                  <a:pt x="147525" y="751493"/>
                  <a:pt x="161474" y="774125"/>
                  <a:pt x="168442" y="798514"/>
                </a:cubicBezTo>
                <a:cubicBezTo>
                  <a:pt x="177527" y="830313"/>
                  <a:pt x="184484" y="862683"/>
                  <a:pt x="192505" y="894767"/>
                </a:cubicBezTo>
                <a:cubicBezTo>
                  <a:pt x="184484" y="991019"/>
                  <a:pt x="180422" y="1087684"/>
                  <a:pt x="168442" y="1183524"/>
                </a:cubicBezTo>
                <a:cubicBezTo>
                  <a:pt x="164340" y="1216340"/>
                  <a:pt x="153882" y="1248100"/>
                  <a:pt x="144379" y="1279777"/>
                </a:cubicBezTo>
                <a:cubicBezTo>
                  <a:pt x="144379" y="1279779"/>
                  <a:pt x="84222" y="1460249"/>
                  <a:pt x="72190" y="1496345"/>
                </a:cubicBezTo>
                <a:cubicBezTo>
                  <a:pt x="64169" y="1520408"/>
                  <a:pt x="53100" y="1543663"/>
                  <a:pt x="48126" y="1568535"/>
                </a:cubicBezTo>
                <a:cubicBezTo>
                  <a:pt x="9818" y="1760074"/>
                  <a:pt x="28580" y="1648202"/>
                  <a:pt x="0" y="1905419"/>
                </a:cubicBezTo>
                <a:cubicBezTo>
                  <a:pt x="8021" y="2113966"/>
                  <a:pt x="9704" y="2322854"/>
                  <a:pt x="24063" y="2531061"/>
                </a:cubicBezTo>
                <a:cubicBezTo>
                  <a:pt x="27420" y="2579737"/>
                  <a:pt x="68091" y="2640238"/>
                  <a:pt x="96253" y="2675440"/>
                </a:cubicBezTo>
                <a:cubicBezTo>
                  <a:pt x="123841" y="2709925"/>
                  <a:pt x="177751" y="2754441"/>
                  <a:pt x="216568" y="2771693"/>
                </a:cubicBezTo>
                <a:cubicBezTo>
                  <a:pt x="291891" y="2805170"/>
                  <a:pt x="377205" y="2823883"/>
                  <a:pt x="457200" y="2843882"/>
                </a:cubicBezTo>
                <a:cubicBezTo>
                  <a:pt x="625642" y="2835861"/>
                  <a:pt x="794476" y="2833823"/>
                  <a:pt x="962526" y="2819819"/>
                </a:cubicBezTo>
                <a:cubicBezTo>
                  <a:pt x="1035108" y="2813771"/>
                  <a:pt x="1044446" y="2778859"/>
                  <a:pt x="1106905" y="2747630"/>
                </a:cubicBezTo>
                <a:cubicBezTo>
                  <a:pt x="1129592" y="2736287"/>
                  <a:pt x="1155032" y="2731588"/>
                  <a:pt x="1179095" y="2723567"/>
                </a:cubicBezTo>
                <a:cubicBezTo>
                  <a:pt x="1354961" y="2606320"/>
                  <a:pt x="1133841" y="2749425"/>
                  <a:pt x="1347537" y="2627314"/>
                </a:cubicBezTo>
                <a:cubicBezTo>
                  <a:pt x="1383763" y="2606613"/>
                  <a:pt x="1492738" y="2527657"/>
                  <a:pt x="1515979" y="2506998"/>
                </a:cubicBezTo>
                <a:cubicBezTo>
                  <a:pt x="1665435" y="2374148"/>
                  <a:pt x="1607362" y="2409435"/>
                  <a:pt x="1732547" y="2266367"/>
                </a:cubicBezTo>
                <a:cubicBezTo>
                  <a:pt x="1754956" y="2240756"/>
                  <a:pt x="1782951" y="2220320"/>
                  <a:pt x="1804737" y="2194177"/>
                </a:cubicBezTo>
                <a:cubicBezTo>
                  <a:pt x="1823251" y="2171960"/>
                  <a:pt x="1836053" y="2145521"/>
                  <a:pt x="1852863" y="2121988"/>
                </a:cubicBezTo>
                <a:cubicBezTo>
                  <a:pt x="1876174" y="2089353"/>
                  <a:pt x="1904845" y="2060377"/>
                  <a:pt x="1925053" y="2025735"/>
                </a:cubicBezTo>
                <a:cubicBezTo>
                  <a:pt x="1961202" y="1963765"/>
                  <a:pt x="1984394" y="1894748"/>
                  <a:pt x="2021305" y="1833230"/>
                </a:cubicBezTo>
                <a:cubicBezTo>
                  <a:pt x="2057941" y="1772171"/>
                  <a:pt x="2114003" y="1685708"/>
                  <a:pt x="2141621" y="1616661"/>
                </a:cubicBezTo>
                <a:cubicBezTo>
                  <a:pt x="2160461" y="1569560"/>
                  <a:pt x="2161607" y="1514491"/>
                  <a:pt x="2189747" y="1472282"/>
                </a:cubicBezTo>
                <a:cubicBezTo>
                  <a:pt x="2205789" y="1448219"/>
                  <a:pt x="2237874" y="1429013"/>
                  <a:pt x="2237874" y="1400093"/>
                </a:cubicBezTo>
                <a:cubicBezTo>
                  <a:pt x="2237874" y="1382157"/>
                  <a:pt x="2205789" y="1384051"/>
                  <a:pt x="2189747" y="1376030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687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3295C24-2076-0649-872F-919F1D31F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75" y="33861"/>
            <a:ext cx="7676146" cy="68259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B33090C-D021-514D-B11E-A076170E93D9}"/>
              </a:ext>
            </a:extLst>
          </p:cNvPr>
          <p:cNvSpPr txBox="1"/>
          <p:nvPr/>
        </p:nvSpPr>
        <p:spPr>
          <a:xfrm>
            <a:off x="3640611" y="4868778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w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C9FD18-9F10-0440-A740-EEFFD459E8EE}"/>
              </a:ext>
            </a:extLst>
          </p:cNvPr>
          <p:cNvSpPr txBox="1"/>
          <p:nvPr/>
        </p:nvSpPr>
        <p:spPr>
          <a:xfrm>
            <a:off x="4680517" y="4868777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F8033A-447C-2549-97DA-608F90F61854}"/>
              </a:ext>
            </a:extLst>
          </p:cNvPr>
          <p:cNvSpPr txBox="1"/>
          <p:nvPr/>
        </p:nvSpPr>
        <p:spPr>
          <a:xfrm>
            <a:off x="5714758" y="4868776"/>
            <a:ext cx="1045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l 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92D6E9-3E8F-5A46-A6A9-81AF2895E79C}"/>
              </a:ext>
            </a:extLst>
          </p:cNvPr>
          <p:cNvSpPr txBox="1"/>
          <p:nvPr/>
        </p:nvSpPr>
        <p:spPr>
          <a:xfrm>
            <a:off x="7088837" y="4868776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A9A3FC-BF4B-5840-8F63-C582E1E43D2C}"/>
              </a:ext>
            </a:extLst>
          </p:cNvPr>
          <p:cNvSpPr txBox="1"/>
          <p:nvPr/>
        </p:nvSpPr>
        <p:spPr>
          <a:xfrm>
            <a:off x="7731405" y="4868776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b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973EA8-A0A0-CA4D-92AB-4AC4BC271658}"/>
              </a:ext>
            </a:extLst>
          </p:cNvPr>
          <p:cNvSpPr txBox="1"/>
          <p:nvPr/>
        </p:nvSpPr>
        <p:spPr>
          <a:xfrm>
            <a:off x="8635601" y="4868776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951EFA-9DD0-F548-BEFF-2CB91E1DC6D5}"/>
              </a:ext>
            </a:extLst>
          </p:cNvPr>
          <p:cNvSpPr/>
          <p:nvPr/>
        </p:nvSpPr>
        <p:spPr>
          <a:xfrm>
            <a:off x="6199094" y="5486400"/>
            <a:ext cx="8068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1950CD9-A27A-284B-A4BE-3BB4D5914CA1}"/>
              </a:ext>
            </a:extLst>
          </p:cNvPr>
          <p:cNvCxnSpPr/>
          <p:nvPr/>
        </p:nvCxnSpPr>
        <p:spPr>
          <a:xfrm>
            <a:off x="5807947" y="5688106"/>
            <a:ext cx="122206" cy="1963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3A219B2-5F60-DB40-A976-14536BB675C7}"/>
              </a:ext>
            </a:extLst>
          </p:cNvPr>
          <p:cNvCxnSpPr>
            <a:cxnSpLocks/>
          </p:cNvCxnSpPr>
          <p:nvPr/>
        </p:nvCxnSpPr>
        <p:spPr>
          <a:xfrm flipV="1">
            <a:off x="6413948" y="5715001"/>
            <a:ext cx="85138" cy="169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19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A8B9B23-CDF8-8C4A-9810-AA5828E83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74" y="0"/>
            <a:ext cx="7714226" cy="68598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4DB0FEE-D889-F442-880F-11FC69B3DE9D}"/>
              </a:ext>
            </a:extLst>
          </p:cNvPr>
          <p:cNvSpPr txBox="1"/>
          <p:nvPr/>
        </p:nvSpPr>
        <p:spPr>
          <a:xfrm>
            <a:off x="4268140" y="4958425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k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445008-8188-F542-BD71-B36A2CC8FB54}"/>
              </a:ext>
            </a:extLst>
          </p:cNvPr>
          <p:cNvSpPr txBox="1"/>
          <p:nvPr/>
        </p:nvSpPr>
        <p:spPr>
          <a:xfrm>
            <a:off x="5038164" y="4958425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i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CD7658-E70C-4645-A294-98465A07E3FD}"/>
              </a:ext>
            </a:extLst>
          </p:cNvPr>
          <p:cNvSpPr txBox="1"/>
          <p:nvPr/>
        </p:nvSpPr>
        <p:spPr>
          <a:xfrm>
            <a:off x="5882425" y="4958425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w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B0F057-DDB9-2C4D-9496-ADD9A1B143F9}"/>
              </a:ext>
            </a:extLst>
          </p:cNvPr>
          <p:cNvSpPr txBox="1"/>
          <p:nvPr/>
        </p:nvSpPr>
        <p:spPr>
          <a:xfrm>
            <a:off x="6867905" y="4958425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73413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76966C-235C-1448-9E04-43434E9B2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936" y="0"/>
            <a:ext cx="8349915" cy="692131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064CA82-37CF-C94A-BF80-F6388DB02E67}"/>
              </a:ext>
            </a:extLst>
          </p:cNvPr>
          <p:cNvSpPr txBox="1"/>
          <p:nvPr/>
        </p:nvSpPr>
        <p:spPr>
          <a:xfrm>
            <a:off x="2959293" y="4958425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5CECCB-9C0B-774B-812B-2F989850FB4A}"/>
              </a:ext>
            </a:extLst>
          </p:cNvPr>
          <p:cNvSpPr txBox="1"/>
          <p:nvPr/>
        </p:nvSpPr>
        <p:spPr>
          <a:xfrm>
            <a:off x="3891623" y="4958424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D78290-0702-4345-999A-9DA4A5BB1690}"/>
              </a:ext>
            </a:extLst>
          </p:cNvPr>
          <p:cNvSpPr txBox="1"/>
          <p:nvPr/>
        </p:nvSpPr>
        <p:spPr>
          <a:xfrm>
            <a:off x="4823953" y="4958423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6D27DA7-88FD-7B4F-9299-2E53D0588F79}"/>
              </a:ext>
            </a:extLst>
          </p:cNvPr>
          <p:cNvSpPr txBox="1"/>
          <p:nvPr/>
        </p:nvSpPr>
        <p:spPr>
          <a:xfrm>
            <a:off x="5753919" y="4958422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641606-C63A-CC44-A20C-678145421A05}"/>
              </a:ext>
            </a:extLst>
          </p:cNvPr>
          <p:cNvSpPr txBox="1"/>
          <p:nvPr/>
        </p:nvSpPr>
        <p:spPr>
          <a:xfrm>
            <a:off x="6762675" y="4958421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w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35040F-7924-F44F-B2AF-653117113D74}"/>
              </a:ext>
            </a:extLst>
          </p:cNvPr>
          <p:cNvSpPr txBox="1"/>
          <p:nvPr/>
        </p:nvSpPr>
        <p:spPr>
          <a:xfrm>
            <a:off x="7616215" y="4958420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DEC0E32-018F-B945-8626-1C4E0AB74852}"/>
              </a:ext>
            </a:extLst>
          </p:cNvPr>
          <p:cNvSpPr txBox="1"/>
          <p:nvPr/>
        </p:nvSpPr>
        <p:spPr>
          <a:xfrm>
            <a:off x="8302251" y="4958420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65E3B6-7A84-E845-B6EF-15AFD22B1138}"/>
              </a:ext>
            </a:extLst>
          </p:cNvPr>
          <p:cNvSpPr txBox="1"/>
          <p:nvPr/>
        </p:nvSpPr>
        <p:spPr>
          <a:xfrm>
            <a:off x="9127714" y="4958419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4202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784F549-0515-6E4F-A171-B6B31F31F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495" y="192506"/>
            <a:ext cx="7823553" cy="647887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BE333C-1475-5F4B-B6EA-8CE7EE59F276}"/>
              </a:ext>
            </a:extLst>
          </p:cNvPr>
          <p:cNvSpPr txBox="1"/>
          <p:nvPr/>
        </p:nvSpPr>
        <p:spPr>
          <a:xfrm>
            <a:off x="4068679" y="5211678"/>
            <a:ext cx="1299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w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9BC5DB-6B7F-A048-81EC-DE142349598B}"/>
              </a:ext>
            </a:extLst>
          </p:cNvPr>
          <p:cNvSpPr txBox="1"/>
          <p:nvPr/>
        </p:nvSpPr>
        <p:spPr>
          <a:xfrm>
            <a:off x="5297939" y="5165908"/>
            <a:ext cx="1299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1E8FD9-AC63-B942-9952-DD03F02607BF}"/>
              </a:ext>
            </a:extLst>
          </p:cNvPr>
          <p:cNvSpPr txBox="1"/>
          <p:nvPr/>
        </p:nvSpPr>
        <p:spPr>
          <a:xfrm>
            <a:off x="6043863" y="5183922"/>
            <a:ext cx="1299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p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50E862D-EB6E-A64F-9343-2CF3B35E0E1B}"/>
              </a:ext>
            </a:extLst>
          </p:cNvPr>
          <p:cNvSpPr txBox="1"/>
          <p:nvPr/>
        </p:nvSpPr>
        <p:spPr>
          <a:xfrm>
            <a:off x="6857755" y="5183922"/>
            <a:ext cx="1299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6BF0B7-6AB6-184B-BFE5-4A483D62FAA8}"/>
              </a:ext>
            </a:extLst>
          </p:cNvPr>
          <p:cNvSpPr txBox="1"/>
          <p:nvPr/>
        </p:nvSpPr>
        <p:spPr>
          <a:xfrm>
            <a:off x="7754109" y="5206076"/>
            <a:ext cx="1299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E1E89D-5A30-CB43-9821-89A3CBED4F13}"/>
              </a:ext>
            </a:extLst>
          </p:cNvPr>
          <p:cNvSpPr txBox="1"/>
          <p:nvPr/>
        </p:nvSpPr>
        <p:spPr>
          <a:xfrm>
            <a:off x="8568001" y="5165908"/>
            <a:ext cx="1299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9698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3E58026-9353-4848-AD77-8A9A1997C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94" y="108611"/>
            <a:ext cx="7620000" cy="659423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12C20C8-87D1-2C45-B717-5A43994DB9FE}"/>
              </a:ext>
            </a:extLst>
          </p:cNvPr>
          <p:cNvSpPr txBox="1"/>
          <p:nvPr/>
        </p:nvSpPr>
        <p:spPr>
          <a:xfrm>
            <a:off x="3566656" y="5211678"/>
            <a:ext cx="1299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w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763BD7-96E2-304C-AA97-D92A19D283A0}"/>
              </a:ext>
            </a:extLst>
          </p:cNvPr>
          <p:cNvSpPr txBox="1"/>
          <p:nvPr/>
        </p:nvSpPr>
        <p:spPr>
          <a:xfrm>
            <a:off x="8059094" y="5253372"/>
            <a:ext cx="1299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D77FF3-61F7-E545-88AD-BDE446AF8E48}"/>
              </a:ext>
            </a:extLst>
          </p:cNvPr>
          <p:cNvSpPr txBox="1"/>
          <p:nvPr/>
        </p:nvSpPr>
        <p:spPr>
          <a:xfrm>
            <a:off x="8784114" y="5303741"/>
            <a:ext cx="1299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6203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2DC488-614F-4146-BB45-C845585EB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495" y="240631"/>
            <a:ext cx="7784903" cy="65622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90683EE-4CDB-3A45-BBE0-4D2213C25F01}"/>
              </a:ext>
            </a:extLst>
          </p:cNvPr>
          <p:cNvSpPr txBox="1"/>
          <p:nvPr/>
        </p:nvSpPr>
        <p:spPr>
          <a:xfrm>
            <a:off x="5343905" y="5334943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latin typeface="Segoe Print" panose="02000800000000000000" pitchFamily="2" charset="0"/>
              </a:rPr>
              <a:t>t</a:t>
            </a:r>
            <a:endParaRPr lang="fr-FR" sz="6000" dirty="0">
              <a:latin typeface="Segoe Print" panose="020008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37846C-5FDF-3446-92BA-85345FB8C163}"/>
              </a:ext>
            </a:extLst>
          </p:cNvPr>
          <p:cNvSpPr txBox="1"/>
          <p:nvPr/>
        </p:nvSpPr>
        <p:spPr>
          <a:xfrm>
            <a:off x="6113929" y="5334943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w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D54484-9FB7-6F48-AB7E-8947335804B7}"/>
              </a:ext>
            </a:extLst>
          </p:cNvPr>
          <p:cNvSpPr txBox="1"/>
          <p:nvPr/>
        </p:nvSpPr>
        <p:spPr>
          <a:xfrm>
            <a:off x="7063248" y="5334943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DA0C7-5CF6-934F-B50F-BF95A04A6549}"/>
              </a:ext>
            </a:extLst>
          </p:cNvPr>
          <p:cNvSpPr txBox="1"/>
          <p:nvPr/>
        </p:nvSpPr>
        <p:spPr>
          <a:xfrm>
            <a:off x="7958778" y="5334943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289398-7A59-4D49-BE00-186411658FB0}"/>
              </a:ext>
            </a:extLst>
          </p:cNvPr>
          <p:cNvSpPr txBox="1"/>
          <p:nvPr/>
        </p:nvSpPr>
        <p:spPr>
          <a:xfrm>
            <a:off x="8786115" y="5334942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latin typeface="Segoe Print" panose="02000800000000000000" pitchFamily="2" charset="0"/>
              </a:rPr>
              <a:t>t</a:t>
            </a:r>
            <a:endParaRPr lang="fr-FR" sz="6000" dirty="0"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901897B-9615-4E43-BFD1-3D07C0743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75" y="210604"/>
            <a:ext cx="7676146" cy="64705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66B4FB-0966-754C-92C9-F61286F2E4BF}"/>
              </a:ext>
            </a:extLst>
          </p:cNvPr>
          <p:cNvSpPr txBox="1"/>
          <p:nvPr/>
        </p:nvSpPr>
        <p:spPr>
          <a:xfrm>
            <a:off x="4178493" y="5317014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w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9B73DC-AE17-064E-BD73-2310873E282D}"/>
              </a:ext>
            </a:extLst>
          </p:cNvPr>
          <p:cNvSpPr txBox="1"/>
          <p:nvPr/>
        </p:nvSpPr>
        <p:spPr>
          <a:xfrm>
            <a:off x="5164611" y="5317014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i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02E6867-E93D-F24D-992C-074DE205BD0F}"/>
              </a:ext>
            </a:extLst>
          </p:cNvPr>
          <p:cNvSpPr txBox="1"/>
          <p:nvPr/>
        </p:nvSpPr>
        <p:spPr>
          <a:xfrm>
            <a:off x="6330023" y="5296871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f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A615A2-C5F7-B245-8750-DED7966C26C6}"/>
              </a:ext>
            </a:extLst>
          </p:cNvPr>
          <p:cNvSpPr txBox="1"/>
          <p:nvPr/>
        </p:nvSpPr>
        <p:spPr>
          <a:xfrm>
            <a:off x="7154304" y="5296870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57904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702488E-337B-7449-A3B7-4201706D4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369" y="466252"/>
            <a:ext cx="6850489" cy="577890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7A4AAB-3346-0E4B-B71F-7481CB8C4606}"/>
              </a:ext>
            </a:extLst>
          </p:cNvPr>
          <p:cNvSpPr txBox="1"/>
          <p:nvPr/>
        </p:nvSpPr>
        <p:spPr>
          <a:xfrm>
            <a:off x="3696516" y="4887412"/>
            <a:ext cx="6147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asual" pitchFamily="2" charset="77"/>
              </a:rPr>
              <a:t> </a:t>
            </a:r>
            <a:r>
              <a:rPr lang="fr-FR" sz="6000" dirty="0">
                <a:latin typeface="Segoe Print" panose="02000800000000000000" pitchFamily="2" charset="0"/>
              </a:rPr>
              <a:t>w a s a b i</a:t>
            </a:r>
          </a:p>
        </p:txBody>
      </p:sp>
    </p:spTree>
    <p:extLst>
      <p:ext uri="{BB962C8B-B14F-4D97-AF65-F5344CB8AC3E}">
        <p14:creationId xmlns:p14="http://schemas.microsoft.com/office/powerpoint/2010/main" val="243179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106997-390B-134D-B49F-980B4F4AD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84" y="0"/>
            <a:ext cx="9638285" cy="682605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D78A67B-D749-754D-85CE-0AC7F72039FF}"/>
              </a:ext>
            </a:extLst>
          </p:cNvPr>
          <p:cNvSpPr txBox="1"/>
          <p:nvPr/>
        </p:nvSpPr>
        <p:spPr>
          <a:xfrm>
            <a:off x="3586823" y="5119790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465F35-E69E-0544-9B2D-21D530699881}"/>
              </a:ext>
            </a:extLst>
          </p:cNvPr>
          <p:cNvSpPr txBox="1"/>
          <p:nvPr/>
        </p:nvSpPr>
        <p:spPr>
          <a:xfrm>
            <a:off x="4356847" y="5119789"/>
            <a:ext cx="1155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l 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A165A6-7238-0348-9A5D-382C01B45F02}"/>
              </a:ext>
            </a:extLst>
          </p:cNvPr>
          <p:cNvSpPr txBox="1"/>
          <p:nvPr/>
        </p:nvSpPr>
        <p:spPr>
          <a:xfrm>
            <a:off x="5613226" y="5119788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o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5A23F4-5950-1444-9B8D-0EAEFB26FD08}"/>
              </a:ext>
            </a:extLst>
          </p:cNvPr>
          <p:cNvSpPr txBox="1"/>
          <p:nvPr/>
        </p:nvSpPr>
        <p:spPr>
          <a:xfrm>
            <a:off x="6484593" y="5123380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w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DCA5DD-3E43-004E-B5A1-627908C9186A}"/>
              </a:ext>
            </a:extLst>
          </p:cNvPr>
          <p:cNvSpPr txBox="1"/>
          <p:nvPr/>
        </p:nvSpPr>
        <p:spPr>
          <a:xfrm>
            <a:off x="8790977" y="5105451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n</a:t>
            </a: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A5DE9880-117A-9047-987D-74C14DC339C8}"/>
              </a:ext>
            </a:extLst>
          </p:cNvPr>
          <p:cNvSpPr/>
          <p:nvPr/>
        </p:nvSpPr>
        <p:spPr>
          <a:xfrm>
            <a:off x="4787153" y="5768788"/>
            <a:ext cx="13447" cy="174812"/>
          </a:xfrm>
          <a:custGeom>
            <a:avLst/>
            <a:gdLst>
              <a:gd name="connsiteX0" fmla="*/ 0 w 13447"/>
              <a:gd name="connsiteY0" fmla="*/ 0 h 174812"/>
              <a:gd name="connsiteX1" fmla="*/ 13447 w 13447"/>
              <a:gd name="connsiteY1" fmla="*/ 174812 h 17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47" h="174812">
                <a:moveTo>
                  <a:pt x="0" y="0"/>
                </a:moveTo>
                <a:cubicBezTo>
                  <a:pt x="13819" y="165832"/>
                  <a:pt x="13447" y="107390"/>
                  <a:pt x="13447" y="174812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4744B2C-0F32-FA4F-9BBE-1BB84D58E04A}"/>
              </a:ext>
            </a:extLst>
          </p:cNvPr>
          <p:cNvCxnSpPr/>
          <p:nvPr/>
        </p:nvCxnSpPr>
        <p:spPr>
          <a:xfrm>
            <a:off x="4518212" y="5943600"/>
            <a:ext cx="107576" cy="1918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4240135-32EA-054D-97E7-FF836D29743C}"/>
              </a:ext>
            </a:extLst>
          </p:cNvPr>
          <p:cNvCxnSpPr/>
          <p:nvPr/>
        </p:nvCxnSpPr>
        <p:spPr>
          <a:xfrm flipH="1">
            <a:off x="4948233" y="5943600"/>
            <a:ext cx="178638" cy="1918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8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BC2A898-B0A1-A341-AB2A-371477CB3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75" y="56641"/>
            <a:ext cx="7748336" cy="67169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0CF04D-865E-6343-9E77-2E69EED85789}"/>
              </a:ext>
            </a:extLst>
          </p:cNvPr>
          <p:cNvSpPr txBox="1"/>
          <p:nvPr/>
        </p:nvSpPr>
        <p:spPr>
          <a:xfrm>
            <a:off x="4250210" y="5119790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6E9C69-7AF4-ED47-9309-00E47A9F531E}"/>
              </a:ext>
            </a:extLst>
          </p:cNvPr>
          <p:cNvSpPr txBox="1"/>
          <p:nvPr/>
        </p:nvSpPr>
        <p:spPr>
          <a:xfrm>
            <a:off x="5182540" y="5119789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F0F149-407A-2646-BFFB-6A20CAB80FB3}"/>
              </a:ext>
            </a:extLst>
          </p:cNvPr>
          <p:cNvSpPr txBox="1"/>
          <p:nvPr/>
        </p:nvSpPr>
        <p:spPr>
          <a:xfrm>
            <a:off x="6006352" y="5119789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o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E07BEB-57AE-1141-BE50-337E0EFCEE22}"/>
              </a:ext>
            </a:extLst>
          </p:cNvPr>
          <p:cNvSpPr txBox="1"/>
          <p:nvPr/>
        </p:nvSpPr>
        <p:spPr>
          <a:xfrm>
            <a:off x="6776376" y="5119788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w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DCE26E-F340-C44C-B13C-E6847AFEFA56}"/>
              </a:ext>
            </a:extLst>
          </p:cNvPr>
          <p:cNvSpPr txBox="1"/>
          <p:nvPr/>
        </p:nvSpPr>
        <p:spPr>
          <a:xfrm>
            <a:off x="7798352" y="5119788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DA3BF9-3B89-164A-9A2E-F73379BC4C82}"/>
              </a:ext>
            </a:extLst>
          </p:cNvPr>
          <p:cNvSpPr txBox="1"/>
          <p:nvPr/>
        </p:nvSpPr>
        <p:spPr>
          <a:xfrm>
            <a:off x="8577340" y="5119788"/>
            <a:ext cx="1176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tt</a:t>
            </a:r>
          </a:p>
        </p:txBody>
      </p:sp>
    </p:spTree>
    <p:extLst>
      <p:ext uri="{BB962C8B-B14F-4D97-AF65-F5344CB8AC3E}">
        <p14:creationId xmlns:p14="http://schemas.microsoft.com/office/powerpoint/2010/main" val="189966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16531B-5F7B-5D40-A69E-91D43CB77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74" y="-1"/>
            <a:ext cx="7954946" cy="66582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1F2E46E-3E7E-B24F-877D-C90B998D968A}"/>
              </a:ext>
            </a:extLst>
          </p:cNvPr>
          <p:cNvSpPr txBox="1"/>
          <p:nvPr/>
        </p:nvSpPr>
        <p:spPr>
          <a:xfrm>
            <a:off x="2564846" y="5083931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latin typeface="Segoe Print" panose="02000800000000000000" pitchFamily="2" charset="0"/>
              </a:rPr>
              <a:t>t</a:t>
            </a:r>
            <a:endParaRPr lang="fr-FR" sz="6000" dirty="0">
              <a:latin typeface="Segoe Print" panose="020008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8E72A3F-DF20-804A-9A61-0BA20F0E58AB}"/>
              </a:ext>
            </a:extLst>
          </p:cNvPr>
          <p:cNvSpPr txBox="1"/>
          <p:nvPr/>
        </p:nvSpPr>
        <p:spPr>
          <a:xfrm>
            <a:off x="3334870" y="5083930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u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DE142D-BBF5-AF44-B102-50D2728D69E6}"/>
              </a:ext>
            </a:extLst>
          </p:cNvPr>
          <p:cNvSpPr txBox="1"/>
          <p:nvPr/>
        </p:nvSpPr>
        <p:spPr>
          <a:xfrm>
            <a:off x="4046853" y="5083930"/>
            <a:ext cx="1349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pp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461162-2E54-4B44-9E56-E2BDC70068F2}"/>
              </a:ext>
            </a:extLst>
          </p:cNvPr>
          <p:cNvSpPr txBox="1"/>
          <p:nvPr/>
        </p:nvSpPr>
        <p:spPr>
          <a:xfrm>
            <a:off x="5304272" y="5083929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58B901-9D80-BA47-BBD1-BD00583CF986}"/>
              </a:ext>
            </a:extLst>
          </p:cNvPr>
          <p:cNvSpPr txBox="1"/>
          <p:nvPr/>
        </p:nvSpPr>
        <p:spPr>
          <a:xfrm>
            <a:off x="5916231" y="5083928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6A2CCC2-EB8C-B44E-BF5B-1D13639430B7}"/>
              </a:ext>
            </a:extLst>
          </p:cNvPr>
          <p:cNvSpPr txBox="1"/>
          <p:nvPr/>
        </p:nvSpPr>
        <p:spPr>
          <a:xfrm>
            <a:off x="6666410" y="5083927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w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AF2608-9A10-3840-AAE9-250DD46485C8}"/>
              </a:ext>
            </a:extLst>
          </p:cNvPr>
          <p:cNvSpPr txBox="1"/>
          <p:nvPr/>
        </p:nvSpPr>
        <p:spPr>
          <a:xfrm>
            <a:off x="7556304" y="5083927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214A84D-0BD5-E448-B19A-CC1DC76CBD16}"/>
              </a:ext>
            </a:extLst>
          </p:cNvPr>
          <p:cNvSpPr txBox="1"/>
          <p:nvPr/>
        </p:nvSpPr>
        <p:spPr>
          <a:xfrm>
            <a:off x="8270645" y="5087517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A627D1-65CF-4147-B435-C2C4B31ABBAF}"/>
              </a:ext>
            </a:extLst>
          </p:cNvPr>
          <p:cNvSpPr txBox="1"/>
          <p:nvPr/>
        </p:nvSpPr>
        <p:spPr>
          <a:xfrm>
            <a:off x="8998168" y="5083926"/>
            <a:ext cx="77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4A945DC-3126-A148-9193-9DA71FE0ADD8}"/>
              </a:ext>
            </a:extLst>
          </p:cNvPr>
          <p:cNvCxnSpPr/>
          <p:nvPr/>
        </p:nvCxnSpPr>
        <p:spPr>
          <a:xfrm>
            <a:off x="4104894" y="6099589"/>
            <a:ext cx="251953" cy="1532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D37F41A-DFF9-E443-8179-E4019184762B}"/>
              </a:ext>
            </a:extLst>
          </p:cNvPr>
          <p:cNvCxnSpPr>
            <a:cxnSpLocks/>
          </p:cNvCxnSpPr>
          <p:nvPr/>
        </p:nvCxnSpPr>
        <p:spPr>
          <a:xfrm flipH="1">
            <a:off x="4773707" y="6099589"/>
            <a:ext cx="147917" cy="180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37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65</Words>
  <Application>Microsoft Macintosh PowerPoint</Application>
  <PresentationFormat>Grand écran</PresentationFormat>
  <Paragraphs>57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Casual</vt:lpstr>
      <vt:lpstr>Segoe Print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 jimenez</dc:creator>
  <cp:lastModifiedBy>martine jimenez</cp:lastModifiedBy>
  <cp:revision>5</cp:revision>
  <dcterms:created xsi:type="dcterms:W3CDTF">2022-11-26T17:35:22Z</dcterms:created>
  <dcterms:modified xsi:type="dcterms:W3CDTF">2023-04-21T08:49:30Z</dcterms:modified>
</cp:coreProperties>
</file>