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40"/>
  </p:normalViewPr>
  <p:slideViewPr>
    <p:cSldViewPr snapToGrid="0" snapToObjects="1">
      <p:cViewPr varScale="1">
        <p:scale>
          <a:sx n="66" d="100"/>
          <a:sy n="66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8E770-EDF5-BF4C-A463-D64096888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B8AD32-902B-9A42-BA95-7A8652347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AF00A9-1D90-F54F-88C0-EC2AC62C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D5D621-4C1D-044F-934D-4822DECC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E795E2-27CA-084A-8919-19A4DE67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86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72F7CA-A9E7-D44E-BC83-77B1E68E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729A51-B678-A045-9F5B-6B42934D4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4DB4F3-0549-0A46-8B5D-1CFB0B6C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406CE9-3AFD-3143-B791-5FA6354B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FD5788-34F2-414C-8E81-30DDE7B9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2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BEA15D5-1B0F-9241-98FF-38EC84ABB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9307D6-A750-A349-94E7-C60F26C2D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E36CF9-7DF0-7940-9C42-35F6FC8D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0E987B-BE31-DA46-8B88-77BFA8285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BAF8AD-549D-5D48-9ABD-17F09993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11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D4BC0-F468-C34B-8023-CFA64B4B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3B18B-C8A6-584A-89CA-809CE194F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BD1CEA-D527-764C-A348-68FB7931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C0D1B8-4B5B-9643-BB41-491AB13B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E095ED-E7C6-3743-96EE-3F8E9F8B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73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DEE10-4E6E-A441-8339-DEB61FDD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9B1AB4-A4C1-8C48-AB56-9DE6E0AB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13A4F9-CE31-6441-A132-E75E88C4B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F41B6D-211A-4440-9361-9BE21771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BC37DD-35F4-DD41-B32C-F5A210CE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87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5D9CE-7070-6748-84D4-9BEAF152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52361B-1B0C-FA4A-A122-16659C940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5755B9-7F4C-1D42-A1B9-765D72C0C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9E4DB8-E1AD-4946-877D-72142042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9FC385-05AD-034E-AFA1-B876426D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7E7463-5F98-3D47-8295-78F985C1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47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B24FE-5A65-BA46-AB39-961782BC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7BE861-7F37-404D-8E05-8EA596116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D8C636-FCF5-E74E-A483-AFDECB413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A40370-FE19-5C4E-B322-6427FCAF0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860724-0A65-6D4C-9CCB-B6C91E823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CACD59C-4CC0-D34F-9B4B-218F62AD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8CD9AF-3BB0-F04D-B6CB-309E5722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EBC87D-737D-7C4B-B851-EEF32650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7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02B04-AC68-9844-A5D9-ED004833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002547-EDF5-3848-8856-1302CFD5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1F11A2-4ADD-B748-8B39-FF88CDE16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3120AB-BF4E-6041-90B4-28A7E118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72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7740B11-CD08-884D-A7C0-025E5A2D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D1E678-FF33-C84E-8BC5-FD910DC4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317BE4-0751-4749-BFDE-1D737A78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40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39F29-B335-F949-A149-50B70DFC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3CCC40-5643-4644-8F94-720BE5E41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9298EC-3E49-B44C-9A18-BE5E08588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5AFC6-175B-1A49-BFBB-76D2B545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0F6298-4547-EE4C-B7D3-B8C1CDFD4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D9CB4A-746E-6545-B7E6-0BF71A2F7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23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987F-C778-9447-BB24-6C78762C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9CA746-F30E-414F-AD76-B8463CFE0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36F3FD-B135-284B-B4AD-23604AD91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D3B336-D2D4-D94F-B4C7-8E678715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97A5F3-2757-3C47-897F-3867D514B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A6EC0A-5A94-1449-8D26-235204C0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88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ABF880-4C2E-B343-AA28-30E67C25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00DB63-F709-344E-AF11-7BB535E76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0109BF-D2C4-6949-96F2-0D690B129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4C75-B898-154B-9110-B425F02A44CF}" type="datetimeFigureOut">
              <a:rPr lang="fr-FR" smtClean="0"/>
              <a:t>21/04/2023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FEF48A-99F3-464C-9B8B-9CA2D133F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E4DC40-F303-A841-A2E9-2D843C35E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755C6-8B4F-F040-9FDA-840C2A3BE8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98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FC370D-9793-CA4E-92C7-CE93335A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92" y="0"/>
            <a:ext cx="9075615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830D6D-4C9B-C74E-8C3E-30DD7750DB03}"/>
              </a:ext>
            </a:extLst>
          </p:cNvPr>
          <p:cNvSpPr txBox="1"/>
          <p:nvPr/>
        </p:nvSpPr>
        <p:spPr>
          <a:xfrm>
            <a:off x="5999017" y="2064327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souplesse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FAFF5E-D981-F44D-931E-B03A4B8B1F2D}"/>
              </a:ext>
            </a:extLst>
          </p:cNvPr>
          <p:cNvSpPr txBox="1"/>
          <p:nvPr/>
        </p:nvSpPr>
        <p:spPr>
          <a:xfrm>
            <a:off x="6095999" y="3333322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tristesse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CB1CD5-A163-A543-9BA7-8CDA23E9EB53}"/>
              </a:ext>
            </a:extLst>
          </p:cNvPr>
          <p:cNvSpPr txBox="1"/>
          <p:nvPr/>
        </p:nvSpPr>
        <p:spPr>
          <a:xfrm>
            <a:off x="6186498" y="4538453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justesse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AC070E-4BF2-0047-977D-C4D5E8B60BF9}"/>
              </a:ext>
            </a:extLst>
          </p:cNvPr>
          <p:cNvSpPr txBox="1"/>
          <p:nvPr/>
        </p:nvSpPr>
        <p:spPr>
          <a:xfrm>
            <a:off x="6186498" y="5698226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ivresse</a:t>
            </a:r>
          </a:p>
        </p:txBody>
      </p:sp>
    </p:spTree>
    <p:extLst>
      <p:ext uri="{BB962C8B-B14F-4D97-AF65-F5344CB8AC3E}">
        <p14:creationId xmlns:p14="http://schemas.microsoft.com/office/powerpoint/2010/main" val="170157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6AFE8E-06EF-7744-A468-39815031A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75" y="194553"/>
            <a:ext cx="1040164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7CC019-AADF-BE4F-B767-0C7BE15A4E67}"/>
              </a:ext>
            </a:extLst>
          </p:cNvPr>
          <p:cNvSpPr txBox="1"/>
          <p:nvPr/>
        </p:nvSpPr>
        <p:spPr>
          <a:xfrm>
            <a:off x="3683539" y="194553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faiblesse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CC4450-E495-9F41-A541-82953EE5B8F4}"/>
              </a:ext>
            </a:extLst>
          </p:cNvPr>
          <p:cNvSpPr txBox="1"/>
          <p:nvPr/>
        </p:nvSpPr>
        <p:spPr>
          <a:xfrm>
            <a:off x="3683538" y="1154326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délicatesse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7B2C08-3D2F-D344-9E39-CD22F893C6A4}"/>
              </a:ext>
            </a:extLst>
          </p:cNvPr>
          <p:cNvSpPr txBox="1"/>
          <p:nvPr/>
        </p:nvSpPr>
        <p:spPr>
          <a:xfrm>
            <a:off x="3683537" y="2114099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étroitesse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FA5FC9-1A5E-114E-8AB4-60DBD3EF779F}"/>
              </a:ext>
            </a:extLst>
          </p:cNvPr>
          <p:cNvSpPr txBox="1"/>
          <p:nvPr/>
        </p:nvSpPr>
        <p:spPr>
          <a:xfrm>
            <a:off x="8130846" y="98891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finesse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61C72-8EB6-6C4C-B485-EB492EC93C1F}"/>
              </a:ext>
            </a:extLst>
          </p:cNvPr>
          <p:cNvSpPr txBox="1"/>
          <p:nvPr/>
        </p:nvSpPr>
        <p:spPr>
          <a:xfrm>
            <a:off x="8130845" y="1058664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ba</a:t>
            </a:r>
            <a:r>
              <a:rPr lang="fr-FR" sz="4000" dirty="0">
                <a:solidFill>
                  <a:srgbClr val="0070C0"/>
                </a:solidFill>
                <a:latin typeface="Segoe Print" panose="02000800000000000000" pitchFamily="2" charset="0"/>
              </a:rPr>
              <a:t>ss</a:t>
            </a:r>
            <a:r>
              <a:rPr lang="fr-FR" sz="4000" dirty="0">
                <a:latin typeface="Segoe Print" panose="02000800000000000000" pitchFamily="2" charset="0"/>
              </a:rPr>
              <a:t>esse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5A5BCB-9E85-374D-8453-A0DE69236EF5}"/>
              </a:ext>
            </a:extLst>
          </p:cNvPr>
          <p:cNvSpPr txBox="1"/>
          <p:nvPr/>
        </p:nvSpPr>
        <p:spPr>
          <a:xfrm>
            <a:off x="7821034" y="2114099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largesse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5F1DE3-16F0-7E4A-BBB7-897AFDECC392}"/>
              </a:ext>
            </a:extLst>
          </p:cNvPr>
          <p:cNvSpPr txBox="1"/>
          <p:nvPr/>
        </p:nvSpPr>
        <p:spPr>
          <a:xfrm>
            <a:off x="6095999" y="3333322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richesse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675A6A-EB0A-C041-84B3-69661A01B72C}"/>
              </a:ext>
            </a:extLst>
          </p:cNvPr>
          <p:cNvSpPr txBox="1"/>
          <p:nvPr/>
        </p:nvSpPr>
        <p:spPr>
          <a:xfrm>
            <a:off x="6095998" y="4537302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sagesse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6885E2-B977-194A-BF5D-DD0335A90015}"/>
              </a:ext>
            </a:extLst>
          </p:cNvPr>
          <p:cNvSpPr txBox="1"/>
          <p:nvPr/>
        </p:nvSpPr>
        <p:spPr>
          <a:xfrm>
            <a:off x="6095998" y="5794927"/>
            <a:ext cx="4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Segoe Print" panose="02000800000000000000" pitchFamily="2" charset="0"/>
              </a:rPr>
              <a:t>vitesse</a:t>
            </a:r>
          </a:p>
        </p:txBody>
      </p:sp>
    </p:spTree>
    <p:extLst>
      <p:ext uri="{BB962C8B-B14F-4D97-AF65-F5344CB8AC3E}">
        <p14:creationId xmlns:p14="http://schemas.microsoft.com/office/powerpoint/2010/main" val="27623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</Words>
  <Application>Microsoft Macintosh PowerPoint</Application>
  <PresentationFormat>Grand écran</PresentationFormat>
  <Paragraphs>13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Segoe Print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1</cp:revision>
  <dcterms:created xsi:type="dcterms:W3CDTF">2023-04-21T09:45:10Z</dcterms:created>
  <dcterms:modified xsi:type="dcterms:W3CDTF">2023-04-21T09:50:15Z</dcterms:modified>
</cp:coreProperties>
</file>