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2"/>
  </p:normalViewPr>
  <p:slideViewPr>
    <p:cSldViewPr snapToGrid="0" snapToObjects="1">
      <p:cViewPr varScale="1">
        <p:scale>
          <a:sx n="75" d="100"/>
          <a:sy n="75" d="100"/>
        </p:scale>
        <p:origin x="2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1B2F2-F2D8-3647-8E18-B37F4B238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A92D14-595F-074B-B9C8-BCDBD1E80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CFB5DA-4CC1-524D-8FEF-0CCCEADD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F7523D-2E61-7542-8F67-0741A6AD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512E22-792D-DE49-80EB-F7AAE09A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8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4BA0E0-D2B1-E24E-AE29-4FC64CDE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FA58DD-2537-7746-ACB5-9A519AA6C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FE3F92-A923-B345-901C-A3CA726F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D6711A-C232-A841-9B0F-07B964FF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21EED7-9E8B-AD4B-9685-3DC5F8B3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64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57C44C3-7953-5542-BD5C-21E155B83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034184-F1DC-3040-9A59-E24B55A3E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ED0E71-5ED1-364E-ADFC-36F8EB43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9AF3CE-2C71-C448-8E95-EA25F5FD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0B5199-EDD0-AB4B-A7D7-E1E0B76F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573DA-ED47-9549-B9DA-FD426B6B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652FB-08A7-2A4F-92D2-0193264055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37345E-4477-0F45-A2A8-5FC61603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93FDD6-7907-454F-A1B1-2C34A9375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E23199-064F-D040-AAC6-578274E0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81EE6B-1794-5F42-85BC-4780FF5F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48C5C1-1231-4747-BBE3-2FDFAD416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EF2A56-7F41-A146-B9C8-A9BEB54C5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5E8F18-9A8D-EA41-8C51-4B30724E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A71910-4EA6-A842-943E-A8E5A2089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25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9A53B0-9685-9443-A89C-D880BEE8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C996B2-1782-6446-891F-55CFC27D8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4A6A83-5DE1-EF40-A26F-39B8C6CD84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759900B-69D8-1444-AB53-A7CFB3EF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0927A3-8799-B04A-9047-F6850B13F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C4375B-9450-7947-8CA4-F85D3F6F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19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8E1324-62BE-9B4C-892F-A165E61F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3CF2B6-1BFF-B547-AF0B-7D31D22F6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0C37B0-2656-0B4D-B074-2C59D12D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0312E8-FF6A-D94B-AAA6-9A2BF077B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36CD21-F976-7E41-89CA-DA0238A6C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294DB71-52F0-C042-B5F0-9004BB1F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BAE6339-996C-4F4D-95D9-84694F58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0B3CCD7-510D-584D-87E7-876AB6C80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6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5A6D31-C75C-CE4A-932A-158CA875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8B0FD9-3136-274B-9B77-E6AE3306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F3155C-44C2-1B44-AD37-13DB5A669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451E26-1F76-8A46-B44C-0FF7AC9D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064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61D60C-E410-0D4D-887B-F1B05B40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563F00-6EBD-E143-9EFB-44F6C9B18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75C19B-B771-2949-A5CA-D9D84615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361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508EF6-0763-004D-A50B-A75B4C888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63ED8-75AC-8741-9445-D97C70CE4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7778EF-E36F-3240-815F-55EBB5769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EB3144-474B-5841-A9B1-761AE358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149B10-88C3-3A4F-91FF-17434E924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73A95C-69C1-5948-808D-B913B0A29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30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7AB0D1-3436-164D-BF2D-EFF37AB6A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A8B3CF-864F-9B40-8042-C69B0A2D3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7597B3-2E64-FB42-8672-BEEEBE2FF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2FB9C8-5BEC-7D4B-9B8C-9297A316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20C755-515B-6548-A61E-3E79FA9A3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F8D8BC-F83F-F64A-A5FF-0CB77206F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61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C45FBF-29AB-1F40-884E-375B33113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CA4998-2DE6-6D49-9A85-D69730714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DD13F1-7997-AC49-9854-E0EF2ABD8E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539B3-8D7F-804D-AA3E-35953456DAD0}" type="datetimeFigureOut">
              <a:rPr lang="fr-FR" smtClean="0"/>
              <a:t>03/01/2021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DE5B14-60EB-B74C-B4FC-D8B915BBD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0610D1-1403-9646-8F6C-93F338AD4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57E59-0CDB-634B-B2A5-75E9A3DCD4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905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868FB8-A2BC-2A47-B178-9AC2DC043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06" y="1625600"/>
            <a:ext cx="11787102" cy="30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CED79D9-ECD4-C644-AE5F-035D87E34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3" y="1132404"/>
            <a:ext cx="11059583" cy="57255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DBAE6C-7AE2-8D47-989E-8B202BBA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741" y="30420"/>
            <a:ext cx="5875866" cy="9973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40B0D3-16A9-1F46-9936-557441A29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874" y="1879600"/>
            <a:ext cx="900776" cy="5270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6FC62C-F0C7-534E-8359-51EB9E3A2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741" y="3098800"/>
            <a:ext cx="900776" cy="5270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2900EF-181F-A145-863F-729C27667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674" y="5679029"/>
            <a:ext cx="900776" cy="527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565A26A-70E9-6E42-8143-D08A506A7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185" y="1879600"/>
            <a:ext cx="860588" cy="5672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820B2E-41FB-2A4E-92D8-5F6EA521BC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181" y="3098801"/>
            <a:ext cx="799559" cy="527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D8F3460-ED06-484C-B2FA-E7683EE49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650" y="4394729"/>
            <a:ext cx="878283" cy="5789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302EB8-BF8E-7049-A87D-6258AD74F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333" y="5696880"/>
            <a:ext cx="822816" cy="5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244E97D-AC9B-2742-B3F1-97AFF2FD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76200"/>
            <a:ext cx="10337800" cy="6705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33ED2A-C337-DC41-9F7E-6E1FA9FD0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942" y="4893092"/>
            <a:ext cx="822816" cy="54238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EC44D5-1C90-B240-B78F-4AA52126A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215" y="3733255"/>
            <a:ext cx="822816" cy="5423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326657-B99A-E143-9F6B-BBD25FE52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023" y="2615350"/>
            <a:ext cx="822816" cy="5423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797B1F-9F61-F042-80A0-05ADEAED0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250" y="2578854"/>
            <a:ext cx="822816" cy="5423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912045-5B81-F349-B10A-627CBE9FC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454" y="217247"/>
            <a:ext cx="822816" cy="5423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F6E883-E289-AB43-A855-C45192A5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807" y="1320736"/>
            <a:ext cx="822816" cy="5423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AF8CA1-9630-7E40-A552-BEF7CAB1A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290" y="3852303"/>
            <a:ext cx="723513" cy="4233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B2C6D0-9F85-BA4B-8B56-9D6E320B1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612" y="234822"/>
            <a:ext cx="900776" cy="5270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4AA46E-3A82-4345-B14F-B4FDD0545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882" y="1379746"/>
            <a:ext cx="799921" cy="4680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AC54BB-EDC0-7741-9E10-A1C7B6D1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42" y="4798732"/>
            <a:ext cx="822816" cy="54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Grand écran</PresentationFormat>
  <Paragraphs>0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2</cp:revision>
  <dcterms:created xsi:type="dcterms:W3CDTF">2021-01-03T20:09:17Z</dcterms:created>
  <dcterms:modified xsi:type="dcterms:W3CDTF">2021-01-03T20:20:36Z</dcterms:modified>
</cp:coreProperties>
</file>