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03"/>
    <p:restoredTop sz="93764"/>
  </p:normalViewPr>
  <p:slideViewPr>
    <p:cSldViewPr snapToGrid="0" snapToObjects="1">
      <p:cViewPr varScale="1">
        <p:scale>
          <a:sx n="120" d="100"/>
          <a:sy n="120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078FA-0AFC-084B-83EB-B606E3D19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B5072-DE40-5A40-BEF2-BE18A08EE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FD3DFD-1F8F-5042-A1E3-D7767863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BEE7A8-BEE6-4B46-8603-B37E50676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ED6BAD-22DA-8941-BF3D-CD788BB2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86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C04C0-E063-4141-929A-7291A94C5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E0AD12-C876-1E45-B3D5-AACC1C710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28EF74-08A3-7A4B-A18B-99D7B992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3671C2-88C1-0745-B5AB-5CA7A3E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B008FA-409A-C141-ACF1-8824DE83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4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3A5605F-AF92-7D43-A606-AC62086B6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7685B7-54FF-A546-948D-EE954124C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9E76D9-92E6-B645-8CBC-A71A00458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F4891-73F8-8443-85A7-2FCF1929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9AD459-5A18-0B4A-8AD9-D286A313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16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22889C-0F29-C540-8327-3AA791AB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E6EFC4-AAB3-B141-8C2F-D7BAACB1A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00AB45-8C84-3C40-AEFF-50101C73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48FF2-2B50-FA4C-B99D-F560F73F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4F284B-37CB-274D-B94B-AFCD5A09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170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EF9F4-2441-E84D-8E9E-638A401E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1890C6-77FC-3746-8A86-B2DFF1D68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B4351-BDC2-894C-8F29-2CEC6D1D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146A67-C7B3-AD42-AE73-06448567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8210AC-0669-E84A-BF6A-F689485E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59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4B4E5-AC8A-4C49-88BB-2D621B12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727D1-3A18-1E4E-8B54-EB4F42CF8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5A553E-3FAD-F241-BBDD-6CD13A4C0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DB9F5C-7C1F-A540-9605-D2905DBC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E35F32-A31D-CB43-A930-82DAF84CF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1759EC-B87A-AD43-8403-0BD29584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52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0A661-8EF3-8B42-968F-F476B0E2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4124D1-EF44-9743-8132-AF642895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3B3099-2829-A844-8BEC-AC68BD779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10FC6E-D9E1-9249-965A-3EE88CC89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D4382AD-362B-0F4A-B959-E656DD387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BB682E-39BB-1048-BA56-95663826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039943-15D5-0741-BDD2-00459F4D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3C8E9A0-F3A2-F64B-8EBC-EA83D424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69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56DAB-8D58-E04A-ABBE-145B17E4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AA651B-39D1-2C49-A8F8-E9142F9A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1FB800-E74A-314A-9452-D57C2A2B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C0E0E1-036A-D846-BE1A-F7AA3A1F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35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F4ACA5-4748-6A4A-858D-7D34CFA5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499063-274A-4942-841E-9B7D53E30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6C73B5-DC47-4F47-8221-7E9CAFA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81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CC458E-4655-D749-BF32-DED8A9AD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E55E8-DDC9-404F-9E8E-8E853B59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2FCAF4-3D3A-7E4A-A209-B8356CF1F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D71547-0A11-6A4F-BCAE-1B326E33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07813F-DFB9-C74C-8033-3E349065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9C4E96-C8B0-874F-9D58-4F06B6EE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18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6E34F-7C0B-D342-9472-80A5067A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E039A9-A757-4844-93D9-E6A034150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ACB800-BC96-CE4D-B17D-C95867CD2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D9BFB6-5C74-5A49-A00E-DBEFA108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C35D28-603E-5A4F-8D87-FC053594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DE32D9-DB97-3249-B6F3-450860F5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4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3DE10F-07CA-F744-A8F6-25631205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CF16C6-4579-954B-87D1-FB5F4DE38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DE5D85-ED85-2243-9494-B2CA68822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05DDE-D3AD-5648-BEBB-BD47EEAFFA0D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253335-5E35-AA46-AEB3-BBC56A628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10DE0-E7FD-F34E-8133-C657283F4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FEC9-6C9D-644C-8C89-EF1FC79735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1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D084133-7BA4-AA43-84FA-4E8B5EF990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56" y="0"/>
            <a:ext cx="1134708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492387-C60F-654E-B02D-955C747C0982}"/>
              </a:ext>
            </a:extLst>
          </p:cNvPr>
          <p:cNvSpPr/>
          <p:nvPr/>
        </p:nvSpPr>
        <p:spPr>
          <a:xfrm>
            <a:off x="8458200" y="0"/>
            <a:ext cx="1009650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BC0914F2-323E-A64E-BBA2-B12399C070D5}"/>
              </a:ext>
            </a:extLst>
          </p:cNvPr>
          <p:cNvSpPr/>
          <p:nvPr/>
        </p:nvSpPr>
        <p:spPr>
          <a:xfrm>
            <a:off x="1009650" y="2552700"/>
            <a:ext cx="9867900" cy="4152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863CEC-3DC4-9C41-B406-773419725FC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336" y="0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 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09575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71DB61-2CDF-864D-893C-B939E7B58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3587749"/>
            <a:ext cx="2381250" cy="26573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519DCA-DA99-3F47-AA16-082A5D78DFC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33528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atin typeface="Century Gothic" panose="020B0502020202020204" pitchFamily="34" charset="0"/>
              </a:rPr>
              <a:t>parl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83870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  <a:latin typeface="Century Gothic" panose="020B0502020202020204" pitchFamily="34" charset="0"/>
              </a:rPr>
              <a:t>er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3393F4-0565-D447-ABDB-C6CF4CDCC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3815023"/>
            <a:ext cx="4203700" cy="3042977"/>
          </a:xfrm>
          <a:prstGeom prst="rect">
            <a:avLst/>
          </a:prstGeom>
        </p:spPr>
      </p:pic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796C0BF6-7ADF-3A41-99F3-BF37F66DEAEC}"/>
              </a:ext>
            </a:extLst>
          </p:cNvPr>
          <p:cNvSpPr/>
          <p:nvPr/>
        </p:nvSpPr>
        <p:spPr>
          <a:xfrm>
            <a:off x="1676400" y="1429493"/>
            <a:ext cx="1962150" cy="257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5B2A8E-A7F8-4B40-B29B-5B8ABA2CD90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5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du  </a:t>
            </a:r>
            <a:r>
              <a:rPr lang="fr-FR" sz="6000" dirty="0" err="1">
                <a:latin typeface="Century Gothic" panose="020B0502020202020204" pitchFamily="34" charset="0"/>
              </a:rPr>
              <a:t>bl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43865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80D37B-3299-8943-AA78-EB662684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300" y="1358357"/>
            <a:ext cx="2159000" cy="48009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7E80897-9D8B-084E-8954-B2826C75FDB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7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 </a:t>
            </a:r>
            <a:r>
              <a:rPr lang="fr-FR" sz="6000" dirty="0" err="1">
                <a:latin typeface="Century Gothic" panose="020B0502020202020204" pitchFamily="34" charset="0"/>
              </a:rPr>
              <a:t>jardini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5829300" y="4758928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  <a:latin typeface="Century Gothic" panose="020B0502020202020204" pitchFamily="34" charset="0"/>
              </a:rPr>
              <a:t>er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CA16DD-F3C3-BB4F-96EC-FB6D93EDE4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099" y="2628524"/>
            <a:ext cx="3127119" cy="3353176"/>
          </a:xfrm>
          <a:prstGeom prst="rect">
            <a:avLst/>
          </a:prstGeom>
        </p:spPr>
      </p:pic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CDC4D99-214F-E246-9328-8A9B3643F6D8}"/>
              </a:ext>
            </a:extLst>
          </p:cNvPr>
          <p:cNvSpPr/>
          <p:nvPr/>
        </p:nvSpPr>
        <p:spPr>
          <a:xfrm>
            <a:off x="1885950" y="2122205"/>
            <a:ext cx="1962150" cy="257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793508-C156-4C46-B8A2-A2D1AA12A66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647950" y="4758928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latin typeface="Century Gothic" panose="020B0502020202020204" pitchFamily="34" charset="0"/>
              </a:rPr>
              <a:t>malgr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83870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307FF6-33FD-9B4C-85E0-420191B0B7F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AE3F76-C02B-E247-B7A7-C48514E80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757363"/>
            <a:ext cx="10248900" cy="23876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arbres fruitiers se terminent par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r>
              <a:rPr lang="fr-FR" sz="10700" b="1" dirty="0"/>
              <a:t>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1BEFE2-4CCC-4E4F-9BE3-7D0C641F0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399" y="2119312"/>
            <a:ext cx="3400170" cy="43576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6F2B34-ACD3-7A42-8AFB-32CD4A49DCE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34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C69941-BDCE-264B-AD18-E0140DF5DB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07" y="0"/>
            <a:ext cx="1102178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B12296-2A6C-084F-8216-124B6886ABDA}"/>
              </a:ext>
            </a:extLst>
          </p:cNvPr>
          <p:cNvSpPr/>
          <p:nvPr/>
        </p:nvSpPr>
        <p:spPr>
          <a:xfrm>
            <a:off x="7835900" y="6286500"/>
            <a:ext cx="39243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9B6571-F9D1-3B43-A754-DF2D72F00B3A}"/>
              </a:ext>
            </a:extLst>
          </p:cNvPr>
          <p:cNvSpPr txBox="1"/>
          <p:nvPr/>
        </p:nvSpPr>
        <p:spPr>
          <a:xfrm>
            <a:off x="1854200" y="2782669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cerisier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44D067-C231-C246-92BA-0C36E73C7E91}"/>
              </a:ext>
            </a:extLst>
          </p:cNvPr>
          <p:cNvSpPr txBox="1"/>
          <p:nvPr/>
        </p:nvSpPr>
        <p:spPr>
          <a:xfrm>
            <a:off x="7593013" y="2459503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L’ oranger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8C81B12-C09B-5745-B2AD-2BFA6451E9EC}"/>
              </a:ext>
            </a:extLst>
          </p:cNvPr>
          <p:cNvSpPr txBox="1"/>
          <p:nvPr/>
        </p:nvSpPr>
        <p:spPr>
          <a:xfrm>
            <a:off x="1249363" y="5749707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citronnier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86E4D4-F642-E342-A426-BF0C3397D077}"/>
              </a:ext>
            </a:extLst>
          </p:cNvPr>
          <p:cNvSpPr txBox="1"/>
          <p:nvPr/>
        </p:nvSpPr>
        <p:spPr>
          <a:xfrm>
            <a:off x="5264150" y="5242172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poirier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887525-F1AB-1540-8222-1588E601BDF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86" y="5272807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0DC24F-1D5B-ED4B-B9A9-1674463B85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323850"/>
            <a:ext cx="11988800" cy="6210300"/>
          </a:xfrm>
          <a:prstGeom prst="rect">
            <a:avLst/>
          </a:prstGeom>
        </p:spPr>
      </p:pic>
      <p:sp>
        <p:nvSpPr>
          <p:cNvPr id="5" name="Forme libre 4">
            <a:extLst>
              <a:ext uri="{FF2B5EF4-FFF2-40B4-BE49-F238E27FC236}">
                <a16:creationId xmlns:a16="http://schemas.microsoft.com/office/drawing/2014/main" id="{010DD48D-2D9F-7C40-A171-996FC170D73F}"/>
              </a:ext>
            </a:extLst>
          </p:cNvPr>
          <p:cNvSpPr/>
          <p:nvPr/>
        </p:nvSpPr>
        <p:spPr>
          <a:xfrm>
            <a:off x="95373" y="42388"/>
            <a:ext cx="8581240" cy="1057750"/>
          </a:xfrm>
          <a:custGeom>
            <a:avLst/>
            <a:gdLst>
              <a:gd name="connsiteX0" fmla="*/ 4640 w 8581240"/>
              <a:gd name="connsiteY0" fmla="*/ 143350 h 1057750"/>
              <a:gd name="connsiteX1" fmla="*/ 33215 w 8581240"/>
              <a:gd name="connsiteY1" fmla="*/ 929162 h 1057750"/>
              <a:gd name="connsiteX2" fmla="*/ 133227 w 8581240"/>
              <a:gd name="connsiteY2" fmla="*/ 1029175 h 1057750"/>
              <a:gd name="connsiteX3" fmla="*/ 276102 w 8581240"/>
              <a:gd name="connsiteY3" fmla="*/ 1057750 h 1057750"/>
              <a:gd name="connsiteX4" fmla="*/ 1090490 w 8581240"/>
              <a:gd name="connsiteY4" fmla="*/ 1043462 h 1057750"/>
              <a:gd name="connsiteX5" fmla="*/ 1233365 w 8581240"/>
              <a:gd name="connsiteY5" fmla="*/ 1029175 h 1057750"/>
              <a:gd name="connsiteX6" fmla="*/ 2247777 w 8581240"/>
              <a:gd name="connsiteY6" fmla="*/ 1043462 h 1057750"/>
              <a:gd name="connsiteX7" fmla="*/ 3876552 w 8581240"/>
              <a:gd name="connsiteY7" fmla="*/ 1029175 h 1057750"/>
              <a:gd name="connsiteX8" fmla="*/ 3990852 w 8581240"/>
              <a:gd name="connsiteY8" fmla="*/ 1014887 h 1057750"/>
              <a:gd name="connsiteX9" fmla="*/ 4033715 w 8581240"/>
              <a:gd name="connsiteY9" fmla="*/ 957737 h 1057750"/>
              <a:gd name="connsiteX10" fmla="*/ 4076577 w 8581240"/>
              <a:gd name="connsiteY10" fmla="*/ 929162 h 1057750"/>
              <a:gd name="connsiteX11" fmla="*/ 4205165 w 8581240"/>
              <a:gd name="connsiteY11" fmla="*/ 857725 h 1057750"/>
              <a:gd name="connsiteX12" fmla="*/ 4276602 w 8581240"/>
              <a:gd name="connsiteY12" fmla="*/ 814862 h 1057750"/>
              <a:gd name="connsiteX13" fmla="*/ 4319465 w 8581240"/>
              <a:gd name="connsiteY13" fmla="*/ 786287 h 1057750"/>
              <a:gd name="connsiteX14" fmla="*/ 4362327 w 8581240"/>
              <a:gd name="connsiteY14" fmla="*/ 772000 h 1057750"/>
              <a:gd name="connsiteX15" fmla="*/ 4462340 w 8581240"/>
              <a:gd name="connsiteY15" fmla="*/ 729137 h 1057750"/>
              <a:gd name="connsiteX16" fmla="*/ 5476752 w 8581240"/>
              <a:gd name="connsiteY16" fmla="*/ 743425 h 1057750"/>
              <a:gd name="connsiteX17" fmla="*/ 5776790 w 8581240"/>
              <a:gd name="connsiteY17" fmla="*/ 772000 h 1057750"/>
              <a:gd name="connsiteX18" fmla="*/ 6162552 w 8581240"/>
              <a:gd name="connsiteY18" fmla="*/ 757712 h 1057750"/>
              <a:gd name="connsiteX19" fmla="*/ 6291140 w 8581240"/>
              <a:gd name="connsiteY19" fmla="*/ 743425 h 1057750"/>
              <a:gd name="connsiteX20" fmla="*/ 6334002 w 8581240"/>
              <a:gd name="connsiteY20" fmla="*/ 729137 h 1057750"/>
              <a:gd name="connsiteX21" fmla="*/ 6562602 w 8581240"/>
              <a:gd name="connsiteY21" fmla="*/ 700562 h 1057750"/>
              <a:gd name="connsiteX22" fmla="*/ 6691190 w 8581240"/>
              <a:gd name="connsiteY22" fmla="*/ 671987 h 1057750"/>
              <a:gd name="connsiteX23" fmla="*/ 6819777 w 8581240"/>
              <a:gd name="connsiteY23" fmla="*/ 629125 h 1057750"/>
              <a:gd name="connsiteX24" fmla="*/ 6862640 w 8581240"/>
              <a:gd name="connsiteY24" fmla="*/ 614837 h 1057750"/>
              <a:gd name="connsiteX25" fmla="*/ 6976940 w 8581240"/>
              <a:gd name="connsiteY25" fmla="*/ 586262 h 1057750"/>
              <a:gd name="connsiteX26" fmla="*/ 7176965 w 8581240"/>
              <a:gd name="connsiteY26" fmla="*/ 557687 h 1057750"/>
              <a:gd name="connsiteX27" fmla="*/ 7276977 w 8581240"/>
              <a:gd name="connsiteY27" fmla="*/ 543400 h 1057750"/>
              <a:gd name="connsiteX28" fmla="*/ 7462715 w 8581240"/>
              <a:gd name="connsiteY28" fmla="*/ 529112 h 1057750"/>
              <a:gd name="connsiteX29" fmla="*/ 7634165 w 8581240"/>
              <a:gd name="connsiteY29" fmla="*/ 500537 h 1057750"/>
              <a:gd name="connsiteX30" fmla="*/ 7777040 w 8581240"/>
              <a:gd name="connsiteY30" fmla="*/ 486250 h 1057750"/>
              <a:gd name="connsiteX31" fmla="*/ 8277102 w 8581240"/>
              <a:gd name="connsiteY31" fmla="*/ 471962 h 1057750"/>
              <a:gd name="connsiteX32" fmla="*/ 8334252 w 8581240"/>
              <a:gd name="connsiteY32" fmla="*/ 457675 h 1057750"/>
              <a:gd name="connsiteX33" fmla="*/ 8419977 w 8581240"/>
              <a:gd name="connsiteY33" fmla="*/ 429100 h 1057750"/>
              <a:gd name="connsiteX34" fmla="*/ 8505702 w 8581240"/>
              <a:gd name="connsiteY34" fmla="*/ 371950 h 1057750"/>
              <a:gd name="connsiteX35" fmla="*/ 8548565 w 8581240"/>
              <a:gd name="connsiteY35" fmla="*/ 286225 h 1057750"/>
              <a:gd name="connsiteX36" fmla="*/ 8562852 w 8581240"/>
              <a:gd name="connsiteY36" fmla="*/ 57625 h 1057750"/>
              <a:gd name="connsiteX37" fmla="*/ 8534277 w 8581240"/>
              <a:gd name="connsiteY37" fmla="*/ 14762 h 1057750"/>
              <a:gd name="connsiteX38" fmla="*/ 8448552 w 8581240"/>
              <a:gd name="connsiteY38" fmla="*/ 475 h 10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581240" h="1057750">
                <a:moveTo>
                  <a:pt x="4640" y="143350"/>
                </a:moveTo>
                <a:cubicBezTo>
                  <a:pt x="5218" y="171686"/>
                  <a:pt x="-17672" y="700169"/>
                  <a:pt x="33215" y="929162"/>
                </a:cubicBezTo>
                <a:cubicBezTo>
                  <a:pt x="44914" y="981808"/>
                  <a:pt x="65636" y="1015657"/>
                  <a:pt x="133227" y="1029175"/>
                </a:cubicBezTo>
                <a:lnTo>
                  <a:pt x="276102" y="1057750"/>
                </a:lnTo>
                <a:lnTo>
                  <a:pt x="1090490" y="1043462"/>
                </a:lnTo>
                <a:cubicBezTo>
                  <a:pt x="1138331" y="1042034"/>
                  <a:pt x="1185502" y="1029175"/>
                  <a:pt x="1233365" y="1029175"/>
                </a:cubicBezTo>
                <a:cubicBezTo>
                  <a:pt x="1571536" y="1029175"/>
                  <a:pt x="1909640" y="1038700"/>
                  <a:pt x="2247777" y="1043462"/>
                </a:cubicBezTo>
                <a:lnTo>
                  <a:pt x="3876552" y="1029175"/>
                </a:lnTo>
                <a:cubicBezTo>
                  <a:pt x="3914943" y="1028546"/>
                  <a:pt x="3955897" y="1030776"/>
                  <a:pt x="3990852" y="1014887"/>
                </a:cubicBezTo>
                <a:cubicBezTo>
                  <a:pt x="4012530" y="1005033"/>
                  <a:pt x="4016877" y="974575"/>
                  <a:pt x="4033715" y="957737"/>
                </a:cubicBezTo>
                <a:cubicBezTo>
                  <a:pt x="4045857" y="945595"/>
                  <a:pt x="4062016" y="938263"/>
                  <a:pt x="4076577" y="929162"/>
                </a:cubicBezTo>
                <a:cubicBezTo>
                  <a:pt x="4219514" y="839827"/>
                  <a:pt x="4082347" y="925958"/>
                  <a:pt x="4205165" y="857725"/>
                </a:cubicBezTo>
                <a:cubicBezTo>
                  <a:pt x="4229440" y="844239"/>
                  <a:pt x="4253053" y="829580"/>
                  <a:pt x="4276602" y="814862"/>
                </a:cubicBezTo>
                <a:cubicBezTo>
                  <a:pt x="4291163" y="805761"/>
                  <a:pt x="4304106" y="793966"/>
                  <a:pt x="4319465" y="786287"/>
                </a:cubicBezTo>
                <a:cubicBezTo>
                  <a:pt x="4332935" y="779552"/>
                  <a:pt x="4348485" y="777932"/>
                  <a:pt x="4362327" y="772000"/>
                </a:cubicBezTo>
                <a:cubicBezTo>
                  <a:pt x="4485921" y="719031"/>
                  <a:pt x="4361813" y="762647"/>
                  <a:pt x="4462340" y="729137"/>
                </a:cubicBezTo>
                <a:lnTo>
                  <a:pt x="5476752" y="743425"/>
                </a:lnTo>
                <a:cubicBezTo>
                  <a:pt x="5646354" y="747369"/>
                  <a:pt x="5650229" y="750906"/>
                  <a:pt x="5776790" y="772000"/>
                </a:cubicBezTo>
                <a:lnTo>
                  <a:pt x="6162552" y="757712"/>
                </a:lnTo>
                <a:cubicBezTo>
                  <a:pt x="6205612" y="755320"/>
                  <a:pt x="6248600" y="750515"/>
                  <a:pt x="6291140" y="743425"/>
                </a:cubicBezTo>
                <a:cubicBezTo>
                  <a:pt x="6305995" y="740949"/>
                  <a:pt x="6319117" y="731427"/>
                  <a:pt x="6334002" y="729137"/>
                </a:cubicBezTo>
                <a:cubicBezTo>
                  <a:pt x="6717338" y="670162"/>
                  <a:pt x="6301571" y="748022"/>
                  <a:pt x="6562602" y="700562"/>
                </a:cubicBezTo>
                <a:cubicBezTo>
                  <a:pt x="6597126" y="694285"/>
                  <a:pt x="6655899" y="682574"/>
                  <a:pt x="6691190" y="671987"/>
                </a:cubicBezTo>
                <a:cubicBezTo>
                  <a:pt x="6734465" y="659004"/>
                  <a:pt x="6776915" y="643412"/>
                  <a:pt x="6819777" y="629125"/>
                </a:cubicBezTo>
                <a:cubicBezTo>
                  <a:pt x="6834065" y="624362"/>
                  <a:pt x="6848029" y="618490"/>
                  <a:pt x="6862640" y="614837"/>
                </a:cubicBezTo>
                <a:cubicBezTo>
                  <a:pt x="6900740" y="605312"/>
                  <a:pt x="6938062" y="591816"/>
                  <a:pt x="6976940" y="586262"/>
                </a:cubicBezTo>
                <a:lnTo>
                  <a:pt x="7176965" y="557687"/>
                </a:lnTo>
                <a:cubicBezTo>
                  <a:pt x="7210302" y="552925"/>
                  <a:pt x="7243400" y="545983"/>
                  <a:pt x="7276977" y="543400"/>
                </a:cubicBezTo>
                <a:cubicBezTo>
                  <a:pt x="7338890" y="538637"/>
                  <a:pt x="7400928" y="535291"/>
                  <a:pt x="7462715" y="529112"/>
                </a:cubicBezTo>
                <a:cubicBezTo>
                  <a:pt x="7717030" y="503681"/>
                  <a:pt x="7435770" y="526990"/>
                  <a:pt x="7634165" y="500537"/>
                </a:cubicBezTo>
                <a:cubicBezTo>
                  <a:pt x="7681608" y="494211"/>
                  <a:pt x="7729225" y="488375"/>
                  <a:pt x="7777040" y="486250"/>
                </a:cubicBezTo>
                <a:cubicBezTo>
                  <a:pt x="7943631" y="478846"/>
                  <a:pt x="8110415" y="476725"/>
                  <a:pt x="8277102" y="471962"/>
                </a:cubicBezTo>
                <a:cubicBezTo>
                  <a:pt x="8296152" y="467200"/>
                  <a:pt x="8315444" y="463317"/>
                  <a:pt x="8334252" y="457675"/>
                </a:cubicBezTo>
                <a:cubicBezTo>
                  <a:pt x="8363102" y="449020"/>
                  <a:pt x="8419977" y="429100"/>
                  <a:pt x="8419977" y="429100"/>
                </a:cubicBezTo>
                <a:cubicBezTo>
                  <a:pt x="8448552" y="410050"/>
                  <a:pt x="8494842" y="404530"/>
                  <a:pt x="8505702" y="371950"/>
                </a:cubicBezTo>
                <a:cubicBezTo>
                  <a:pt x="8525420" y="312797"/>
                  <a:pt x="8511636" y="341618"/>
                  <a:pt x="8548565" y="286225"/>
                </a:cubicBezTo>
                <a:cubicBezTo>
                  <a:pt x="8583870" y="180309"/>
                  <a:pt x="8593493" y="190403"/>
                  <a:pt x="8562852" y="57625"/>
                </a:cubicBezTo>
                <a:cubicBezTo>
                  <a:pt x="8558991" y="40893"/>
                  <a:pt x="8547686" y="25489"/>
                  <a:pt x="8534277" y="14762"/>
                </a:cubicBezTo>
                <a:cubicBezTo>
                  <a:pt x="8510771" y="-4043"/>
                  <a:pt x="8475253" y="475"/>
                  <a:pt x="8448552" y="475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>
            <a:extLst>
              <a:ext uri="{FF2B5EF4-FFF2-40B4-BE49-F238E27FC236}">
                <a16:creationId xmlns:a16="http://schemas.microsoft.com/office/drawing/2014/main" id="{5F969CD3-0C0C-2F4E-B55E-B04A3549FB30}"/>
              </a:ext>
            </a:extLst>
          </p:cNvPr>
          <p:cNvSpPr/>
          <p:nvPr/>
        </p:nvSpPr>
        <p:spPr>
          <a:xfrm>
            <a:off x="228600" y="4643438"/>
            <a:ext cx="4643438" cy="22145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B65DA0-AE08-CD4D-AD30-5807DB843F98}"/>
              </a:ext>
            </a:extLst>
          </p:cNvPr>
          <p:cNvSpPr txBox="1"/>
          <p:nvPr/>
        </p:nvSpPr>
        <p:spPr>
          <a:xfrm>
            <a:off x="1392238" y="3493978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pommier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CFFC31-BF3D-6145-B910-48745E41FC5A}"/>
              </a:ext>
            </a:extLst>
          </p:cNvPr>
          <p:cNvSpPr txBox="1"/>
          <p:nvPr/>
        </p:nvSpPr>
        <p:spPr>
          <a:xfrm>
            <a:off x="7885113" y="2427535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framboisier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77A336-4A67-FF4A-9AC2-1B2DD28A86BD}"/>
              </a:ext>
            </a:extLst>
          </p:cNvPr>
          <p:cNvSpPr txBox="1"/>
          <p:nvPr/>
        </p:nvSpPr>
        <p:spPr>
          <a:xfrm>
            <a:off x="5749925" y="5427553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L’ abricotier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A9E05DF-2D89-2145-9539-C748F7DC6DB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2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5C1A29-138D-824A-8227-039B27CA57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281940"/>
            <a:ext cx="10999788" cy="6144260"/>
          </a:xfrm>
          <a:prstGeom prst="rect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B6D4E650-5A37-9F49-B12B-4CC216BA4F77}"/>
              </a:ext>
            </a:extLst>
          </p:cNvPr>
          <p:cNvSpPr/>
          <p:nvPr/>
        </p:nvSpPr>
        <p:spPr>
          <a:xfrm>
            <a:off x="6015038" y="128588"/>
            <a:ext cx="4729162" cy="20288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DBED98-B651-3E48-8E04-A62C3B807C53}"/>
              </a:ext>
            </a:extLst>
          </p:cNvPr>
          <p:cNvSpPr txBox="1"/>
          <p:nvPr/>
        </p:nvSpPr>
        <p:spPr>
          <a:xfrm>
            <a:off x="1306513" y="2157413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fraisier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CDC022-DA6E-0649-A422-224EEE3D53D4}"/>
              </a:ext>
            </a:extLst>
          </p:cNvPr>
          <p:cNvSpPr txBox="1"/>
          <p:nvPr/>
        </p:nvSpPr>
        <p:spPr>
          <a:xfrm>
            <a:off x="3230563" y="5327540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marronnier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3E6F57-608C-7548-A1CD-0CFCB3BB16FA}"/>
              </a:ext>
            </a:extLst>
          </p:cNvPr>
          <p:cNvSpPr txBox="1"/>
          <p:nvPr/>
        </p:nvSpPr>
        <p:spPr>
          <a:xfrm>
            <a:off x="7435850" y="4498865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  <a:latin typeface="Century Gothic" panose="020B0502020202020204" pitchFamily="34" charset="0"/>
              </a:rPr>
              <a:t>Le bananier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244833-C77D-5F4C-9C8C-64334768EA7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374" y="236976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8ED755-E17C-CD4D-B3AC-01979B5FE388}"/>
              </a:ext>
            </a:extLst>
          </p:cNvPr>
          <p:cNvSpPr txBox="1"/>
          <p:nvPr/>
        </p:nvSpPr>
        <p:spPr>
          <a:xfrm>
            <a:off x="2362200" y="5339954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Le </a:t>
            </a:r>
            <a:r>
              <a:rPr lang="fr-FR" sz="6000" dirty="0" err="1">
                <a:latin typeface="Century Gothic" panose="020B0502020202020204" pitchFamily="34" charset="0"/>
              </a:rPr>
              <a:t>côt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A2B73-DC99-B345-B14E-17564D2F4399}"/>
              </a:ext>
            </a:extLst>
          </p:cNvPr>
          <p:cNvSpPr/>
          <p:nvPr/>
        </p:nvSpPr>
        <p:spPr>
          <a:xfrm>
            <a:off x="7781925" y="3885636"/>
            <a:ext cx="2038350" cy="1962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5BBD0FE-7A1A-5C4E-AD27-1C022AACE48C}"/>
              </a:ext>
            </a:extLst>
          </p:cNvPr>
          <p:cNvCxnSpPr/>
          <p:nvPr/>
        </p:nvCxnSpPr>
        <p:spPr>
          <a:xfrm>
            <a:off x="7791450" y="3924300"/>
            <a:ext cx="0" cy="19234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F145E58-F525-E249-B4C6-C2FF9115BA1B}"/>
              </a:ext>
            </a:extLst>
          </p:cNvPr>
          <p:cNvSpPr txBox="1"/>
          <p:nvPr/>
        </p:nvSpPr>
        <p:spPr>
          <a:xfrm>
            <a:off x="4686300" y="5339954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133227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Le </a:t>
            </a:r>
            <a:r>
              <a:rPr lang="fr-FR" sz="6000" dirty="0" err="1">
                <a:latin typeface="Century Gothic" panose="020B0502020202020204" pitchFamily="34" charset="0"/>
              </a:rPr>
              <a:t>carr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0222F2-BFB2-4042-99A6-4C932A92B9B2}"/>
              </a:ext>
            </a:extLst>
          </p:cNvPr>
          <p:cNvSpPr txBox="1"/>
          <p:nvPr/>
        </p:nvSpPr>
        <p:spPr>
          <a:xfrm>
            <a:off x="4914900" y="4152278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16" name="Flèche vers la droite 15">
            <a:extLst>
              <a:ext uri="{FF2B5EF4-FFF2-40B4-BE49-F238E27FC236}">
                <a16:creationId xmlns:a16="http://schemas.microsoft.com/office/drawing/2014/main" id="{F19B81FA-B036-6640-854F-9008ADFE64C3}"/>
              </a:ext>
            </a:extLst>
          </p:cNvPr>
          <p:cNvSpPr/>
          <p:nvPr/>
        </p:nvSpPr>
        <p:spPr>
          <a:xfrm rot="20001251">
            <a:off x="5621165" y="5289073"/>
            <a:ext cx="2164654" cy="28587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44BBEA7-F4CC-944E-8471-4DD8E653DB6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85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0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4" grpId="0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145E58-F525-E249-B4C6-C2FF9115BA1B}"/>
              </a:ext>
            </a:extLst>
          </p:cNvPr>
          <p:cNvSpPr txBox="1"/>
          <p:nvPr/>
        </p:nvSpPr>
        <p:spPr>
          <a:xfrm>
            <a:off x="5422251" y="4133227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ier</a:t>
            </a:r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133226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Le </a:t>
            </a:r>
            <a:r>
              <a:rPr lang="fr-FR" sz="6000" dirty="0" err="1">
                <a:latin typeface="Century Gothic" panose="020B0502020202020204" pitchFamily="34" charset="0"/>
              </a:rPr>
              <a:t>courr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8F97B6-AB2A-CE49-A8F0-5C2399B488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66" y="3758824"/>
            <a:ext cx="3812068" cy="2963859"/>
          </a:xfrm>
          <a:prstGeom prst="rect">
            <a:avLst/>
          </a:prstGeom>
        </p:spPr>
      </p:pic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DC605501-6F26-2043-BBF5-DD63877EC571}"/>
              </a:ext>
            </a:extLst>
          </p:cNvPr>
          <p:cNvSpPr/>
          <p:nvPr/>
        </p:nvSpPr>
        <p:spPr>
          <a:xfrm>
            <a:off x="1847850" y="2430750"/>
            <a:ext cx="1962150" cy="257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98A024-5CCF-8A4D-A50D-DCF409B912F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336" y="0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4" grpId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145E58-F525-E249-B4C6-C2FF9115BA1B}"/>
              </a:ext>
            </a:extLst>
          </p:cNvPr>
          <p:cNvSpPr txBox="1"/>
          <p:nvPr/>
        </p:nvSpPr>
        <p:spPr>
          <a:xfrm>
            <a:off x="5581650" y="45076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50763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Le   </a:t>
            </a:r>
            <a:r>
              <a:rPr lang="fr-FR" sz="6000" dirty="0" err="1">
                <a:latin typeface="Century Gothic" panose="020B0502020202020204" pitchFamily="34" charset="0"/>
              </a:rPr>
              <a:t>bless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CBECBD-4238-AF4C-AB3C-7ECC8ED8CB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100" y="1957302"/>
            <a:ext cx="3126857" cy="45387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21C68C-081D-7443-8AC7-4FC81E6643D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010" y="0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 caf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83870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3885D0-6122-8A40-896D-3DE6E05C0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758824"/>
            <a:ext cx="3194050" cy="25216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403FC2-8B7C-C14E-922D-AC86C1021E04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708" y="184150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 </a:t>
            </a:r>
            <a:r>
              <a:rPr lang="fr-FR" sz="6000" dirty="0" err="1">
                <a:latin typeface="Century Gothic" panose="020B0502020202020204" pitchFamily="34" charset="0"/>
              </a:rPr>
              <a:t>canap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607695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199940-85D5-3D4C-9AEE-2978D0ED6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24" y="3758824"/>
            <a:ext cx="4225427" cy="27372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5AAEA7-18CA-A44B-9B61-B2A36B11FAC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5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 </a:t>
            </a:r>
            <a:r>
              <a:rPr lang="fr-FR" sz="6000" dirty="0" err="1">
                <a:latin typeface="Century Gothic" panose="020B0502020202020204" pitchFamily="34" charset="0"/>
              </a:rPr>
              <a:t>cocoti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601980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  <a:latin typeface="Century Gothic" panose="020B0502020202020204" pitchFamily="34" charset="0"/>
              </a:rPr>
              <a:t>er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7D428B-8740-D549-8C6C-11B19EC25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1650624"/>
            <a:ext cx="2933700" cy="3721476"/>
          </a:xfrm>
          <a:prstGeom prst="rect">
            <a:avLst/>
          </a:prstGeom>
        </p:spPr>
      </p:pic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158BF946-CEC0-E443-B123-FDC3B7D3EC16}"/>
              </a:ext>
            </a:extLst>
          </p:cNvPr>
          <p:cNvSpPr/>
          <p:nvPr/>
        </p:nvSpPr>
        <p:spPr>
          <a:xfrm>
            <a:off x="1885950" y="1723836"/>
            <a:ext cx="1962150" cy="257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C2168D-42DF-A349-830D-ED7B96C0EF9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 </a:t>
            </a:r>
            <a:r>
              <a:rPr lang="fr-FR" sz="6000" dirty="0" err="1">
                <a:latin typeface="Century Gothic" panose="020B0502020202020204" pitchFamily="34" charset="0"/>
              </a:rPr>
              <a:t>voil</a:t>
            </a:r>
            <a:endParaRPr lang="fr-FR" sz="60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838700" y="4758929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ier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C4F195-6729-5C4C-BE95-E1ACED34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0" y="1971486"/>
            <a:ext cx="2872278" cy="4334063"/>
          </a:xfrm>
          <a:prstGeom prst="rect">
            <a:avLst/>
          </a:prstGeom>
        </p:spPr>
      </p:pic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B102032-AA58-CA49-AEFE-DA54C5ECF85B}"/>
              </a:ext>
            </a:extLst>
          </p:cNvPr>
          <p:cNvSpPr/>
          <p:nvPr/>
        </p:nvSpPr>
        <p:spPr>
          <a:xfrm>
            <a:off x="1866900" y="2364895"/>
            <a:ext cx="1962150" cy="257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DA8D5F-F78B-1C4E-A84C-3B2208402AF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C3CC47-1B2D-BB4B-A376-64F6E94F93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84150"/>
            <a:ext cx="6438900" cy="35746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394BB6-7793-BD42-9EE4-6B6D68C4B290}"/>
              </a:ext>
            </a:extLst>
          </p:cNvPr>
          <p:cNvSpPr/>
          <p:nvPr/>
        </p:nvSpPr>
        <p:spPr>
          <a:xfrm>
            <a:off x="2209800" y="419100"/>
            <a:ext cx="20193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29FD5-622C-5540-B627-B1976BC732FB}"/>
              </a:ext>
            </a:extLst>
          </p:cNvPr>
          <p:cNvSpPr txBox="1"/>
          <p:nvPr/>
        </p:nvSpPr>
        <p:spPr>
          <a:xfrm>
            <a:off x="2362200" y="4758929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entury Gothic" panose="020B0502020202020204" pitchFamily="34" charset="0"/>
              </a:rPr>
              <a:t>Une cl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D904A-E4CA-B741-8C11-5184F934D323}"/>
              </a:ext>
            </a:extLst>
          </p:cNvPr>
          <p:cNvSpPr txBox="1"/>
          <p:nvPr/>
        </p:nvSpPr>
        <p:spPr>
          <a:xfrm>
            <a:off x="4686300" y="4758929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é</a:t>
            </a:r>
            <a:endParaRPr lang="fr-FR" sz="6000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80A67DA-0CEF-614F-A9BE-5B6B6075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99" y="3600450"/>
            <a:ext cx="3372757" cy="2724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AEDA41-504A-964B-B787-3197D56FE45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119" y="127254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72</Words>
  <Application>Microsoft Macintosh PowerPoint</Application>
  <PresentationFormat>Grand écran</PresentationFormat>
  <Paragraphs>39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arbres fruitiers se terminent par   er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デプセー シモン　ピエール　フェルナンド</cp:lastModifiedBy>
  <cp:revision>7</cp:revision>
  <dcterms:created xsi:type="dcterms:W3CDTF">2021-10-20T09:12:24Z</dcterms:created>
  <dcterms:modified xsi:type="dcterms:W3CDTF">2023-11-10T10:56:48Z</dcterms:modified>
</cp:coreProperties>
</file>