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14766-3B0A-D14F-82B3-0D9D2F758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846908-368E-A646-A879-3DDE850E8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19EB83-5845-8147-96DE-95A35441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8D1-6AC9-D748-8490-DF5EE781BE9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6D5B2-E553-B345-8FD2-4AE45EA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FD249-92EB-924E-941F-D0AE37FD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2B0F-FD1C-4A48-93E3-5EF07DA6B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41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D1099-F9DF-3B43-9998-B5D3CE55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560411-E331-9844-8EF1-AF2AC6FFE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557171-8419-CA49-955D-87B8AA62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8D1-6AC9-D748-8490-DF5EE781BE9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654926-B848-BA49-8763-12CE11C9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A4310A-A000-F240-9AE7-F087BB18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2B0F-FD1C-4A48-93E3-5EF07DA6B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48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BF2DDB-062A-E943-A16C-7024ECDB0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6F1BB7-13DF-C742-B068-31B4C8EFB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C203B5-9E70-7C43-A5D8-6F46E430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8D1-6AC9-D748-8490-DF5EE781BE9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B70C60-AFE5-9940-9F28-BC259786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E429C1-E4D2-6B48-9C71-599C6AD1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2B0F-FD1C-4A48-93E3-5EF07DA6B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22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7A6D03-ACD5-B441-B7A8-7B896D2D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296EC3-0C03-4645-B565-76FFDA76A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5963B-A34C-B34C-92EB-A4854534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8D1-6AC9-D748-8490-DF5EE781BE9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3CBF6C-A38D-7348-A482-541A3BD1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7EC051-A22A-6040-950F-ED99A843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2B0F-FD1C-4A48-93E3-5EF07DA6B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84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937CB-4F89-C046-BC9B-4B8CCF47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7B71C6-A44A-D244-BA2F-7D7F01F13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25A377-F798-4942-9FD8-B9030E00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8D1-6AC9-D748-8490-DF5EE781BE9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FFDF60-1DAD-9248-836E-255B8CAE1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2965DE-2328-1344-80BE-7C6964C7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2B0F-FD1C-4A48-93E3-5EF07DA6B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79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20B5E-27DC-A744-967F-475F9F09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1E4DD1-5E50-C84B-9D41-92DDE5D90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CD5093-98A3-9840-B0C2-0EB181977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E97A94-CD72-AB44-AE13-6E6651B5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8D1-6AC9-D748-8490-DF5EE781BE9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4E0101-428F-614E-90B8-4E55AE0B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251850-4B8B-234B-A7C8-0796914F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2B0F-FD1C-4A48-93E3-5EF07DA6B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69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BB09D6-1A67-0847-A6DB-CC84A9CEF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B06F6A-D80F-3A48-AD2E-7D326F4CC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3C020B-E392-B648-93DE-8884B24CE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93860F-15AD-1540-A010-5551A8D30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444DD0-7587-9D4D-87E7-A692B3FC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7D163B-F8BC-D445-8E82-2FA843FC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8D1-6AC9-D748-8490-DF5EE781BE9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EA7C0B-0FFA-FE4F-926E-8CA63BE2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C9CAC3-F4F4-F247-8128-82EA7116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2B0F-FD1C-4A48-93E3-5EF07DA6B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59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E7C41-CF54-9F44-BCF5-6AA00B57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EF9E22-4512-9B43-B35A-1D4E7C75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8D1-6AC9-D748-8490-DF5EE781BE9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C6C49E-37C7-E745-9A8E-697831A4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F41976-B38B-1343-82DF-5B3AB625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2B0F-FD1C-4A48-93E3-5EF07DA6B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2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3BFEA25-EB48-C048-80CD-7AF413A2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8D1-6AC9-D748-8490-DF5EE781BE9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729AD2-400C-6A42-A85E-A7F5A998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6768C1-0AA9-8044-9361-A9B5AB5B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2B0F-FD1C-4A48-93E3-5EF07DA6B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17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89CFC-D35F-304E-9DD2-AB4CC423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EBD0C0-43B1-6247-AAA6-07BF5BB95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F33942-49C0-AD4A-B2C3-EA850C321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2D6EBE-1232-5C43-8D26-E6581134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8D1-6AC9-D748-8490-DF5EE781BE9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283464-ABDF-0F47-915E-5E367B4A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528175-B06A-C942-9A18-46BDDD0F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2B0F-FD1C-4A48-93E3-5EF07DA6B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26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ADFDB-2B8F-724D-B0BB-9AAF1EFC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ED1172-83D3-3C4C-996F-9D1EBE7F5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6C743B-4993-A646-92CC-03D3197A8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999A8A-0B21-604B-89CB-099B1ADB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8D1-6AC9-D748-8490-DF5EE781BE9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D4E806-D2D6-5B40-A359-91A8EDE7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2E3081-C2F1-2344-B084-CB22A054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2B0F-FD1C-4A48-93E3-5EF07DA6B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84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BF923B-0AE4-BC46-AAF6-D87BF984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6F7CFB-C395-BA41-8824-9CB89548E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15EBDE-460F-1C4E-9039-395ABE765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7F8D1-6AC9-D748-8490-DF5EE781BE9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1E98E1-DB4A-7F4A-89F5-ADBB7E6F6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F70D82-C050-4E42-813E-60690995D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2B0F-FD1C-4A48-93E3-5EF07DA6B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42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4965F3-541B-7C48-9B8B-319710F627F9}"/>
              </a:ext>
            </a:extLst>
          </p:cNvPr>
          <p:cNvSpPr/>
          <p:nvPr/>
        </p:nvSpPr>
        <p:spPr>
          <a:xfrm>
            <a:off x="2203553" y="2443163"/>
            <a:ext cx="853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H" sz="5400" dirty="0">
                <a:latin typeface="Segoe Print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Noms féminins en -té dérivés d’adjectifs</a:t>
            </a:r>
            <a:endParaRPr lang="fr-CH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122D50-0962-1147-869B-CBE23CEE41C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336" y="0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1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2344294-D012-2C4C-A620-E9F9D7649A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12"/>
            <a:ext cx="12192000" cy="68431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644499-9898-B94F-9452-ECF3892AF11F}"/>
              </a:ext>
            </a:extLst>
          </p:cNvPr>
          <p:cNvSpPr txBox="1"/>
          <p:nvPr/>
        </p:nvSpPr>
        <p:spPr>
          <a:xfrm>
            <a:off x="4610100" y="221456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bon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8707F3-8373-BE4A-A63E-076FA5925F7F}"/>
              </a:ext>
            </a:extLst>
          </p:cNvPr>
          <p:cNvSpPr txBox="1"/>
          <p:nvPr/>
        </p:nvSpPr>
        <p:spPr>
          <a:xfrm>
            <a:off x="9220200" y="596515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pure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0C69F6-79D9-0740-B73D-AE7726A33F26}"/>
              </a:ext>
            </a:extLst>
          </p:cNvPr>
          <p:cNvSpPr txBox="1"/>
          <p:nvPr/>
        </p:nvSpPr>
        <p:spPr>
          <a:xfrm>
            <a:off x="4905375" y="590952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pur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1E0001-2095-B742-A699-95E7D6425F1D}"/>
              </a:ext>
            </a:extLst>
          </p:cNvPr>
          <p:cNvSpPr txBox="1"/>
          <p:nvPr/>
        </p:nvSpPr>
        <p:spPr>
          <a:xfrm>
            <a:off x="9072563" y="469621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sûre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04E1D5-28CD-6941-8F10-322DBA1273E8}"/>
              </a:ext>
            </a:extLst>
          </p:cNvPr>
          <p:cNvSpPr txBox="1"/>
          <p:nvPr/>
        </p:nvSpPr>
        <p:spPr>
          <a:xfrm>
            <a:off x="4905375" y="469621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sûr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8297637-FEF9-554D-ADB1-890AC181A139}"/>
              </a:ext>
            </a:extLst>
          </p:cNvPr>
          <p:cNvSpPr txBox="1"/>
          <p:nvPr/>
        </p:nvSpPr>
        <p:spPr>
          <a:xfrm>
            <a:off x="9072563" y="342727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nue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479168-36C6-1847-B395-DFA167F34833}"/>
              </a:ext>
            </a:extLst>
          </p:cNvPr>
          <p:cNvSpPr txBox="1"/>
          <p:nvPr/>
        </p:nvSpPr>
        <p:spPr>
          <a:xfrm>
            <a:off x="4762500" y="3482906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nu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4F0E03-8484-3A4A-858A-7D104CBE691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336" y="0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7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55E9270-3122-0040-8180-F6ACE1483B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42" y="297478"/>
            <a:ext cx="10785584" cy="656052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8106C51-39A5-5E4B-9EF0-566C25A7A636}"/>
              </a:ext>
            </a:extLst>
          </p:cNvPr>
          <p:cNvSpPr txBox="1"/>
          <p:nvPr/>
        </p:nvSpPr>
        <p:spPr>
          <a:xfrm>
            <a:off x="4757737" y="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propre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87B126-6152-8742-876A-2E698393180C}"/>
              </a:ext>
            </a:extLst>
          </p:cNvPr>
          <p:cNvSpPr txBox="1"/>
          <p:nvPr/>
        </p:nvSpPr>
        <p:spPr>
          <a:xfrm>
            <a:off x="8824913" y="3279708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utile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69BF44-049B-1041-BDBE-F9E9542D3656}"/>
              </a:ext>
            </a:extLst>
          </p:cNvPr>
          <p:cNvSpPr txBox="1"/>
          <p:nvPr/>
        </p:nvSpPr>
        <p:spPr>
          <a:xfrm>
            <a:off x="5017685" y="3223796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utile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E797D0A-FB57-BE4D-A8B1-13F6EB567FCC}"/>
              </a:ext>
            </a:extLst>
          </p:cNvPr>
          <p:cNvSpPr txBox="1"/>
          <p:nvPr/>
        </p:nvSpPr>
        <p:spPr>
          <a:xfrm>
            <a:off x="8649696" y="2144249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libre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1375CA-E54E-8B41-9E40-2A93F915D463}"/>
              </a:ext>
            </a:extLst>
          </p:cNvPr>
          <p:cNvSpPr txBox="1"/>
          <p:nvPr/>
        </p:nvSpPr>
        <p:spPr>
          <a:xfrm>
            <a:off x="5017685" y="2040985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libre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72B303-0769-2C4A-A59A-30DF952057C3}"/>
              </a:ext>
            </a:extLst>
          </p:cNvPr>
          <p:cNvSpPr txBox="1"/>
          <p:nvPr/>
        </p:nvSpPr>
        <p:spPr>
          <a:xfrm>
            <a:off x="8824913" y="99712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lâche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5AA10A-5579-3C4E-9A4A-AD0BC55EC00A}"/>
              </a:ext>
            </a:extLst>
          </p:cNvPr>
          <p:cNvSpPr txBox="1"/>
          <p:nvPr/>
        </p:nvSpPr>
        <p:spPr>
          <a:xfrm>
            <a:off x="5053012" y="1035621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lâche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89A340-96C6-8347-A4E2-4AF53FFA2795}"/>
              </a:ext>
            </a:extLst>
          </p:cNvPr>
          <p:cNvSpPr txBox="1"/>
          <p:nvPr/>
        </p:nvSpPr>
        <p:spPr>
          <a:xfrm>
            <a:off x="8703121" y="-3097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propre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52985A8-817B-EC4D-B585-E6AB0F6E6971}"/>
              </a:ext>
            </a:extLst>
          </p:cNvPr>
          <p:cNvSpPr txBox="1"/>
          <p:nvPr/>
        </p:nvSpPr>
        <p:spPr>
          <a:xfrm>
            <a:off x="8703121" y="5435131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fragile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E19FE2B-941F-2246-9C7C-5B6526F85694}"/>
              </a:ext>
            </a:extLst>
          </p:cNvPr>
          <p:cNvSpPr txBox="1"/>
          <p:nvPr/>
        </p:nvSpPr>
        <p:spPr>
          <a:xfrm>
            <a:off x="5134972" y="5435131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fragile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1091E60-461E-E743-9ABF-25FDCFB642D6}"/>
              </a:ext>
            </a:extLst>
          </p:cNvPr>
          <p:cNvSpPr txBox="1"/>
          <p:nvPr/>
        </p:nvSpPr>
        <p:spPr>
          <a:xfrm>
            <a:off x="8703121" y="433309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rapide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5D84EEF-D517-684F-87DB-00474CA3FBE2}"/>
              </a:ext>
            </a:extLst>
          </p:cNvPr>
          <p:cNvSpPr txBox="1"/>
          <p:nvPr/>
        </p:nvSpPr>
        <p:spPr>
          <a:xfrm>
            <a:off x="5017685" y="426013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Segoe Print" panose="02000800000000000000" pitchFamily="2" charset="0"/>
              </a:rPr>
              <a:t>rapide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F17ECC-8A88-894C-A60B-9D9F5D8D39AC}"/>
              </a:ext>
            </a:extLst>
          </p:cNvPr>
          <p:cNvSpPr txBox="1"/>
          <p:nvPr/>
        </p:nvSpPr>
        <p:spPr>
          <a:xfrm>
            <a:off x="610085" y="203255"/>
            <a:ext cx="21845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La propreté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8A8B707-E39A-3E4D-8393-EE682AB40E0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336" y="0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8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675EB-EF29-FB45-A215-33F815EB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peu d’aide pour créer des groupes nominaux…..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0DD4C0-74E5-E142-9925-6700573E7B4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336" y="0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5E588B0-9486-CD45-B819-DF1F549A09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39" y="1561170"/>
            <a:ext cx="10544540" cy="350984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384ED22-F603-D245-AA80-BD9F8EECE017}"/>
              </a:ext>
            </a:extLst>
          </p:cNvPr>
          <p:cNvSpPr txBox="1"/>
          <p:nvPr/>
        </p:nvSpPr>
        <p:spPr>
          <a:xfrm>
            <a:off x="1248937" y="5107259"/>
            <a:ext cx="987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 guépard est ………… = la ……………té   du guépard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B3A9FC-7928-7144-B00D-09B290E52D2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268" y="0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1EB3F3D-CB0D-7340-9E7B-2381D3291052}"/>
              </a:ext>
            </a:extLst>
          </p:cNvPr>
          <p:cNvSpPr txBox="1"/>
          <p:nvPr/>
        </p:nvSpPr>
        <p:spPr>
          <a:xfrm>
            <a:off x="936703" y="5464098"/>
            <a:ext cx="987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La coccinelle est …………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7DEF75-C770-044C-AFCC-B36C7D61E1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393" y="578935"/>
            <a:ext cx="8864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06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033A9D-B413-964D-ADBD-2F894B4075A9}"/>
              </a:ext>
            </a:extLst>
          </p:cNvPr>
          <p:cNvSpPr txBox="1"/>
          <p:nvPr/>
        </p:nvSpPr>
        <p:spPr>
          <a:xfrm>
            <a:off x="1265119" y="5408623"/>
            <a:ext cx="987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Cette eau est …………= La ……..té de…………</a:t>
            </a: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BAD5E2E4-538A-4940-926A-254E0621996A}"/>
              </a:ext>
            </a:extLst>
          </p:cNvPr>
          <p:cNvSpPr/>
          <p:nvPr/>
        </p:nvSpPr>
        <p:spPr>
          <a:xfrm>
            <a:off x="946766" y="1266274"/>
            <a:ext cx="3920071" cy="3247963"/>
          </a:xfrm>
          <a:custGeom>
            <a:avLst/>
            <a:gdLst>
              <a:gd name="connsiteX0" fmla="*/ 1105058 w 3920071"/>
              <a:gd name="connsiteY0" fmla="*/ 1209297 h 3247963"/>
              <a:gd name="connsiteX1" fmla="*/ 2197878 w 3920071"/>
              <a:gd name="connsiteY1" fmla="*/ 183385 h 3247963"/>
              <a:gd name="connsiteX2" fmla="*/ 3112278 w 3920071"/>
              <a:gd name="connsiteY2" fmla="*/ 71872 h 3247963"/>
              <a:gd name="connsiteX3" fmla="*/ 3915166 w 3920071"/>
              <a:gd name="connsiteY3" fmla="*/ 963970 h 3247963"/>
              <a:gd name="connsiteX4" fmla="*/ 3424512 w 3920071"/>
              <a:gd name="connsiteY4" fmla="*/ 1343111 h 3247963"/>
              <a:gd name="connsiteX5" fmla="*/ 2911556 w 3920071"/>
              <a:gd name="connsiteY5" fmla="*/ 941667 h 3247963"/>
              <a:gd name="connsiteX6" fmla="*/ 1774132 w 3920071"/>
              <a:gd name="connsiteY6" fmla="*/ 2815072 h 3247963"/>
              <a:gd name="connsiteX7" fmla="*/ 1484200 w 3920071"/>
              <a:gd name="connsiteY7" fmla="*/ 3171911 h 3247963"/>
              <a:gd name="connsiteX8" fmla="*/ 190658 w 3920071"/>
              <a:gd name="connsiteY8" fmla="*/ 3216516 h 3247963"/>
              <a:gd name="connsiteX9" fmla="*/ 101449 w 3920071"/>
              <a:gd name="connsiteY9" fmla="*/ 2792770 h 3247963"/>
              <a:gd name="connsiteX10" fmla="*/ 1105058 w 3920071"/>
              <a:gd name="connsiteY10" fmla="*/ 1209297 h 324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20071" h="3247963">
                <a:moveTo>
                  <a:pt x="1105058" y="1209297"/>
                </a:moveTo>
                <a:cubicBezTo>
                  <a:pt x="1454463" y="774400"/>
                  <a:pt x="1863341" y="372956"/>
                  <a:pt x="2197878" y="183385"/>
                </a:cubicBezTo>
                <a:cubicBezTo>
                  <a:pt x="2532415" y="-6186"/>
                  <a:pt x="2826063" y="-58225"/>
                  <a:pt x="3112278" y="71872"/>
                </a:cubicBezTo>
                <a:cubicBezTo>
                  <a:pt x="3398493" y="201969"/>
                  <a:pt x="3863127" y="752097"/>
                  <a:pt x="3915166" y="963970"/>
                </a:cubicBezTo>
                <a:cubicBezTo>
                  <a:pt x="3967205" y="1175843"/>
                  <a:pt x="3591780" y="1346828"/>
                  <a:pt x="3424512" y="1343111"/>
                </a:cubicBezTo>
                <a:cubicBezTo>
                  <a:pt x="3257244" y="1339394"/>
                  <a:pt x="3186619" y="696340"/>
                  <a:pt x="2911556" y="941667"/>
                </a:cubicBezTo>
                <a:cubicBezTo>
                  <a:pt x="2636493" y="1186994"/>
                  <a:pt x="2012025" y="2443365"/>
                  <a:pt x="1774132" y="2815072"/>
                </a:cubicBezTo>
                <a:cubicBezTo>
                  <a:pt x="1536239" y="3186779"/>
                  <a:pt x="1748112" y="3105004"/>
                  <a:pt x="1484200" y="3171911"/>
                </a:cubicBezTo>
                <a:cubicBezTo>
                  <a:pt x="1220288" y="3238818"/>
                  <a:pt x="421116" y="3279706"/>
                  <a:pt x="190658" y="3216516"/>
                </a:cubicBezTo>
                <a:cubicBezTo>
                  <a:pt x="-39801" y="3153326"/>
                  <a:pt x="-50951" y="3127306"/>
                  <a:pt x="101449" y="2792770"/>
                </a:cubicBezTo>
                <a:cubicBezTo>
                  <a:pt x="253849" y="2458234"/>
                  <a:pt x="755653" y="1644194"/>
                  <a:pt x="1105058" y="1209297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131B54C7-F67E-8F44-B428-C463DE517D31}"/>
              </a:ext>
            </a:extLst>
          </p:cNvPr>
          <p:cNvSpPr/>
          <p:nvPr/>
        </p:nvSpPr>
        <p:spPr>
          <a:xfrm>
            <a:off x="222559" y="2897043"/>
            <a:ext cx="2143072" cy="2076945"/>
          </a:xfrm>
          <a:custGeom>
            <a:avLst/>
            <a:gdLst>
              <a:gd name="connsiteX0" fmla="*/ 245792 w 2143072"/>
              <a:gd name="connsiteY0" fmla="*/ 403718 h 2076945"/>
              <a:gd name="connsiteX1" fmla="*/ 959470 w 2143072"/>
              <a:gd name="connsiteY1" fmla="*/ 247601 h 2076945"/>
              <a:gd name="connsiteX2" fmla="*/ 1160192 w 2143072"/>
              <a:gd name="connsiteY2" fmla="*/ 2274 h 2076945"/>
              <a:gd name="connsiteX3" fmla="*/ 1561636 w 2143072"/>
              <a:gd name="connsiteY3" fmla="*/ 403718 h 2076945"/>
              <a:gd name="connsiteX4" fmla="*/ 2141500 w 2143072"/>
              <a:gd name="connsiteY4" fmla="*/ 604440 h 2076945"/>
              <a:gd name="connsiteX5" fmla="*/ 1740056 w 2143072"/>
              <a:gd name="connsiteY5" fmla="*/ 1273513 h 2076945"/>
              <a:gd name="connsiteX6" fmla="*/ 1963080 w 2143072"/>
              <a:gd name="connsiteY6" fmla="*/ 1608050 h 2076945"/>
              <a:gd name="connsiteX7" fmla="*/ 1182495 w 2143072"/>
              <a:gd name="connsiteY7" fmla="*/ 1719562 h 2076945"/>
              <a:gd name="connsiteX8" fmla="*/ 669539 w 2143072"/>
              <a:gd name="connsiteY8" fmla="*/ 2076401 h 2076945"/>
              <a:gd name="connsiteX9" fmla="*/ 468817 w 2143072"/>
              <a:gd name="connsiteY9" fmla="*/ 1630352 h 2076945"/>
              <a:gd name="connsiteX10" fmla="*/ 465 w 2143072"/>
              <a:gd name="connsiteY10" fmla="*/ 1474235 h 2076945"/>
              <a:gd name="connsiteX11" fmla="*/ 379607 w 2143072"/>
              <a:gd name="connsiteY11" fmla="*/ 1072791 h 2076945"/>
              <a:gd name="connsiteX12" fmla="*/ 290397 w 2143072"/>
              <a:gd name="connsiteY12" fmla="*/ 448323 h 20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43072" h="2076945">
                <a:moveTo>
                  <a:pt x="245792" y="403718"/>
                </a:moveTo>
                <a:cubicBezTo>
                  <a:pt x="526431" y="359113"/>
                  <a:pt x="807070" y="314508"/>
                  <a:pt x="959470" y="247601"/>
                </a:cubicBezTo>
                <a:cubicBezTo>
                  <a:pt x="1111870" y="180694"/>
                  <a:pt x="1059831" y="-23745"/>
                  <a:pt x="1160192" y="2274"/>
                </a:cubicBezTo>
                <a:cubicBezTo>
                  <a:pt x="1260553" y="28293"/>
                  <a:pt x="1398085" y="303357"/>
                  <a:pt x="1561636" y="403718"/>
                </a:cubicBezTo>
                <a:cubicBezTo>
                  <a:pt x="1725187" y="504079"/>
                  <a:pt x="2111763" y="459474"/>
                  <a:pt x="2141500" y="604440"/>
                </a:cubicBezTo>
                <a:cubicBezTo>
                  <a:pt x="2171237" y="749406"/>
                  <a:pt x="1769793" y="1106245"/>
                  <a:pt x="1740056" y="1273513"/>
                </a:cubicBezTo>
                <a:cubicBezTo>
                  <a:pt x="1710319" y="1440781"/>
                  <a:pt x="2056007" y="1533709"/>
                  <a:pt x="1963080" y="1608050"/>
                </a:cubicBezTo>
                <a:cubicBezTo>
                  <a:pt x="1870153" y="1682391"/>
                  <a:pt x="1398085" y="1641504"/>
                  <a:pt x="1182495" y="1719562"/>
                </a:cubicBezTo>
                <a:cubicBezTo>
                  <a:pt x="966905" y="1797620"/>
                  <a:pt x="788485" y="2091269"/>
                  <a:pt x="669539" y="2076401"/>
                </a:cubicBezTo>
                <a:cubicBezTo>
                  <a:pt x="550593" y="2061533"/>
                  <a:pt x="580329" y="1730713"/>
                  <a:pt x="468817" y="1630352"/>
                </a:cubicBezTo>
                <a:cubicBezTo>
                  <a:pt x="357305" y="1529991"/>
                  <a:pt x="15333" y="1567162"/>
                  <a:pt x="465" y="1474235"/>
                </a:cubicBezTo>
                <a:cubicBezTo>
                  <a:pt x="-14403" y="1381308"/>
                  <a:pt x="331285" y="1243776"/>
                  <a:pt x="379607" y="1072791"/>
                </a:cubicBezTo>
                <a:cubicBezTo>
                  <a:pt x="427929" y="901806"/>
                  <a:pt x="359163" y="675064"/>
                  <a:pt x="290397" y="448323"/>
                </a:cubicBezTo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C08AD87-D7F4-2640-BC54-2ECF52AC126F}"/>
              </a:ext>
            </a:extLst>
          </p:cNvPr>
          <p:cNvSpPr/>
          <p:nvPr/>
        </p:nvSpPr>
        <p:spPr>
          <a:xfrm>
            <a:off x="946766" y="3690188"/>
            <a:ext cx="636707" cy="490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D5B8F84A-5BD7-F34D-9460-F442FEEB0902}"/>
              </a:ext>
            </a:extLst>
          </p:cNvPr>
          <p:cNvSpPr/>
          <p:nvPr/>
        </p:nvSpPr>
        <p:spPr>
          <a:xfrm>
            <a:off x="914028" y="3568390"/>
            <a:ext cx="1472333" cy="1663124"/>
          </a:xfrm>
          <a:custGeom>
            <a:avLst/>
            <a:gdLst>
              <a:gd name="connsiteX0" fmla="*/ 1472333 w 1472333"/>
              <a:gd name="connsiteY0" fmla="*/ 0 h 1663124"/>
              <a:gd name="connsiteX1" fmla="*/ 1338518 w 1472333"/>
              <a:gd name="connsiteY1" fmla="*/ 1204332 h 1663124"/>
              <a:gd name="connsiteX2" fmla="*/ 1026284 w 1472333"/>
              <a:gd name="connsiteY2" fmla="*/ 1583473 h 1663124"/>
              <a:gd name="connsiteX3" fmla="*/ 401816 w 1472333"/>
              <a:gd name="connsiteY3" fmla="*/ 1650381 h 1663124"/>
              <a:gd name="connsiteX4" fmla="*/ 372 w 1472333"/>
              <a:gd name="connsiteY4" fmla="*/ 1405054 h 1663124"/>
              <a:gd name="connsiteX5" fmla="*/ 468723 w 1472333"/>
              <a:gd name="connsiteY5" fmla="*/ 1070517 h 1663124"/>
              <a:gd name="connsiteX6" fmla="*/ 1249309 w 1472333"/>
              <a:gd name="connsiteY6" fmla="*/ 959005 h 1663124"/>
              <a:gd name="connsiteX7" fmla="*/ 1026284 w 1472333"/>
              <a:gd name="connsiteY7" fmla="*/ 624469 h 1663124"/>
              <a:gd name="connsiteX8" fmla="*/ 1360821 w 1472333"/>
              <a:gd name="connsiteY8" fmla="*/ 44605 h 166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2333" h="1663124">
                <a:moveTo>
                  <a:pt x="1472333" y="0"/>
                </a:moveTo>
                <a:cubicBezTo>
                  <a:pt x="1442596" y="470210"/>
                  <a:pt x="1412859" y="940420"/>
                  <a:pt x="1338518" y="1204332"/>
                </a:cubicBezTo>
                <a:cubicBezTo>
                  <a:pt x="1264177" y="1468244"/>
                  <a:pt x="1182401" y="1509132"/>
                  <a:pt x="1026284" y="1583473"/>
                </a:cubicBezTo>
                <a:cubicBezTo>
                  <a:pt x="870167" y="1657814"/>
                  <a:pt x="572801" y="1680117"/>
                  <a:pt x="401816" y="1650381"/>
                </a:cubicBezTo>
                <a:cubicBezTo>
                  <a:pt x="230831" y="1620645"/>
                  <a:pt x="-10779" y="1501698"/>
                  <a:pt x="372" y="1405054"/>
                </a:cubicBezTo>
                <a:cubicBezTo>
                  <a:pt x="11523" y="1308410"/>
                  <a:pt x="260567" y="1144858"/>
                  <a:pt x="468723" y="1070517"/>
                </a:cubicBezTo>
                <a:cubicBezTo>
                  <a:pt x="676879" y="996176"/>
                  <a:pt x="1156382" y="1033346"/>
                  <a:pt x="1249309" y="959005"/>
                </a:cubicBezTo>
                <a:cubicBezTo>
                  <a:pt x="1342236" y="884664"/>
                  <a:pt x="1007699" y="776869"/>
                  <a:pt x="1026284" y="624469"/>
                </a:cubicBezTo>
                <a:cubicBezTo>
                  <a:pt x="1044869" y="472069"/>
                  <a:pt x="1202845" y="258337"/>
                  <a:pt x="1360821" y="44605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CBC096FC-EFB4-D941-AC54-13C6B170050F}"/>
              </a:ext>
            </a:extLst>
          </p:cNvPr>
          <p:cNvSpPr/>
          <p:nvPr/>
        </p:nvSpPr>
        <p:spPr>
          <a:xfrm>
            <a:off x="4482790" y="2520176"/>
            <a:ext cx="2189605" cy="2759544"/>
          </a:xfrm>
          <a:custGeom>
            <a:avLst/>
            <a:gdLst>
              <a:gd name="connsiteX0" fmla="*/ 401444 w 2189605"/>
              <a:gd name="connsiteY0" fmla="*/ 0 h 2759544"/>
              <a:gd name="connsiteX1" fmla="*/ 802888 w 2189605"/>
              <a:gd name="connsiteY1" fmla="*/ 869795 h 2759544"/>
              <a:gd name="connsiteX2" fmla="*/ 1159727 w 2189605"/>
              <a:gd name="connsiteY2" fmla="*/ 1605775 h 2759544"/>
              <a:gd name="connsiteX3" fmla="*/ 1717288 w 2189605"/>
              <a:gd name="connsiteY3" fmla="*/ 2118731 h 2759544"/>
              <a:gd name="connsiteX4" fmla="*/ 2163337 w 2189605"/>
              <a:gd name="connsiteY4" fmla="*/ 2408663 h 2759544"/>
              <a:gd name="connsiteX5" fmla="*/ 914400 w 2189605"/>
              <a:gd name="connsiteY5" fmla="*/ 2631687 h 2759544"/>
              <a:gd name="connsiteX6" fmla="*/ 0 w 2189605"/>
              <a:gd name="connsiteY6" fmla="*/ 267629 h 275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605" h="2759544">
                <a:moveTo>
                  <a:pt x="401444" y="0"/>
                </a:moveTo>
                <a:cubicBezTo>
                  <a:pt x="538976" y="301083"/>
                  <a:pt x="676508" y="602166"/>
                  <a:pt x="802888" y="869795"/>
                </a:cubicBezTo>
                <a:cubicBezTo>
                  <a:pt x="929268" y="1137424"/>
                  <a:pt x="1007327" y="1397619"/>
                  <a:pt x="1159727" y="1605775"/>
                </a:cubicBezTo>
                <a:cubicBezTo>
                  <a:pt x="1312127" y="1813931"/>
                  <a:pt x="1550020" y="1984916"/>
                  <a:pt x="1717288" y="2118731"/>
                </a:cubicBezTo>
                <a:cubicBezTo>
                  <a:pt x="1884556" y="2252546"/>
                  <a:pt x="2297152" y="2323170"/>
                  <a:pt x="2163337" y="2408663"/>
                </a:cubicBezTo>
                <a:cubicBezTo>
                  <a:pt x="2029522" y="2494156"/>
                  <a:pt x="1274956" y="2988526"/>
                  <a:pt x="914400" y="2631687"/>
                </a:cubicBezTo>
                <a:cubicBezTo>
                  <a:pt x="553844" y="2274848"/>
                  <a:pt x="276922" y="1271238"/>
                  <a:pt x="0" y="267629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763DF75B-42AB-4541-BCF6-F98E29FE97E6}"/>
              </a:ext>
            </a:extLst>
          </p:cNvPr>
          <p:cNvSpPr/>
          <p:nvPr/>
        </p:nvSpPr>
        <p:spPr>
          <a:xfrm>
            <a:off x="4683512" y="3791415"/>
            <a:ext cx="3590693" cy="1516565"/>
          </a:xfrm>
          <a:custGeom>
            <a:avLst/>
            <a:gdLst>
              <a:gd name="connsiteX0" fmla="*/ 1025912 w 3590693"/>
              <a:gd name="connsiteY0" fmla="*/ 1516565 h 1516565"/>
              <a:gd name="connsiteX1" fmla="*/ 512956 w 3590693"/>
              <a:gd name="connsiteY1" fmla="*/ 1471961 h 1516565"/>
              <a:gd name="connsiteX2" fmla="*/ 446049 w 3590693"/>
              <a:gd name="connsiteY2" fmla="*/ 1449658 h 1516565"/>
              <a:gd name="connsiteX3" fmla="*/ 200722 w 3590693"/>
              <a:gd name="connsiteY3" fmla="*/ 1405053 h 1516565"/>
              <a:gd name="connsiteX4" fmla="*/ 89210 w 3590693"/>
              <a:gd name="connsiteY4" fmla="*/ 1338146 h 1516565"/>
              <a:gd name="connsiteX5" fmla="*/ 22303 w 3590693"/>
              <a:gd name="connsiteY5" fmla="*/ 1293541 h 1516565"/>
              <a:gd name="connsiteX6" fmla="*/ 0 w 3590693"/>
              <a:gd name="connsiteY6" fmla="*/ 1226634 h 1516565"/>
              <a:gd name="connsiteX7" fmla="*/ 22303 w 3590693"/>
              <a:gd name="connsiteY7" fmla="*/ 1137424 h 1516565"/>
              <a:gd name="connsiteX8" fmla="*/ 156117 w 3590693"/>
              <a:gd name="connsiteY8" fmla="*/ 1070517 h 1516565"/>
              <a:gd name="connsiteX9" fmla="*/ 468351 w 3590693"/>
              <a:gd name="connsiteY9" fmla="*/ 1092819 h 1516565"/>
              <a:gd name="connsiteX10" fmla="*/ 535259 w 3590693"/>
              <a:gd name="connsiteY10" fmla="*/ 1115122 h 1516565"/>
              <a:gd name="connsiteX11" fmla="*/ 557561 w 3590693"/>
              <a:gd name="connsiteY11" fmla="*/ 1048214 h 1516565"/>
              <a:gd name="connsiteX12" fmla="*/ 535259 w 3590693"/>
              <a:gd name="connsiteY12" fmla="*/ 981307 h 1516565"/>
              <a:gd name="connsiteX13" fmla="*/ 646771 w 3590693"/>
              <a:gd name="connsiteY13" fmla="*/ 802887 h 1516565"/>
              <a:gd name="connsiteX14" fmla="*/ 780586 w 3590693"/>
              <a:gd name="connsiteY14" fmla="*/ 758283 h 1516565"/>
              <a:gd name="connsiteX15" fmla="*/ 847493 w 3590693"/>
              <a:gd name="connsiteY15" fmla="*/ 735980 h 1516565"/>
              <a:gd name="connsiteX16" fmla="*/ 1137425 w 3590693"/>
              <a:gd name="connsiteY16" fmla="*/ 780585 h 1516565"/>
              <a:gd name="connsiteX17" fmla="*/ 1226634 w 3590693"/>
              <a:gd name="connsiteY17" fmla="*/ 914400 h 1516565"/>
              <a:gd name="connsiteX18" fmla="*/ 1271239 w 3590693"/>
              <a:gd name="connsiteY18" fmla="*/ 981307 h 1516565"/>
              <a:gd name="connsiteX19" fmla="*/ 1293542 w 3590693"/>
              <a:gd name="connsiteY19" fmla="*/ 914400 h 1516565"/>
              <a:gd name="connsiteX20" fmla="*/ 1338147 w 3590693"/>
              <a:gd name="connsiteY20" fmla="*/ 691375 h 1516565"/>
              <a:gd name="connsiteX21" fmla="*/ 1538868 w 3590693"/>
              <a:gd name="connsiteY21" fmla="*/ 468351 h 1516565"/>
              <a:gd name="connsiteX22" fmla="*/ 1628078 w 3590693"/>
              <a:gd name="connsiteY22" fmla="*/ 379141 h 1516565"/>
              <a:gd name="connsiteX23" fmla="*/ 1806498 w 3590693"/>
              <a:gd name="connsiteY23" fmla="*/ 156117 h 1516565"/>
              <a:gd name="connsiteX24" fmla="*/ 1895708 w 3590693"/>
              <a:gd name="connsiteY24" fmla="*/ 89209 h 1516565"/>
              <a:gd name="connsiteX25" fmla="*/ 2163337 w 3590693"/>
              <a:gd name="connsiteY25" fmla="*/ 22302 h 1516565"/>
              <a:gd name="connsiteX26" fmla="*/ 2274849 w 3590693"/>
              <a:gd name="connsiteY26" fmla="*/ 0 h 1516565"/>
              <a:gd name="connsiteX27" fmla="*/ 2631688 w 3590693"/>
              <a:gd name="connsiteY27" fmla="*/ 22302 h 1516565"/>
              <a:gd name="connsiteX28" fmla="*/ 2698595 w 3590693"/>
              <a:gd name="connsiteY28" fmla="*/ 89209 h 1516565"/>
              <a:gd name="connsiteX29" fmla="*/ 2743200 w 3590693"/>
              <a:gd name="connsiteY29" fmla="*/ 223024 h 1516565"/>
              <a:gd name="connsiteX30" fmla="*/ 2720898 w 3590693"/>
              <a:gd name="connsiteY30" fmla="*/ 401444 h 1516565"/>
              <a:gd name="connsiteX31" fmla="*/ 2787805 w 3590693"/>
              <a:gd name="connsiteY31" fmla="*/ 446048 h 1516565"/>
              <a:gd name="connsiteX32" fmla="*/ 3033132 w 3590693"/>
              <a:gd name="connsiteY32" fmla="*/ 401444 h 1516565"/>
              <a:gd name="connsiteX33" fmla="*/ 3367668 w 3590693"/>
              <a:gd name="connsiteY33" fmla="*/ 423746 h 1516565"/>
              <a:gd name="connsiteX34" fmla="*/ 3456878 w 3590693"/>
              <a:gd name="connsiteY34" fmla="*/ 535258 h 1516565"/>
              <a:gd name="connsiteX35" fmla="*/ 3501483 w 3590693"/>
              <a:gd name="connsiteY35" fmla="*/ 602165 h 1516565"/>
              <a:gd name="connsiteX36" fmla="*/ 3523786 w 3590693"/>
              <a:gd name="connsiteY36" fmla="*/ 669073 h 1516565"/>
              <a:gd name="connsiteX37" fmla="*/ 3590693 w 3590693"/>
              <a:gd name="connsiteY37" fmla="*/ 802887 h 1516565"/>
              <a:gd name="connsiteX38" fmla="*/ 3568390 w 3590693"/>
              <a:gd name="connsiteY38" fmla="*/ 1092819 h 1516565"/>
              <a:gd name="connsiteX39" fmla="*/ 3479181 w 3590693"/>
              <a:gd name="connsiteY39" fmla="*/ 1226634 h 1516565"/>
              <a:gd name="connsiteX40" fmla="*/ 3434576 w 3590693"/>
              <a:gd name="connsiteY40" fmla="*/ 1293541 h 1516565"/>
              <a:gd name="connsiteX41" fmla="*/ 3300761 w 3590693"/>
              <a:gd name="connsiteY41" fmla="*/ 1360448 h 1516565"/>
              <a:gd name="connsiteX42" fmla="*/ 3233854 w 3590693"/>
              <a:gd name="connsiteY42" fmla="*/ 1382751 h 1516565"/>
              <a:gd name="connsiteX43" fmla="*/ 3166947 w 3590693"/>
              <a:gd name="connsiteY43" fmla="*/ 1427356 h 1516565"/>
              <a:gd name="connsiteX44" fmla="*/ 3077737 w 3590693"/>
              <a:gd name="connsiteY44" fmla="*/ 1449658 h 151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0693" h="1516565">
                <a:moveTo>
                  <a:pt x="1025912" y="1516565"/>
                </a:moveTo>
                <a:cubicBezTo>
                  <a:pt x="854927" y="1501697"/>
                  <a:pt x="683455" y="1491634"/>
                  <a:pt x="512956" y="1471961"/>
                </a:cubicBezTo>
                <a:cubicBezTo>
                  <a:pt x="489602" y="1469266"/>
                  <a:pt x="468856" y="1455360"/>
                  <a:pt x="446049" y="1449658"/>
                </a:cubicBezTo>
                <a:cubicBezTo>
                  <a:pt x="383719" y="1434075"/>
                  <a:pt x="260359" y="1414993"/>
                  <a:pt x="200722" y="1405053"/>
                </a:cubicBezTo>
                <a:cubicBezTo>
                  <a:pt x="163551" y="1382751"/>
                  <a:pt x="125969" y="1361120"/>
                  <a:pt x="89210" y="1338146"/>
                </a:cubicBezTo>
                <a:cubicBezTo>
                  <a:pt x="66480" y="1323940"/>
                  <a:pt x="39047" y="1314471"/>
                  <a:pt x="22303" y="1293541"/>
                </a:cubicBezTo>
                <a:cubicBezTo>
                  <a:pt x="7617" y="1275184"/>
                  <a:pt x="7434" y="1248936"/>
                  <a:pt x="0" y="1226634"/>
                </a:cubicBezTo>
                <a:cubicBezTo>
                  <a:pt x="7434" y="1196897"/>
                  <a:pt x="5300" y="1162928"/>
                  <a:pt x="22303" y="1137424"/>
                </a:cubicBezTo>
                <a:cubicBezTo>
                  <a:pt x="47009" y="1100366"/>
                  <a:pt x="117950" y="1083239"/>
                  <a:pt x="156117" y="1070517"/>
                </a:cubicBezTo>
                <a:cubicBezTo>
                  <a:pt x="260195" y="1077951"/>
                  <a:pt x="364723" y="1080627"/>
                  <a:pt x="468351" y="1092819"/>
                </a:cubicBezTo>
                <a:cubicBezTo>
                  <a:pt x="491699" y="1095566"/>
                  <a:pt x="514232" y="1125636"/>
                  <a:pt x="535259" y="1115122"/>
                </a:cubicBezTo>
                <a:cubicBezTo>
                  <a:pt x="556286" y="1104608"/>
                  <a:pt x="550127" y="1070517"/>
                  <a:pt x="557561" y="1048214"/>
                </a:cubicBezTo>
                <a:cubicBezTo>
                  <a:pt x="550127" y="1025912"/>
                  <a:pt x="535259" y="1004816"/>
                  <a:pt x="535259" y="981307"/>
                </a:cubicBezTo>
                <a:cubicBezTo>
                  <a:pt x="535259" y="903128"/>
                  <a:pt x="580478" y="842662"/>
                  <a:pt x="646771" y="802887"/>
                </a:cubicBezTo>
                <a:cubicBezTo>
                  <a:pt x="687088" y="778697"/>
                  <a:pt x="735981" y="773151"/>
                  <a:pt x="780586" y="758283"/>
                </a:cubicBezTo>
                <a:lnTo>
                  <a:pt x="847493" y="735980"/>
                </a:lnTo>
                <a:cubicBezTo>
                  <a:pt x="944137" y="750848"/>
                  <a:pt x="1048951" y="738950"/>
                  <a:pt x="1137425" y="780585"/>
                </a:cubicBezTo>
                <a:cubicBezTo>
                  <a:pt x="1185931" y="803411"/>
                  <a:pt x="1196898" y="869795"/>
                  <a:pt x="1226634" y="914400"/>
                </a:cubicBezTo>
                <a:lnTo>
                  <a:pt x="1271239" y="981307"/>
                </a:lnTo>
                <a:cubicBezTo>
                  <a:pt x="1278673" y="959005"/>
                  <a:pt x="1288932" y="937452"/>
                  <a:pt x="1293542" y="914400"/>
                </a:cubicBezTo>
                <a:cubicBezTo>
                  <a:pt x="1307242" y="845899"/>
                  <a:pt x="1304554" y="758561"/>
                  <a:pt x="1338147" y="691375"/>
                </a:cubicBezTo>
                <a:cubicBezTo>
                  <a:pt x="1380861" y="605945"/>
                  <a:pt x="1481070" y="526149"/>
                  <a:pt x="1538868" y="468351"/>
                </a:cubicBezTo>
                <a:cubicBezTo>
                  <a:pt x="1568605" y="438614"/>
                  <a:pt x="1601807" y="411980"/>
                  <a:pt x="1628078" y="379141"/>
                </a:cubicBezTo>
                <a:cubicBezTo>
                  <a:pt x="1687551" y="304800"/>
                  <a:pt x="1730335" y="213239"/>
                  <a:pt x="1806498" y="156117"/>
                </a:cubicBezTo>
                <a:cubicBezTo>
                  <a:pt x="1836235" y="133814"/>
                  <a:pt x="1862461" y="105832"/>
                  <a:pt x="1895708" y="89209"/>
                </a:cubicBezTo>
                <a:cubicBezTo>
                  <a:pt x="1988774" y="42676"/>
                  <a:pt x="2063595" y="40437"/>
                  <a:pt x="2163337" y="22302"/>
                </a:cubicBezTo>
                <a:cubicBezTo>
                  <a:pt x="2200632" y="15521"/>
                  <a:pt x="2237678" y="7434"/>
                  <a:pt x="2274849" y="0"/>
                </a:cubicBezTo>
                <a:cubicBezTo>
                  <a:pt x="2393795" y="7434"/>
                  <a:pt x="2515066" y="-2250"/>
                  <a:pt x="2631688" y="22302"/>
                </a:cubicBezTo>
                <a:cubicBezTo>
                  <a:pt x="2662552" y="28800"/>
                  <a:pt x="2683278" y="61638"/>
                  <a:pt x="2698595" y="89209"/>
                </a:cubicBezTo>
                <a:cubicBezTo>
                  <a:pt x="2721429" y="130310"/>
                  <a:pt x="2743200" y="223024"/>
                  <a:pt x="2743200" y="223024"/>
                </a:cubicBezTo>
                <a:cubicBezTo>
                  <a:pt x="2735766" y="282497"/>
                  <a:pt x="2709144" y="342672"/>
                  <a:pt x="2720898" y="401444"/>
                </a:cubicBezTo>
                <a:cubicBezTo>
                  <a:pt x="2726155" y="427727"/>
                  <a:pt x="2761165" y="443088"/>
                  <a:pt x="2787805" y="446048"/>
                </a:cubicBezTo>
                <a:cubicBezTo>
                  <a:pt x="2806149" y="448086"/>
                  <a:pt x="3005418" y="406987"/>
                  <a:pt x="3033132" y="401444"/>
                </a:cubicBezTo>
                <a:cubicBezTo>
                  <a:pt x="3144644" y="408878"/>
                  <a:pt x="3257429" y="405373"/>
                  <a:pt x="3367668" y="423746"/>
                </a:cubicBezTo>
                <a:cubicBezTo>
                  <a:pt x="3449697" y="437417"/>
                  <a:pt x="3429994" y="481489"/>
                  <a:pt x="3456878" y="535258"/>
                </a:cubicBezTo>
                <a:cubicBezTo>
                  <a:pt x="3468865" y="559232"/>
                  <a:pt x="3489496" y="578191"/>
                  <a:pt x="3501483" y="602165"/>
                </a:cubicBezTo>
                <a:cubicBezTo>
                  <a:pt x="3511997" y="623192"/>
                  <a:pt x="3513272" y="648046"/>
                  <a:pt x="3523786" y="669073"/>
                </a:cubicBezTo>
                <a:cubicBezTo>
                  <a:pt x="3610255" y="842012"/>
                  <a:pt x="3534633" y="634711"/>
                  <a:pt x="3590693" y="802887"/>
                </a:cubicBezTo>
                <a:cubicBezTo>
                  <a:pt x="3583259" y="899531"/>
                  <a:pt x="3593058" y="999081"/>
                  <a:pt x="3568390" y="1092819"/>
                </a:cubicBezTo>
                <a:cubicBezTo>
                  <a:pt x="3554747" y="1144662"/>
                  <a:pt x="3508917" y="1182029"/>
                  <a:pt x="3479181" y="1226634"/>
                </a:cubicBezTo>
                <a:cubicBezTo>
                  <a:pt x="3464313" y="1248936"/>
                  <a:pt x="3460005" y="1285065"/>
                  <a:pt x="3434576" y="1293541"/>
                </a:cubicBezTo>
                <a:cubicBezTo>
                  <a:pt x="3266403" y="1349600"/>
                  <a:pt x="3473694" y="1273981"/>
                  <a:pt x="3300761" y="1360448"/>
                </a:cubicBezTo>
                <a:cubicBezTo>
                  <a:pt x="3279734" y="1370961"/>
                  <a:pt x="3254881" y="1372237"/>
                  <a:pt x="3233854" y="1382751"/>
                </a:cubicBezTo>
                <a:cubicBezTo>
                  <a:pt x="3209880" y="1394738"/>
                  <a:pt x="3190921" y="1415369"/>
                  <a:pt x="3166947" y="1427356"/>
                </a:cubicBezTo>
                <a:cubicBezTo>
                  <a:pt x="3117641" y="1452009"/>
                  <a:pt x="3115752" y="1449658"/>
                  <a:pt x="3077737" y="1449658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A5BA58B2-9932-884D-9823-BCA01A1F9BAF}"/>
              </a:ext>
            </a:extLst>
          </p:cNvPr>
          <p:cNvSpPr/>
          <p:nvPr/>
        </p:nvSpPr>
        <p:spPr>
          <a:xfrm>
            <a:off x="7649737" y="3077737"/>
            <a:ext cx="490653" cy="869795"/>
          </a:xfrm>
          <a:custGeom>
            <a:avLst/>
            <a:gdLst>
              <a:gd name="connsiteX0" fmla="*/ 66907 w 490653"/>
              <a:gd name="connsiteY0" fmla="*/ 669073 h 869795"/>
              <a:gd name="connsiteX1" fmla="*/ 66907 w 490653"/>
              <a:gd name="connsiteY1" fmla="*/ 178419 h 869795"/>
              <a:gd name="connsiteX2" fmla="*/ 89209 w 490653"/>
              <a:gd name="connsiteY2" fmla="*/ 111512 h 869795"/>
              <a:gd name="connsiteX3" fmla="*/ 156117 w 490653"/>
              <a:gd name="connsiteY3" fmla="*/ 44604 h 869795"/>
              <a:gd name="connsiteX4" fmla="*/ 289931 w 490653"/>
              <a:gd name="connsiteY4" fmla="*/ 0 h 869795"/>
              <a:gd name="connsiteX5" fmla="*/ 423746 w 490653"/>
              <a:gd name="connsiteY5" fmla="*/ 22302 h 869795"/>
              <a:gd name="connsiteX6" fmla="*/ 490653 w 490653"/>
              <a:gd name="connsiteY6" fmla="*/ 156117 h 869795"/>
              <a:gd name="connsiteX7" fmla="*/ 468351 w 490653"/>
              <a:gd name="connsiteY7" fmla="*/ 401443 h 869795"/>
              <a:gd name="connsiteX8" fmla="*/ 356839 w 490653"/>
              <a:gd name="connsiteY8" fmla="*/ 535258 h 869795"/>
              <a:gd name="connsiteX9" fmla="*/ 312234 w 490653"/>
              <a:gd name="connsiteY9" fmla="*/ 602165 h 869795"/>
              <a:gd name="connsiteX10" fmla="*/ 245326 w 490653"/>
              <a:gd name="connsiteY10" fmla="*/ 624468 h 869795"/>
              <a:gd name="connsiteX11" fmla="*/ 0 w 490653"/>
              <a:gd name="connsiteY11" fmla="*/ 869795 h 86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0653" h="869795">
                <a:moveTo>
                  <a:pt x="66907" y="669073"/>
                </a:moveTo>
                <a:cubicBezTo>
                  <a:pt x="17389" y="322449"/>
                  <a:pt x="-5388" y="443500"/>
                  <a:pt x="66907" y="178419"/>
                </a:cubicBezTo>
                <a:cubicBezTo>
                  <a:pt x="73093" y="155739"/>
                  <a:pt x="76169" y="131072"/>
                  <a:pt x="89209" y="111512"/>
                </a:cubicBezTo>
                <a:cubicBezTo>
                  <a:pt x="106705" y="85269"/>
                  <a:pt x="128545" y="59922"/>
                  <a:pt x="156117" y="44604"/>
                </a:cubicBezTo>
                <a:cubicBezTo>
                  <a:pt x="197218" y="21770"/>
                  <a:pt x="289931" y="0"/>
                  <a:pt x="289931" y="0"/>
                </a:cubicBezTo>
                <a:cubicBezTo>
                  <a:pt x="334536" y="7434"/>
                  <a:pt x="383300" y="2079"/>
                  <a:pt x="423746" y="22302"/>
                </a:cubicBezTo>
                <a:cubicBezTo>
                  <a:pt x="458334" y="39596"/>
                  <a:pt x="480098" y="124450"/>
                  <a:pt x="490653" y="156117"/>
                </a:cubicBezTo>
                <a:cubicBezTo>
                  <a:pt x="483219" y="237892"/>
                  <a:pt x="485556" y="321153"/>
                  <a:pt x="468351" y="401443"/>
                </a:cubicBezTo>
                <a:cubicBezTo>
                  <a:pt x="458767" y="446168"/>
                  <a:pt x="380904" y="506380"/>
                  <a:pt x="356839" y="535258"/>
                </a:cubicBezTo>
                <a:cubicBezTo>
                  <a:pt x="339679" y="555849"/>
                  <a:pt x="333165" y="585421"/>
                  <a:pt x="312234" y="602165"/>
                </a:cubicBezTo>
                <a:cubicBezTo>
                  <a:pt x="293876" y="616851"/>
                  <a:pt x="267629" y="617034"/>
                  <a:pt x="245326" y="624468"/>
                </a:cubicBezTo>
                <a:lnTo>
                  <a:pt x="0" y="869795"/>
                </a:ln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C2DB6A75-9580-204C-8E55-8992F40E93D4}"/>
              </a:ext>
            </a:extLst>
          </p:cNvPr>
          <p:cNvSpPr/>
          <p:nvPr/>
        </p:nvSpPr>
        <p:spPr>
          <a:xfrm>
            <a:off x="6266985" y="2854712"/>
            <a:ext cx="490654" cy="735981"/>
          </a:xfrm>
          <a:custGeom>
            <a:avLst/>
            <a:gdLst>
              <a:gd name="connsiteX0" fmla="*/ 490654 w 490654"/>
              <a:gd name="connsiteY0" fmla="*/ 735981 h 735981"/>
              <a:gd name="connsiteX1" fmla="*/ 334537 w 490654"/>
              <a:gd name="connsiteY1" fmla="*/ 624468 h 735981"/>
              <a:gd name="connsiteX2" fmla="*/ 133815 w 490654"/>
              <a:gd name="connsiteY2" fmla="*/ 446049 h 735981"/>
              <a:gd name="connsiteX3" fmla="*/ 44605 w 490654"/>
              <a:gd name="connsiteY3" fmla="*/ 312234 h 735981"/>
              <a:gd name="connsiteX4" fmla="*/ 0 w 490654"/>
              <a:gd name="connsiteY4" fmla="*/ 245327 h 735981"/>
              <a:gd name="connsiteX5" fmla="*/ 66908 w 490654"/>
              <a:gd name="connsiteY5" fmla="*/ 22303 h 735981"/>
              <a:gd name="connsiteX6" fmla="*/ 133815 w 490654"/>
              <a:gd name="connsiteY6" fmla="*/ 0 h 735981"/>
              <a:gd name="connsiteX7" fmla="*/ 334537 w 490654"/>
              <a:gd name="connsiteY7" fmla="*/ 66908 h 735981"/>
              <a:gd name="connsiteX8" fmla="*/ 379142 w 490654"/>
              <a:gd name="connsiteY8" fmla="*/ 200722 h 735981"/>
              <a:gd name="connsiteX9" fmla="*/ 401444 w 490654"/>
              <a:gd name="connsiteY9" fmla="*/ 267629 h 735981"/>
              <a:gd name="connsiteX10" fmla="*/ 423747 w 490654"/>
              <a:gd name="connsiteY10" fmla="*/ 334537 h 735981"/>
              <a:gd name="connsiteX11" fmla="*/ 446049 w 490654"/>
              <a:gd name="connsiteY11" fmla="*/ 423747 h 735981"/>
              <a:gd name="connsiteX12" fmla="*/ 490654 w 490654"/>
              <a:gd name="connsiteY12" fmla="*/ 735981 h 73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654" h="735981">
                <a:moveTo>
                  <a:pt x="490654" y="735981"/>
                </a:moveTo>
                <a:cubicBezTo>
                  <a:pt x="438615" y="698810"/>
                  <a:pt x="383356" y="665777"/>
                  <a:pt x="334537" y="624468"/>
                </a:cubicBezTo>
                <a:cubicBezTo>
                  <a:pt x="50826" y="384405"/>
                  <a:pt x="308848" y="562738"/>
                  <a:pt x="133815" y="446049"/>
                </a:cubicBezTo>
                <a:lnTo>
                  <a:pt x="44605" y="312234"/>
                </a:lnTo>
                <a:lnTo>
                  <a:pt x="0" y="245327"/>
                </a:lnTo>
                <a:cubicBezTo>
                  <a:pt x="9761" y="177005"/>
                  <a:pt x="1472" y="74652"/>
                  <a:pt x="66908" y="22303"/>
                </a:cubicBezTo>
                <a:cubicBezTo>
                  <a:pt x="85265" y="7617"/>
                  <a:pt x="111513" y="7434"/>
                  <a:pt x="133815" y="0"/>
                </a:cubicBezTo>
                <a:cubicBezTo>
                  <a:pt x="179235" y="7570"/>
                  <a:pt x="298072" y="8564"/>
                  <a:pt x="334537" y="66908"/>
                </a:cubicBezTo>
                <a:cubicBezTo>
                  <a:pt x="359456" y="106779"/>
                  <a:pt x="364274" y="156117"/>
                  <a:pt x="379142" y="200722"/>
                </a:cubicBezTo>
                <a:lnTo>
                  <a:pt x="401444" y="267629"/>
                </a:lnTo>
                <a:cubicBezTo>
                  <a:pt x="408878" y="289932"/>
                  <a:pt x="418045" y="311730"/>
                  <a:pt x="423747" y="334537"/>
                </a:cubicBezTo>
                <a:lnTo>
                  <a:pt x="446049" y="423747"/>
                </a:lnTo>
                <a:lnTo>
                  <a:pt x="490654" y="735981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E17E0B-5BC0-354D-A59C-B19BF29A11B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3566" y="34882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4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022AC83B-B0DB-B24E-A144-8692FC50E8A1}"/>
              </a:ext>
            </a:extLst>
          </p:cNvPr>
          <p:cNvSpPr/>
          <p:nvPr/>
        </p:nvSpPr>
        <p:spPr>
          <a:xfrm>
            <a:off x="579863" y="5307980"/>
            <a:ext cx="10727474" cy="713679"/>
          </a:xfrm>
          <a:custGeom>
            <a:avLst/>
            <a:gdLst>
              <a:gd name="connsiteX0" fmla="*/ 0 w 10727474"/>
              <a:gd name="connsiteY0" fmla="*/ 691376 h 713679"/>
              <a:gd name="connsiteX1" fmla="*/ 22303 w 10727474"/>
              <a:gd name="connsiteY1" fmla="*/ 468352 h 713679"/>
              <a:gd name="connsiteX2" fmla="*/ 111513 w 10727474"/>
              <a:gd name="connsiteY2" fmla="*/ 334537 h 713679"/>
              <a:gd name="connsiteX3" fmla="*/ 312235 w 10727474"/>
              <a:gd name="connsiteY3" fmla="*/ 178420 h 713679"/>
              <a:gd name="connsiteX4" fmla="*/ 379142 w 10727474"/>
              <a:gd name="connsiteY4" fmla="*/ 133815 h 713679"/>
              <a:gd name="connsiteX5" fmla="*/ 624469 w 10727474"/>
              <a:gd name="connsiteY5" fmla="*/ 66908 h 713679"/>
              <a:gd name="connsiteX6" fmla="*/ 691376 w 10727474"/>
              <a:gd name="connsiteY6" fmla="*/ 44605 h 713679"/>
              <a:gd name="connsiteX7" fmla="*/ 802888 w 10727474"/>
              <a:gd name="connsiteY7" fmla="*/ 22303 h 713679"/>
              <a:gd name="connsiteX8" fmla="*/ 1382752 w 10727474"/>
              <a:gd name="connsiteY8" fmla="*/ 44605 h 713679"/>
              <a:gd name="connsiteX9" fmla="*/ 1561171 w 10727474"/>
              <a:gd name="connsiteY9" fmla="*/ 111513 h 713679"/>
              <a:gd name="connsiteX10" fmla="*/ 1873405 w 10727474"/>
              <a:gd name="connsiteY10" fmla="*/ 200722 h 713679"/>
              <a:gd name="connsiteX11" fmla="*/ 1962615 w 10727474"/>
              <a:gd name="connsiteY11" fmla="*/ 223025 h 713679"/>
              <a:gd name="connsiteX12" fmla="*/ 2029522 w 10727474"/>
              <a:gd name="connsiteY12" fmla="*/ 245327 h 713679"/>
              <a:gd name="connsiteX13" fmla="*/ 2520176 w 10727474"/>
              <a:gd name="connsiteY13" fmla="*/ 223025 h 713679"/>
              <a:gd name="connsiteX14" fmla="*/ 2676293 w 10727474"/>
              <a:gd name="connsiteY14" fmla="*/ 178420 h 713679"/>
              <a:gd name="connsiteX15" fmla="*/ 2832410 w 10727474"/>
              <a:gd name="connsiteY15" fmla="*/ 89210 h 713679"/>
              <a:gd name="connsiteX16" fmla="*/ 2988527 w 10727474"/>
              <a:gd name="connsiteY16" fmla="*/ 22303 h 713679"/>
              <a:gd name="connsiteX17" fmla="*/ 3479181 w 10727474"/>
              <a:gd name="connsiteY17" fmla="*/ 44605 h 713679"/>
              <a:gd name="connsiteX18" fmla="*/ 3702205 w 10727474"/>
              <a:gd name="connsiteY18" fmla="*/ 111513 h 713679"/>
              <a:gd name="connsiteX19" fmla="*/ 3880625 w 10727474"/>
              <a:gd name="connsiteY19" fmla="*/ 156118 h 713679"/>
              <a:gd name="connsiteX20" fmla="*/ 3969835 w 10727474"/>
              <a:gd name="connsiteY20" fmla="*/ 178420 h 713679"/>
              <a:gd name="connsiteX21" fmla="*/ 4103649 w 10727474"/>
              <a:gd name="connsiteY21" fmla="*/ 223025 h 713679"/>
              <a:gd name="connsiteX22" fmla="*/ 4282069 w 10727474"/>
              <a:gd name="connsiteY22" fmla="*/ 245327 h 713679"/>
              <a:gd name="connsiteX23" fmla="*/ 4348976 w 10727474"/>
              <a:gd name="connsiteY23" fmla="*/ 267630 h 713679"/>
              <a:gd name="connsiteX24" fmla="*/ 4460488 w 10727474"/>
              <a:gd name="connsiteY24" fmla="*/ 312235 h 713679"/>
              <a:gd name="connsiteX25" fmla="*/ 4572000 w 10727474"/>
              <a:gd name="connsiteY25" fmla="*/ 334537 h 713679"/>
              <a:gd name="connsiteX26" fmla="*/ 4638908 w 10727474"/>
              <a:gd name="connsiteY26" fmla="*/ 356840 h 713679"/>
              <a:gd name="connsiteX27" fmla="*/ 4728117 w 10727474"/>
              <a:gd name="connsiteY27" fmla="*/ 379142 h 713679"/>
              <a:gd name="connsiteX28" fmla="*/ 4795025 w 10727474"/>
              <a:gd name="connsiteY28" fmla="*/ 401444 h 713679"/>
              <a:gd name="connsiteX29" fmla="*/ 4906537 w 10727474"/>
              <a:gd name="connsiteY29" fmla="*/ 423747 h 713679"/>
              <a:gd name="connsiteX30" fmla="*/ 4995747 w 10727474"/>
              <a:gd name="connsiteY30" fmla="*/ 446049 h 713679"/>
              <a:gd name="connsiteX31" fmla="*/ 5820937 w 10727474"/>
              <a:gd name="connsiteY31" fmla="*/ 423747 h 713679"/>
              <a:gd name="connsiteX32" fmla="*/ 6110869 w 10727474"/>
              <a:gd name="connsiteY32" fmla="*/ 379142 h 713679"/>
              <a:gd name="connsiteX33" fmla="*/ 6244683 w 10727474"/>
              <a:gd name="connsiteY33" fmla="*/ 334537 h 713679"/>
              <a:gd name="connsiteX34" fmla="*/ 6445405 w 10727474"/>
              <a:gd name="connsiteY34" fmla="*/ 223025 h 713679"/>
              <a:gd name="connsiteX35" fmla="*/ 6512313 w 10727474"/>
              <a:gd name="connsiteY35" fmla="*/ 178420 h 713679"/>
              <a:gd name="connsiteX36" fmla="*/ 6646127 w 10727474"/>
              <a:gd name="connsiteY36" fmla="*/ 133815 h 713679"/>
              <a:gd name="connsiteX37" fmla="*/ 6824547 w 10727474"/>
              <a:gd name="connsiteY37" fmla="*/ 44605 h 713679"/>
              <a:gd name="connsiteX38" fmla="*/ 6891454 w 10727474"/>
              <a:gd name="connsiteY38" fmla="*/ 22303 h 713679"/>
              <a:gd name="connsiteX39" fmla="*/ 7047571 w 10727474"/>
              <a:gd name="connsiteY39" fmla="*/ 0 h 713679"/>
              <a:gd name="connsiteX40" fmla="*/ 7627435 w 10727474"/>
              <a:gd name="connsiteY40" fmla="*/ 22303 h 713679"/>
              <a:gd name="connsiteX41" fmla="*/ 7761249 w 10727474"/>
              <a:gd name="connsiteY41" fmla="*/ 89210 h 713679"/>
              <a:gd name="connsiteX42" fmla="*/ 7828157 w 10727474"/>
              <a:gd name="connsiteY42" fmla="*/ 111513 h 713679"/>
              <a:gd name="connsiteX43" fmla="*/ 8207298 w 10727474"/>
              <a:gd name="connsiteY43" fmla="*/ 133815 h 713679"/>
              <a:gd name="connsiteX44" fmla="*/ 8430322 w 10727474"/>
              <a:gd name="connsiteY44" fmla="*/ 178420 h 713679"/>
              <a:gd name="connsiteX45" fmla="*/ 8497230 w 10727474"/>
              <a:gd name="connsiteY45" fmla="*/ 200722 h 713679"/>
              <a:gd name="connsiteX46" fmla="*/ 8586439 w 10727474"/>
              <a:gd name="connsiteY46" fmla="*/ 245327 h 713679"/>
              <a:gd name="connsiteX47" fmla="*/ 8653347 w 10727474"/>
              <a:gd name="connsiteY47" fmla="*/ 267630 h 713679"/>
              <a:gd name="connsiteX48" fmla="*/ 8809464 w 10727474"/>
              <a:gd name="connsiteY48" fmla="*/ 334537 h 713679"/>
              <a:gd name="connsiteX49" fmla="*/ 9010186 w 10727474"/>
              <a:gd name="connsiteY49" fmla="*/ 423747 h 713679"/>
              <a:gd name="connsiteX50" fmla="*/ 9077093 w 10727474"/>
              <a:gd name="connsiteY50" fmla="*/ 446049 h 713679"/>
              <a:gd name="connsiteX51" fmla="*/ 9144000 w 10727474"/>
              <a:gd name="connsiteY51" fmla="*/ 468352 h 713679"/>
              <a:gd name="connsiteX52" fmla="*/ 9590049 w 10727474"/>
              <a:gd name="connsiteY52" fmla="*/ 446049 h 713679"/>
              <a:gd name="connsiteX53" fmla="*/ 9746166 w 10727474"/>
              <a:gd name="connsiteY53" fmla="*/ 423747 h 713679"/>
              <a:gd name="connsiteX54" fmla="*/ 9969191 w 10727474"/>
              <a:gd name="connsiteY54" fmla="*/ 379142 h 713679"/>
              <a:gd name="connsiteX55" fmla="*/ 10326030 w 10727474"/>
              <a:gd name="connsiteY55" fmla="*/ 401444 h 713679"/>
              <a:gd name="connsiteX56" fmla="*/ 10459844 w 10727474"/>
              <a:gd name="connsiteY56" fmla="*/ 446049 h 713679"/>
              <a:gd name="connsiteX57" fmla="*/ 10593659 w 10727474"/>
              <a:gd name="connsiteY57" fmla="*/ 535259 h 713679"/>
              <a:gd name="connsiteX58" fmla="*/ 10705171 w 10727474"/>
              <a:gd name="connsiteY58" fmla="*/ 646771 h 713679"/>
              <a:gd name="connsiteX59" fmla="*/ 10727474 w 10727474"/>
              <a:gd name="connsiteY59" fmla="*/ 713679 h 71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727474" h="713679">
                <a:moveTo>
                  <a:pt x="0" y="691376"/>
                </a:moveTo>
                <a:cubicBezTo>
                  <a:pt x="7434" y="617035"/>
                  <a:pt x="18" y="539663"/>
                  <a:pt x="22303" y="468352"/>
                </a:cubicBezTo>
                <a:cubicBezTo>
                  <a:pt x="38293" y="417184"/>
                  <a:pt x="73606" y="372444"/>
                  <a:pt x="111513" y="334537"/>
                </a:cubicBezTo>
                <a:cubicBezTo>
                  <a:pt x="261950" y="184099"/>
                  <a:pt x="185483" y="220669"/>
                  <a:pt x="312235" y="178420"/>
                </a:cubicBezTo>
                <a:cubicBezTo>
                  <a:pt x="334537" y="163552"/>
                  <a:pt x="354648" y="144701"/>
                  <a:pt x="379142" y="133815"/>
                </a:cubicBezTo>
                <a:cubicBezTo>
                  <a:pt x="502179" y="79132"/>
                  <a:pt x="504535" y="96892"/>
                  <a:pt x="624469" y="66908"/>
                </a:cubicBezTo>
                <a:cubicBezTo>
                  <a:pt x="647276" y="61206"/>
                  <a:pt x="668569" y="50307"/>
                  <a:pt x="691376" y="44605"/>
                </a:cubicBezTo>
                <a:cubicBezTo>
                  <a:pt x="728151" y="35411"/>
                  <a:pt x="765717" y="29737"/>
                  <a:pt x="802888" y="22303"/>
                </a:cubicBezTo>
                <a:cubicBezTo>
                  <a:pt x="996176" y="29737"/>
                  <a:pt x="1189750" y="31738"/>
                  <a:pt x="1382752" y="44605"/>
                </a:cubicBezTo>
                <a:cubicBezTo>
                  <a:pt x="1469664" y="50399"/>
                  <a:pt x="1482021" y="79853"/>
                  <a:pt x="1561171" y="111513"/>
                </a:cubicBezTo>
                <a:cubicBezTo>
                  <a:pt x="1667827" y="154175"/>
                  <a:pt x="1760611" y="172524"/>
                  <a:pt x="1873405" y="200722"/>
                </a:cubicBezTo>
                <a:cubicBezTo>
                  <a:pt x="1903142" y="208156"/>
                  <a:pt x="1933536" y="213332"/>
                  <a:pt x="1962615" y="223025"/>
                </a:cubicBezTo>
                <a:lnTo>
                  <a:pt x="2029522" y="245327"/>
                </a:lnTo>
                <a:cubicBezTo>
                  <a:pt x="2193073" y="237893"/>
                  <a:pt x="2356938" y="235582"/>
                  <a:pt x="2520176" y="223025"/>
                </a:cubicBezTo>
                <a:cubicBezTo>
                  <a:pt x="2556578" y="220225"/>
                  <a:pt x="2638301" y="191084"/>
                  <a:pt x="2676293" y="178420"/>
                </a:cubicBezTo>
                <a:cubicBezTo>
                  <a:pt x="2892011" y="16633"/>
                  <a:pt x="2662124" y="174354"/>
                  <a:pt x="2832410" y="89210"/>
                </a:cubicBezTo>
                <a:cubicBezTo>
                  <a:pt x="2986424" y="12202"/>
                  <a:pt x="2802867" y="68717"/>
                  <a:pt x="2988527" y="22303"/>
                </a:cubicBezTo>
                <a:cubicBezTo>
                  <a:pt x="3152078" y="29737"/>
                  <a:pt x="3315943" y="32048"/>
                  <a:pt x="3479181" y="44605"/>
                </a:cubicBezTo>
                <a:cubicBezTo>
                  <a:pt x="3530309" y="48538"/>
                  <a:pt x="3667695" y="102885"/>
                  <a:pt x="3702205" y="111513"/>
                </a:cubicBezTo>
                <a:lnTo>
                  <a:pt x="3880625" y="156118"/>
                </a:lnTo>
                <a:cubicBezTo>
                  <a:pt x="3910362" y="163552"/>
                  <a:pt x="3940756" y="168727"/>
                  <a:pt x="3969835" y="178420"/>
                </a:cubicBezTo>
                <a:cubicBezTo>
                  <a:pt x="4014440" y="193288"/>
                  <a:pt x="4056995" y="217193"/>
                  <a:pt x="4103649" y="223025"/>
                </a:cubicBezTo>
                <a:lnTo>
                  <a:pt x="4282069" y="245327"/>
                </a:lnTo>
                <a:cubicBezTo>
                  <a:pt x="4304371" y="252761"/>
                  <a:pt x="4326964" y="259375"/>
                  <a:pt x="4348976" y="267630"/>
                </a:cubicBezTo>
                <a:cubicBezTo>
                  <a:pt x="4386461" y="281687"/>
                  <a:pt x="4422142" y="300731"/>
                  <a:pt x="4460488" y="312235"/>
                </a:cubicBezTo>
                <a:cubicBezTo>
                  <a:pt x="4496796" y="323127"/>
                  <a:pt x="4535225" y="325343"/>
                  <a:pt x="4572000" y="334537"/>
                </a:cubicBezTo>
                <a:cubicBezTo>
                  <a:pt x="4594807" y="340239"/>
                  <a:pt x="4616303" y="350382"/>
                  <a:pt x="4638908" y="356840"/>
                </a:cubicBezTo>
                <a:cubicBezTo>
                  <a:pt x="4668380" y="365261"/>
                  <a:pt x="4698645" y="370722"/>
                  <a:pt x="4728117" y="379142"/>
                </a:cubicBezTo>
                <a:cubicBezTo>
                  <a:pt x="4750722" y="385600"/>
                  <a:pt x="4772218" y="395742"/>
                  <a:pt x="4795025" y="401444"/>
                </a:cubicBezTo>
                <a:cubicBezTo>
                  <a:pt x="4831800" y="410638"/>
                  <a:pt x="4869533" y="415524"/>
                  <a:pt x="4906537" y="423747"/>
                </a:cubicBezTo>
                <a:cubicBezTo>
                  <a:pt x="4936459" y="430396"/>
                  <a:pt x="4966010" y="438615"/>
                  <a:pt x="4995747" y="446049"/>
                </a:cubicBezTo>
                <a:lnTo>
                  <a:pt x="5820937" y="423747"/>
                </a:lnTo>
                <a:cubicBezTo>
                  <a:pt x="5925014" y="419222"/>
                  <a:pt x="6014225" y="408135"/>
                  <a:pt x="6110869" y="379142"/>
                </a:cubicBezTo>
                <a:cubicBezTo>
                  <a:pt x="6155904" y="365632"/>
                  <a:pt x="6205562" y="360618"/>
                  <a:pt x="6244683" y="334537"/>
                </a:cubicBezTo>
                <a:cubicBezTo>
                  <a:pt x="6398058" y="232287"/>
                  <a:pt x="6327640" y="262279"/>
                  <a:pt x="6445405" y="223025"/>
                </a:cubicBezTo>
                <a:cubicBezTo>
                  <a:pt x="6467708" y="208157"/>
                  <a:pt x="6487819" y="189306"/>
                  <a:pt x="6512313" y="178420"/>
                </a:cubicBezTo>
                <a:cubicBezTo>
                  <a:pt x="6555278" y="159324"/>
                  <a:pt x="6607006" y="159895"/>
                  <a:pt x="6646127" y="133815"/>
                </a:cubicBezTo>
                <a:cubicBezTo>
                  <a:pt x="6738517" y="72222"/>
                  <a:pt x="6699840" y="91370"/>
                  <a:pt x="6824547" y="44605"/>
                </a:cubicBezTo>
                <a:cubicBezTo>
                  <a:pt x="6846559" y="36351"/>
                  <a:pt x="6868402" y="26913"/>
                  <a:pt x="6891454" y="22303"/>
                </a:cubicBezTo>
                <a:cubicBezTo>
                  <a:pt x="6943001" y="11994"/>
                  <a:pt x="6995532" y="7434"/>
                  <a:pt x="7047571" y="0"/>
                </a:cubicBezTo>
                <a:cubicBezTo>
                  <a:pt x="7240859" y="7434"/>
                  <a:pt x="7434462" y="8995"/>
                  <a:pt x="7627435" y="22303"/>
                </a:cubicBezTo>
                <a:cubicBezTo>
                  <a:pt x="7692463" y="26788"/>
                  <a:pt x="7705917" y="61544"/>
                  <a:pt x="7761249" y="89210"/>
                </a:cubicBezTo>
                <a:cubicBezTo>
                  <a:pt x="7782276" y="99724"/>
                  <a:pt x="7804765" y="109174"/>
                  <a:pt x="7828157" y="111513"/>
                </a:cubicBezTo>
                <a:cubicBezTo>
                  <a:pt x="7954127" y="124110"/>
                  <a:pt x="8080918" y="126381"/>
                  <a:pt x="8207298" y="133815"/>
                </a:cubicBezTo>
                <a:cubicBezTo>
                  <a:pt x="8312448" y="151340"/>
                  <a:pt x="8337167" y="151805"/>
                  <a:pt x="8430322" y="178420"/>
                </a:cubicBezTo>
                <a:cubicBezTo>
                  <a:pt x="8452927" y="184878"/>
                  <a:pt x="8475622" y="191461"/>
                  <a:pt x="8497230" y="200722"/>
                </a:cubicBezTo>
                <a:cubicBezTo>
                  <a:pt x="8527788" y="213818"/>
                  <a:pt x="8555881" y="232231"/>
                  <a:pt x="8586439" y="245327"/>
                </a:cubicBezTo>
                <a:cubicBezTo>
                  <a:pt x="8608047" y="254588"/>
                  <a:pt x="8631739" y="258369"/>
                  <a:pt x="8653347" y="267630"/>
                </a:cubicBezTo>
                <a:cubicBezTo>
                  <a:pt x="8846253" y="350305"/>
                  <a:pt x="8652561" y="282237"/>
                  <a:pt x="8809464" y="334537"/>
                </a:cubicBezTo>
                <a:cubicBezTo>
                  <a:pt x="8915492" y="405223"/>
                  <a:pt x="8850943" y="370666"/>
                  <a:pt x="9010186" y="423747"/>
                </a:cubicBezTo>
                <a:lnTo>
                  <a:pt x="9077093" y="446049"/>
                </a:lnTo>
                <a:lnTo>
                  <a:pt x="9144000" y="468352"/>
                </a:lnTo>
                <a:cubicBezTo>
                  <a:pt x="9292683" y="460918"/>
                  <a:pt x="9441587" y="457046"/>
                  <a:pt x="9590049" y="446049"/>
                </a:cubicBezTo>
                <a:cubicBezTo>
                  <a:pt x="9642473" y="442166"/>
                  <a:pt x="9694210" y="431740"/>
                  <a:pt x="9746166" y="423747"/>
                </a:cubicBezTo>
                <a:cubicBezTo>
                  <a:pt x="9888335" y="401875"/>
                  <a:pt x="9850942" y="408704"/>
                  <a:pt x="9969191" y="379142"/>
                </a:cubicBezTo>
                <a:cubicBezTo>
                  <a:pt x="10088137" y="386576"/>
                  <a:pt x="10207944" y="385341"/>
                  <a:pt x="10326030" y="401444"/>
                </a:cubicBezTo>
                <a:cubicBezTo>
                  <a:pt x="10372616" y="407797"/>
                  <a:pt x="10459844" y="446049"/>
                  <a:pt x="10459844" y="446049"/>
                </a:cubicBezTo>
                <a:cubicBezTo>
                  <a:pt x="10504449" y="475786"/>
                  <a:pt x="10563922" y="490654"/>
                  <a:pt x="10593659" y="535259"/>
                </a:cubicBezTo>
                <a:cubicBezTo>
                  <a:pt x="10653132" y="624468"/>
                  <a:pt x="10615962" y="587298"/>
                  <a:pt x="10705171" y="646771"/>
                </a:cubicBezTo>
                <a:lnTo>
                  <a:pt x="10727474" y="71367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83643574-8F9E-3A45-9EA0-2537B4FCA26D}"/>
              </a:ext>
            </a:extLst>
          </p:cNvPr>
          <p:cNvSpPr/>
          <p:nvPr/>
        </p:nvSpPr>
        <p:spPr>
          <a:xfrm>
            <a:off x="1961482" y="223024"/>
            <a:ext cx="6736469" cy="5575610"/>
          </a:xfrm>
          <a:custGeom>
            <a:avLst/>
            <a:gdLst>
              <a:gd name="connsiteX0" fmla="*/ 3368801 w 6736469"/>
              <a:gd name="connsiteY0" fmla="*/ 1694986 h 5575610"/>
              <a:gd name="connsiteX1" fmla="*/ 3168079 w 6736469"/>
              <a:gd name="connsiteY1" fmla="*/ 1360449 h 5575610"/>
              <a:gd name="connsiteX2" fmla="*/ 3078869 w 6736469"/>
              <a:gd name="connsiteY2" fmla="*/ 1226635 h 5575610"/>
              <a:gd name="connsiteX3" fmla="*/ 3011962 w 6736469"/>
              <a:gd name="connsiteY3" fmla="*/ 1182030 h 5575610"/>
              <a:gd name="connsiteX4" fmla="*/ 2922752 w 6736469"/>
              <a:gd name="connsiteY4" fmla="*/ 1115122 h 5575610"/>
              <a:gd name="connsiteX5" fmla="*/ 2699728 w 6736469"/>
              <a:gd name="connsiteY5" fmla="*/ 1025913 h 5575610"/>
              <a:gd name="connsiteX6" fmla="*/ 2409796 w 6736469"/>
              <a:gd name="connsiteY6" fmla="*/ 936703 h 5575610"/>
              <a:gd name="connsiteX7" fmla="*/ 2275981 w 6736469"/>
              <a:gd name="connsiteY7" fmla="*/ 892098 h 5575610"/>
              <a:gd name="connsiteX8" fmla="*/ 2209074 w 6736469"/>
              <a:gd name="connsiteY8" fmla="*/ 869796 h 5575610"/>
              <a:gd name="connsiteX9" fmla="*/ 2075259 w 6736469"/>
              <a:gd name="connsiteY9" fmla="*/ 802888 h 5575610"/>
              <a:gd name="connsiteX10" fmla="*/ 1941445 w 6736469"/>
              <a:gd name="connsiteY10" fmla="*/ 691376 h 5575610"/>
              <a:gd name="connsiteX11" fmla="*/ 1874538 w 6736469"/>
              <a:gd name="connsiteY11" fmla="*/ 646771 h 5575610"/>
              <a:gd name="connsiteX12" fmla="*/ 1763025 w 6736469"/>
              <a:gd name="connsiteY12" fmla="*/ 512956 h 5575610"/>
              <a:gd name="connsiteX13" fmla="*/ 1696118 w 6736469"/>
              <a:gd name="connsiteY13" fmla="*/ 468352 h 5575610"/>
              <a:gd name="connsiteX14" fmla="*/ 1540001 w 6736469"/>
              <a:gd name="connsiteY14" fmla="*/ 289932 h 5575610"/>
              <a:gd name="connsiteX15" fmla="*/ 1562303 w 6736469"/>
              <a:gd name="connsiteY15" fmla="*/ 379142 h 5575610"/>
              <a:gd name="connsiteX16" fmla="*/ 1629211 w 6736469"/>
              <a:gd name="connsiteY16" fmla="*/ 579864 h 5575610"/>
              <a:gd name="connsiteX17" fmla="*/ 1673816 w 6736469"/>
              <a:gd name="connsiteY17" fmla="*/ 713678 h 5575610"/>
              <a:gd name="connsiteX18" fmla="*/ 1740723 w 6736469"/>
              <a:gd name="connsiteY18" fmla="*/ 758283 h 5575610"/>
              <a:gd name="connsiteX19" fmla="*/ 1852235 w 6736469"/>
              <a:gd name="connsiteY19" fmla="*/ 847493 h 5575610"/>
              <a:gd name="connsiteX20" fmla="*/ 1896840 w 6736469"/>
              <a:gd name="connsiteY20" fmla="*/ 914400 h 5575610"/>
              <a:gd name="connsiteX21" fmla="*/ 2030655 w 6736469"/>
              <a:gd name="connsiteY21" fmla="*/ 1003610 h 5575610"/>
              <a:gd name="connsiteX22" fmla="*/ 1763025 w 6736469"/>
              <a:gd name="connsiteY22" fmla="*/ 1048215 h 5575610"/>
              <a:gd name="connsiteX23" fmla="*/ 1696118 w 6736469"/>
              <a:gd name="connsiteY23" fmla="*/ 1070517 h 5575610"/>
              <a:gd name="connsiteX24" fmla="*/ 1517698 w 6736469"/>
              <a:gd name="connsiteY24" fmla="*/ 1092820 h 5575610"/>
              <a:gd name="connsiteX25" fmla="*/ 1183162 w 6736469"/>
              <a:gd name="connsiteY25" fmla="*/ 1137425 h 5575610"/>
              <a:gd name="connsiteX26" fmla="*/ 1071650 w 6736469"/>
              <a:gd name="connsiteY26" fmla="*/ 1159727 h 5575610"/>
              <a:gd name="connsiteX27" fmla="*/ 1004742 w 6736469"/>
              <a:gd name="connsiteY27" fmla="*/ 1182030 h 5575610"/>
              <a:gd name="connsiteX28" fmla="*/ 1071650 w 6736469"/>
              <a:gd name="connsiteY28" fmla="*/ 1226635 h 5575610"/>
              <a:gd name="connsiteX29" fmla="*/ 1205464 w 6736469"/>
              <a:gd name="connsiteY29" fmla="*/ 1271239 h 5575610"/>
              <a:gd name="connsiteX30" fmla="*/ 1406186 w 6736469"/>
              <a:gd name="connsiteY30" fmla="*/ 1315844 h 5575610"/>
              <a:gd name="connsiteX31" fmla="*/ 1874538 w 6736469"/>
              <a:gd name="connsiteY31" fmla="*/ 1293542 h 5575610"/>
              <a:gd name="connsiteX32" fmla="*/ 1986050 w 6736469"/>
              <a:gd name="connsiteY32" fmla="*/ 1271239 h 5575610"/>
              <a:gd name="connsiteX33" fmla="*/ 2231377 w 6736469"/>
              <a:gd name="connsiteY33" fmla="*/ 1293542 h 5575610"/>
              <a:gd name="connsiteX34" fmla="*/ 2365191 w 6736469"/>
              <a:gd name="connsiteY34" fmla="*/ 1338147 h 5575610"/>
              <a:gd name="connsiteX35" fmla="*/ 2432098 w 6736469"/>
              <a:gd name="connsiteY35" fmla="*/ 1360449 h 5575610"/>
              <a:gd name="connsiteX36" fmla="*/ 2610518 w 6736469"/>
              <a:gd name="connsiteY36" fmla="*/ 1516566 h 5575610"/>
              <a:gd name="connsiteX37" fmla="*/ 2543611 w 6736469"/>
              <a:gd name="connsiteY37" fmla="*/ 1561171 h 5575610"/>
              <a:gd name="connsiteX38" fmla="*/ 2476703 w 6736469"/>
              <a:gd name="connsiteY38" fmla="*/ 1583474 h 5575610"/>
              <a:gd name="connsiteX39" fmla="*/ 2409796 w 6736469"/>
              <a:gd name="connsiteY39" fmla="*/ 1650381 h 5575610"/>
              <a:gd name="connsiteX40" fmla="*/ 2275981 w 6736469"/>
              <a:gd name="connsiteY40" fmla="*/ 1694986 h 5575610"/>
              <a:gd name="connsiteX41" fmla="*/ 2209074 w 6736469"/>
              <a:gd name="connsiteY41" fmla="*/ 1739591 h 5575610"/>
              <a:gd name="connsiteX42" fmla="*/ 2119864 w 6736469"/>
              <a:gd name="connsiteY42" fmla="*/ 1761893 h 5575610"/>
              <a:gd name="connsiteX43" fmla="*/ 1986050 w 6736469"/>
              <a:gd name="connsiteY43" fmla="*/ 1784196 h 5575610"/>
              <a:gd name="connsiteX44" fmla="*/ 1807630 w 6736469"/>
              <a:gd name="connsiteY44" fmla="*/ 1806498 h 5575610"/>
              <a:gd name="connsiteX45" fmla="*/ 1629211 w 6736469"/>
              <a:gd name="connsiteY45" fmla="*/ 1851103 h 5575610"/>
              <a:gd name="connsiteX46" fmla="*/ 1562303 w 6736469"/>
              <a:gd name="connsiteY46" fmla="*/ 1873405 h 5575610"/>
              <a:gd name="connsiteX47" fmla="*/ 1339279 w 6736469"/>
              <a:gd name="connsiteY47" fmla="*/ 1895708 h 5575610"/>
              <a:gd name="connsiteX48" fmla="*/ 1160859 w 6736469"/>
              <a:gd name="connsiteY48" fmla="*/ 1851103 h 5575610"/>
              <a:gd name="connsiteX49" fmla="*/ 1027045 w 6736469"/>
              <a:gd name="connsiteY49" fmla="*/ 1761893 h 5575610"/>
              <a:gd name="connsiteX50" fmla="*/ 893230 w 6736469"/>
              <a:gd name="connsiteY50" fmla="*/ 1717288 h 5575610"/>
              <a:gd name="connsiteX51" fmla="*/ 759416 w 6736469"/>
              <a:gd name="connsiteY51" fmla="*/ 1628078 h 5575610"/>
              <a:gd name="connsiteX52" fmla="*/ 781718 w 6736469"/>
              <a:gd name="connsiteY52" fmla="*/ 1806498 h 5575610"/>
              <a:gd name="connsiteX53" fmla="*/ 937835 w 6736469"/>
              <a:gd name="connsiteY53" fmla="*/ 1984917 h 5575610"/>
              <a:gd name="connsiteX54" fmla="*/ 1049347 w 6736469"/>
              <a:gd name="connsiteY54" fmla="*/ 2118732 h 5575610"/>
              <a:gd name="connsiteX55" fmla="*/ 1116255 w 6736469"/>
              <a:gd name="connsiteY55" fmla="*/ 2163337 h 5575610"/>
              <a:gd name="connsiteX56" fmla="*/ 960138 w 6736469"/>
              <a:gd name="connsiteY56" fmla="*/ 2364059 h 5575610"/>
              <a:gd name="connsiteX57" fmla="*/ 893230 w 6736469"/>
              <a:gd name="connsiteY57" fmla="*/ 2408664 h 5575610"/>
              <a:gd name="connsiteX58" fmla="*/ 781718 w 6736469"/>
              <a:gd name="connsiteY58" fmla="*/ 2497874 h 5575610"/>
              <a:gd name="connsiteX59" fmla="*/ 692508 w 6736469"/>
              <a:gd name="connsiteY59" fmla="*/ 2587083 h 5575610"/>
              <a:gd name="connsiteX60" fmla="*/ 625601 w 6736469"/>
              <a:gd name="connsiteY60" fmla="*/ 2609386 h 5575610"/>
              <a:gd name="connsiteX61" fmla="*/ 558694 w 6736469"/>
              <a:gd name="connsiteY61" fmla="*/ 2653991 h 5575610"/>
              <a:gd name="connsiteX62" fmla="*/ 491786 w 6736469"/>
              <a:gd name="connsiteY62" fmla="*/ 2720898 h 5575610"/>
              <a:gd name="connsiteX63" fmla="*/ 357972 w 6736469"/>
              <a:gd name="connsiteY63" fmla="*/ 2787805 h 5575610"/>
              <a:gd name="connsiteX64" fmla="*/ 291064 w 6736469"/>
              <a:gd name="connsiteY64" fmla="*/ 2832410 h 5575610"/>
              <a:gd name="connsiteX65" fmla="*/ 491786 w 6736469"/>
              <a:gd name="connsiteY65" fmla="*/ 2743200 h 5575610"/>
              <a:gd name="connsiteX66" fmla="*/ 580996 w 6736469"/>
              <a:gd name="connsiteY66" fmla="*/ 2698596 h 5575610"/>
              <a:gd name="connsiteX67" fmla="*/ 647903 w 6736469"/>
              <a:gd name="connsiteY67" fmla="*/ 2653991 h 5575610"/>
              <a:gd name="connsiteX68" fmla="*/ 737113 w 6736469"/>
              <a:gd name="connsiteY68" fmla="*/ 2609386 h 5575610"/>
              <a:gd name="connsiteX69" fmla="*/ 804020 w 6736469"/>
              <a:gd name="connsiteY69" fmla="*/ 2564781 h 5575610"/>
              <a:gd name="connsiteX70" fmla="*/ 870928 w 6736469"/>
              <a:gd name="connsiteY70" fmla="*/ 2542478 h 5575610"/>
              <a:gd name="connsiteX71" fmla="*/ 1004742 w 6736469"/>
              <a:gd name="connsiteY71" fmla="*/ 2453269 h 5575610"/>
              <a:gd name="connsiteX72" fmla="*/ 1071650 w 6736469"/>
              <a:gd name="connsiteY72" fmla="*/ 2430966 h 5575610"/>
              <a:gd name="connsiteX73" fmla="*/ 1138557 w 6736469"/>
              <a:gd name="connsiteY73" fmla="*/ 2386361 h 5575610"/>
              <a:gd name="connsiteX74" fmla="*/ 1361581 w 6736469"/>
              <a:gd name="connsiteY74" fmla="*/ 2319454 h 5575610"/>
              <a:gd name="connsiteX75" fmla="*/ 1562303 w 6736469"/>
              <a:gd name="connsiteY75" fmla="*/ 2274849 h 5575610"/>
              <a:gd name="connsiteX76" fmla="*/ 1696118 w 6736469"/>
              <a:gd name="connsiteY76" fmla="*/ 2230244 h 5575610"/>
              <a:gd name="connsiteX77" fmla="*/ 1829933 w 6736469"/>
              <a:gd name="connsiteY77" fmla="*/ 2185639 h 5575610"/>
              <a:gd name="connsiteX78" fmla="*/ 1896840 w 6736469"/>
              <a:gd name="connsiteY78" fmla="*/ 2163337 h 5575610"/>
              <a:gd name="connsiteX79" fmla="*/ 1963747 w 6736469"/>
              <a:gd name="connsiteY79" fmla="*/ 2141035 h 5575610"/>
              <a:gd name="connsiteX80" fmla="*/ 2119864 w 6736469"/>
              <a:gd name="connsiteY80" fmla="*/ 2096430 h 5575610"/>
              <a:gd name="connsiteX81" fmla="*/ 2186772 w 6736469"/>
              <a:gd name="connsiteY81" fmla="*/ 2029522 h 5575610"/>
              <a:gd name="connsiteX82" fmla="*/ 2521308 w 6736469"/>
              <a:gd name="connsiteY82" fmla="*/ 2029522 h 5575610"/>
              <a:gd name="connsiteX83" fmla="*/ 2588216 w 6736469"/>
              <a:gd name="connsiteY83" fmla="*/ 2074127 h 5575610"/>
              <a:gd name="connsiteX84" fmla="*/ 2632820 w 6736469"/>
              <a:gd name="connsiteY84" fmla="*/ 2141035 h 5575610"/>
              <a:gd name="connsiteX85" fmla="*/ 2699728 w 6736469"/>
              <a:gd name="connsiteY85" fmla="*/ 2163337 h 5575610"/>
              <a:gd name="connsiteX86" fmla="*/ 2833542 w 6736469"/>
              <a:gd name="connsiteY86" fmla="*/ 2252547 h 5575610"/>
              <a:gd name="connsiteX87" fmla="*/ 2967357 w 6736469"/>
              <a:gd name="connsiteY87" fmla="*/ 2364059 h 5575610"/>
              <a:gd name="connsiteX88" fmla="*/ 3011962 w 6736469"/>
              <a:gd name="connsiteY88" fmla="*/ 2430966 h 5575610"/>
              <a:gd name="connsiteX89" fmla="*/ 3078869 w 6736469"/>
              <a:gd name="connsiteY89" fmla="*/ 2497874 h 5575610"/>
              <a:gd name="connsiteX90" fmla="*/ 3034264 w 6736469"/>
              <a:gd name="connsiteY90" fmla="*/ 2564781 h 5575610"/>
              <a:gd name="connsiteX91" fmla="*/ 2855845 w 6736469"/>
              <a:gd name="connsiteY91" fmla="*/ 2609386 h 5575610"/>
              <a:gd name="connsiteX92" fmla="*/ 1986050 w 6736469"/>
              <a:gd name="connsiteY92" fmla="*/ 2587083 h 5575610"/>
              <a:gd name="connsiteX93" fmla="*/ 1852235 w 6736469"/>
              <a:gd name="connsiteY93" fmla="*/ 2542478 h 5575610"/>
              <a:gd name="connsiteX94" fmla="*/ 1450791 w 6736469"/>
              <a:gd name="connsiteY94" fmla="*/ 2520176 h 5575610"/>
              <a:gd name="connsiteX95" fmla="*/ 1339279 w 6736469"/>
              <a:gd name="connsiteY95" fmla="*/ 2542478 h 5575610"/>
              <a:gd name="connsiteX96" fmla="*/ 1473094 w 6736469"/>
              <a:gd name="connsiteY96" fmla="*/ 2631688 h 5575610"/>
              <a:gd name="connsiteX97" fmla="*/ 1540001 w 6736469"/>
              <a:gd name="connsiteY97" fmla="*/ 2676293 h 5575610"/>
              <a:gd name="connsiteX98" fmla="*/ 1606908 w 6736469"/>
              <a:gd name="connsiteY98" fmla="*/ 2720898 h 5575610"/>
              <a:gd name="connsiteX99" fmla="*/ 2320586 w 6736469"/>
              <a:gd name="connsiteY99" fmla="*/ 2787805 h 5575610"/>
              <a:gd name="connsiteX100" fmla="*/ 2476703 w 6736469"/>
              <a:gd name="connsiteY100" fmla="*/ 2810108 h 5575610"/>
              <a:gd name="connsiteX101" fmla="*/ 2543611 w 6736469"/>
              <a:gd name="connsiteY101" fmla="*/ 2832410 h 5575610"/>
              <a:gd name="connsiteX102" fmla="*/ 2409796 w 6736469"/>
              <a:gd name="connsiteY102" fmla="*/ 2877015 h 5575610"/>
              <a:gd name="connsiteX103" fmla="*/ 2275981 w 6736469"/>
              <a:gd name="connsiteY103" fmla="*/ 2943922 h 5575610"/>
              <a:gd name="connsiteX104" fmla="*/ 2209074 w 6736469"/>
              <a:gd name="connsiteY104" fmla="*/ 2988527 h 5575610"/>
              <a:gd name="connsiteX105" fmla="*/ 2075259 w 6736469"/>
              <a:gd name="connsiteY105" fmla="*/ 3033132 h 5575610"/>
              <a:gd name="connsiteX106" fmla="*/ 1941445 w 6736469"/>
              <a:gd name="connsiteY106" fmla="*/ 3077737 h 5575610"/>
              <a:gd name="connsiteX107" fmla="*/ 1874538 w 6736469"/>
              <a:gd name="connsiteY107" fmla="*/ 3100039 h 5575610"/>
              <a:gd name="connsiteX108" fmla="*/ 1718420 w 6736469"/>
              <a:gd name="connsiteY108" fmla="*/ 3144644 h 5575610"/>
              <a:gd name="connsiteX109" fmla="*/ 1606908 w 6736469"/>
              <a:gd name="connsiteY109" fmla="*/ 3189249 h 5575610"/>
              <a:gd name="connsiteX110" fmla="*/ 1540001 w 6736469"/>
              <a:gd name="connsiteY110" fmla="*/ 3211552 h 5575610"/>
              <a:gd name="connsiteX111" fmla="*/ 1450791 w 6736469"/>
              <a:gd name="connsiteY111" fmla="*/ 3256156 h 5575610"/>
              <a:gd name="connsiteX112" fmla="*/ 1383884 w 6736469"/>
              <a:gd name="connsiteY112" fmla="*/ 3300761 h 5575610"/>
              <a:gd name="connsiteX113" fmla="*/ 1250069 w 6736469"/>
              <a:gd name="connsiteY113" fmla="*/ 3345366 h 5575610"/>
              <a:gd name="connsiteX114" fmla="*/ 1183162 w 6736469"/>
              <a:gd name="connsiteY114" fmla="*/ 3367669 h 5575610"/>
              <a:gd name="connsiteX115" fmla="*/ 1116255 w 6736469"/>
              <a:gd name="connsiteY115" fmla="*/ 3389971 h 5575610"/>
              <a:gd name="connsiteX116" fmla="*/ 1027045 w 6736469"/>
              <a:gd name="connsiteY116" fmla="*/ 3434576 h 5575610"/>
              <a:gd name="connsiteX117" fmla="*/ 737113 w 6736469"/>
              <a:gd name="connsiteY117" fmla="*/ 3501483 h 5575610"/>
              <a:gd name="connsiteX118" fmla="*/ 291064 w 6736469"/>
              <a:gd name="connsiteY118" fmla="*/ 3479181 h 5575610"/>
              <a:gd name="connsiteX119" fmla="*/ 134947 w 6736469"/>
              <a:gd name="connsiteY119" fmla="*/ 3434576 h 5575610"/>
              <a:gd name="connsiteX120" fmla="*/ 1133 w 6736469"/>
              <a:gd name="connsiteY120" fmla="*/ 3345366 h 5575610"/>
              <a:gd name="connsiteX121" fmla="*/ 112645 w 6736469"/>
              <a:gd name="connsiteY121" fmla="*/ 3568391 h 5575610"/>
              <a:gd name="connsiteX122" fmla="*/ 157250 w 6736469"/>
              <a:gd name="connsiteY122" fmla="*/ 3635298 h 5575610"/>
              <a:gd name="connsiteX123" fmla="*/ 291064 w 6736469"/>
              <a:gd name="connsiteY123" fmla="*/ 3679903 h 5575610"/>
              <a:gd name="connsiteX124" fmla="*/ 357972 w 6736469"/>
              <a:gd name="connsiteY124" fmla="*/ 3702205 h 5575610"/>
              <a:gd name="connsiteX125" fmla="*/ 469484 w 6736469"/>
              <a:gd name="connsiteY125" fmla="*/ 3724508 h 5575610"/>
              <a:gd name="connsiteX126" fmla="*/ 1093952 w 6736469"/>
              <a:gd name="connsiteY126" fmla="*/ 3657600 h 5575610"/>
              <a:gd name="connsiteX127" fmla="*/ 1227767 w 6736469"/>
              <a:gd name="connsiteY127" fmla="*/ 3635298 h 5575610"/>
              <a:gd name="connsiteX128" fmla="*/ 1428489 w 6736469"/>
              <a:gd name="connsiteY128" fmla="*/ 3635298 h 5575610"/>
              <a:gd name="connsiteX129" fmla="*/ 1383884 w 6736469"/>
              <a:gd name="connsiteY129" fmla="*/ 4081347 h 5575610"/>
              <a:gd name="connsiteX130" fmla="*/ 1339279 w 6736469"/>
              <a:gd name="connsiteY130" fmla="*/ 4259766 h 5575610"/>
              <a:gd name="connsiteX131" fmla="*/ 1361581 w 6736469"/>
              <a:gd name="connsiteY131" fmla="*/ 4482791 h 5575610"/>
              <a:gd name="connsiteX132" fmla="*/ 1450791 w 6736469"/>
              <a:gd name="connsiteY132" fmla="*/ 4348976 h 5575610"/>
              <a:gd name="connsiteX133" fmla="*/ 1606908 w 6736469"/>
              <a:gd name="connsiteY133" fmla="*/ 4125952 h 5575610"/>
              <a:gd name="connsiteX134" fmla="*/ 1673816 w 6736469"/>
              <a:gd name="connsiteY134" fmla="*/ 3992137 h 5575610"/>
              <a:gd name="connsiteX135" fmla="*/ 1740723 w 6736469"/>
              <a:gd name="connsiteY135" fmla="*/ 3836020 h 5575610"/>
              <a:gd name="connsiteX136" fmla="*/ 1763025 w 6736469"/>
              <a:gd name="connsiteY136" fmla="*/ 3769113 h 5575610"/>
              <a:gd name="connsiteX137" fmla="*/ 1807630 w 6736469"/>
              <a:gd name="connsiteY137" fmla="*/ 3702205 h 5575610"/>
              <a:gd name="connsiteX138" fmla="*/ 1874538 w 6736469"/>
              <a:gd name="connsiteY138" fmla="*/ 3568391 h 5575610"/>
              <a:gd name="connsiteX139" fmla="*/ 1941445 w 6736469"/>
              <a:gd name="connsiteY139" fmla="*/ 3434576 h 5575610"/>
              <a:gd name="connsiteX140" fmla="*/ 2142167 w 6736469"/>
              <a:gd name="connsiteY140" fmla="*/ 3367669 h 5575610"/>
              <a:gd name="connsiteX141" fmla="*/ 2275981 w 6736469"/>
              <a:gd name="connsiteY141" fmla="*/ 3323064 h 5575610"/>
              <a:gd name="connsiteX142" fmla="*/ 2342889 w 6736469"/>
              <a:gd name="connsiteY142" fmla="*/ 3300761 h 5575610"/>
              <a:gd name="connsiteX143" fmla="*/ 2476703 w 6736469"/>
              <a:gd name="connsiteY143" fmla="*/ 3233854 h 5575610"/>
              <a:gd name="connsiteX144" fmla="*/ 2543611 w 6736469"/>
              <a:gd name="connsiteY144" fmla="*/ 3189249 h 5575610"/>
              <a:gd name="connsiteX145" fmla="*/ 2632820 w 6736469"/>
              <a:gd name="connsiteY145" fmla="*/ 3166947 h 5575610"/>
              <a:gd name="connsiteX146" fmla="*/ 2766635 w 6736469"/>
              <a:gd name="connsiteY146" fmla="*/ 3122342 h 5575610"/>
              <a:gd name="connsiteX147" fmla="*/ 2900450 w 6736469"/>
              <a:gd name="connsiteY147" fmla="*/ 3077737 h 5575610"/>
              <a:gd name="connsiteX148" fmla="*/ 2967357 w 6736469"/>
              <a:gd name="connsiteY148" fmla="*/ 3055435 h 5575610"/>
              <a:gd name="connsiteX149" fmla="*/ 3145777 w 6736469"/>
              <a:gd name="connsiteY149" fmla="*/ 3033132 h 5575610"/>
              <a:gd name="connsiteX150" fmla="*/ 3257289 w 6736469"/>
              <a:gd name="connsiteY150" fmla="*/ 3211552 h 5575610"/>
              <a:gd name="connsiteX151" fmla="*/ 3301894 w 6736469"/>
              <a:gd name="connsiteY151" fmla="*/ 3434576 h 5575610"/>
              <a:gd name="connsiteX152" fmla="*/ 3279591 w 6736469"/>
              <a:gd name="connsiteY152" fmla="*/ 4237464 h 5575610"/>
              <a:gd name="connsiteX153" fmla="*/ 3212684 w 6736469"/>
              <a:gd name="connsiteY153" fmla="*/ 4527396 h 5575610"/>
              <a:gd name="connsiteX154" fmla="*/ 3190381 w 6736469"/>
              <a:gd name="connsiteY154" fmla="*/ 4616605 h 5575610"/>
              <a:gd name="connsiteX155" fmla="*/ 3145777 w 6736469"/>
              <a:gd name="connsiteY155" fmla="*/ 4750420 h 5575610"/>
              <a:gd name="connsiteX156" fmla="*/ 3101172 w 6736469"/>
              <a:gd name="connsiteY156" fmla="*/ 4928839 h 5575610"/>
              <a:gd name="connsiteX157" fmla="*/ 3078869 w 6736469"/>
              <a:gd name="connsiteY157" fmla="*/ 4995747 h 5575610"/>
              <a:gd name="connsiteX158" fmla="*/ 3011962 w 6736469"/>
              <a:gd name="connsiteY158" fmla="*/ 5218771 h 5575610"/>
              <a:gd name="connsiteX159" fmla="*/ 2989659 w 6736469"/>
              <a:gd name="connsiteY159" fmla="*/ 5285678 h 5575610"/>
              <a:gd name="connsiteX160" fmla="*/ 2878147 w 6736469"/>
              <a:gd name="connsiteY160" fmla="*/ 5307981 h 5575610"/>
              <a:gd name="connsiteX161" fmla="*/ 2945055 w 6736469"/>
              <a:gd name="connsiteY161" fmla="*/ 5352586 h 5575610"/>
              <a:gd name="connsiteX162" fmla="*/ 3078869 w 6736469"/>
              <a:gd name="connsiteY162" fmla="*/ 5464098 h 5575610"/>
              <a:gd name="connsiteX163" fmla="*/ 3569523 w 6736469"/>
              <a:gd name="connsiteY163" fmla="*/ 5553308 h 5575610"/>
              <a:gd name="connsiteX164" fmla="*/ 3703338 w 6736469"/>
              <a:gd name="connsiteY164" fmla="*/ 5575610 h 5575610"/>
              <a:gd name="connsiteX165" fmla="*/ 4283201 w 6736469"/>
              <a:gd name="connsiteY165" fmla="*/ 5553308 h 5575610"/>
              <a:gd name="connsiteX166" fmla="*/ 4417016 w 6736469"/>
              <a:gd name="connsiteY166" fmla="*/ 5531005 h 5575610"/>
              <a:gd name="connsiteX167" fmla="*/ 4528528 w 6736469"/>
              <a:gd name="connsiteY167" fmla="*/ 5508703 h 5575610"/>
              <a:gd name="connsiteX168" fmla="*/ 4662342 w 6736469"/>
              <a:gd name="connsiteY168" fmla="*/ 5464098 h 5575610"/>
              <a:gd name="connsiteX169" fmla="*/ 4751552 w 6736469"/>
              <a:gd name="connsiteY169" fmla="*/ 5441796 h 5575610"/>
              <a:gd name="connsiteX170" fmla="*/ 4640040 w 6736469"/>
              <a:gd name="connsiteY170" fmla="*/ 5241074 h 5575610"/>
              <a:gd name="connsiteX171" fmla="*/ 4595435 w 6736469"/>
              <a:gd name="connsiteY171" fmla="*/ 5174166 h 5575610"/>
              <a:gd name="connsiteX172" fmla="*/ 4528528 w 6736469"/>
              <a:gd name="connsiteY172" fmla="*/ 5040352 h 5575610"/>
              <a:gd name="connsiteX173" fmla="*/ 4483923 w 6736469"/>
              <a:gd name="connsiteY173" fmla="*/ 4906537 h 5575610"/>
              <a:gd name="connsiteX174" fmla="*/ 4394713 w 6736469"/>
              <a:gd name="connsiteY174" fmla="*/ 4683513 h 5575610"/>
              <a:gd name="connsiteX175" fmla="*/ 4372411 w 6736469"/>
              <a:gd name="connsiteY175" fmla="*/ 4616605 h 5575610"/>
              <a:gd name="connsiteX176" fmla="*/ 4327806 w 6736469"/>
              <a:gd name="connsiteY176" fmla="*/ 4527396 h 5575610"/>
              <a:gd name="connsiteX177" fmla="*/ 4283201 w 6736469"/>
              <a:gd name="connsiteY177" fmla="*/ 4460488 h 5575610"/>
              <a:gd name="connsiteX178" fmla="*/ 4238596 w 6736469"/>
              <a:gd name="connsiteY178" fmla="*/ 4326674 h 5575610"/>
              <a:gd name="connsiteX179" fmla="*/ 4193991 w 6736469"/>
              <a:gd name="connsiteY179" fmla="*/ 4237464 h 5575610"/>
              <a:gd name="connsiteX180" fmla="*/ 4171689 w 6736469"/>
              <a:gd name="connsiteY180" fmla="*/ 4148254 h 5575610"/>
              <a:gd name="connsiteX181" fmla="*/ 4127084 w 6736469"/>
              <a:gd name="connsiteY181" fmla="*/ 4014439 h 5575610"/>
              <a:gd name="connsiteX182" fmla="*/ 4082479 w 6736469"/>
              <a:gd name="connsiteY182" fmla="*/ 3836020 h 5575610"/>
              <a:gd name="connsiteX183" fmla="*/ 4015572 w 6736469"/>
              <a:gd name="connsiteY183" fmla="*/ 3590693 h 5575610"/>
              <a:gd name="connsiteX184" fmla="*/ 3970967 w 6736469"/>
              <a:gd name="connsiteY184" fmla="*/ 3323064 h 5575610"/>
              <a:gd name="connsiteX185" fmla="*/ 3948664 w 6736469"/>
              <a:gd name="connsiteY185" fmla="*/ 2988527 h 5575610"/>
              <a:gd name="connsiteX186" fmla="*/ 4015572 w 6736469"/>
              <a:gd name="connsiteY186" fmla="*/ 2899317 h 5575610"/>
              <a:gd name="connsiteX187" fmla="*/ 4171689 w 6736469"/>
              <a:gd name="connsiteY187" fmla="*/ 2787805 h 5575610"/>
              <a:gd name="connsiteX188" fmla="*/ 4327806 w 6736469"/>
              <a:gd name="connsiteY188" fmla="*/ 2698596 h 5575610"/>
              <a:gd name="connsiteX189" fmla="*/ 5465230 w 6736469"/>
              <a:gd name="connsiteY189" fmla="*/ 2698596 h 5575610"/>
              <a:gd name="connsiteX190" fmla="*/ 5532138 w 6736469"/>
              <a:gd name="connsiteY190" fmla="*/ 2676293 h 5575610"/>
              <a:gd name="connsiteX191" fmla="*/ 5643650 w 6736469"/>
              <a:gd name="connsiteY191" fmla="*/ 2653991 h 5575610"/>
              <a:gd name="connsiteX192" fmla="*/ 5732859 w 6736469"/>
              <a:gd name="connsiteY192" fmla="*/ 2631688 h 5575610"/>
              <a:gd name="connsiteX193" fmla="*/ 5866674 w 6736469"/>
              <a:gd name="connsiteY193" fmla="*/ 2564781 h 5575610"/>
              <a:gd name="connsiteX194" fmla="*/ 5955884 w 6736469"/>
              <a:gd name="connsiteY194" fmla="*/ 2520176 h 5575610"/>
              <a:gd name="connsiteX195" fmla="*/ 6089698 w 6736469"/>
              <a:gd name="connsiteY195" fmla="*/ 2475571 h 5575610"/>
              <a:gd name="connsiteX196" fmla="*/ 6156606 w 6736469"/>
              <a:gd name="connsiteY196" fmla="*/ 2453269 h 5575610"/>
              <a:gd name="connsiteX197" fmla="*/ 6335025 w 6736469"/>
              <a:gd name="connsiteY197" fmla="*/ 2297152 h 5575610"/>
              <a:gd name="connsiteX198" fmla="*/ 6401933 w 6736469"/>
              <a:gd name="connsiteY198" fmla="*/ 2230244 h 5575610"/>
              <a:gd name="connsiteX199" fmla="*/ 6201211 w 6736469"/>
              <a:gd name="connsiteY199" fmla="*/ 2297152 h 5575610"/>
              <a:gd name="connsiteX200" fmla="*/ 6134303 w 6736469"/>
              <a:gd name="connsiteY200" fmla="*/ 2319454 h 5575610"/>
              <a:gd name="connsiteX201" fmla="*/ 5933581 w 6736469"/>
              <a:gd name="connsiteY201" fmla="*/ 2408664 h 5575610"/>
              <a:gd name="connsiteX202" fmla="*/ 5866674 w 6736469"/>
              <a:gd name="connsiteY202" fmla="*/ 2430966 h 5575610"/>
              <a:gd name="connsiteX203" fmla="*/ 5799767 w 6736469"/>
              <a:gd name="connsiteY203" fmla="*/ 2475571 h 5575610"/>
              <a:gd name="connsiteX204" fmla="*/ 5465230 w 6736469"/>
              <a:gd name="connsiteY204" fmla="*/ 2542478 h 5575610"/>
              <a:gd name="connsiteX205" fmla="*/ 5376020 w 6736469"/>
              <a:gd name="connsiteY205" fmla="*/ 2520176 h 5575610"/>
              <a:gd name="connsiteX206" fmla="*/ 5465230 w 6736469"/>
              <a:gd name="connsiteY206" fmla="*/ 2386361 h 5575610"/>
              <a:gd name="connsiteX207" fmla="*/ 5599045 w 6736469"/>
              <a:gd name="connsiteY207" fmla="*/ 2274849 h 5575610"/>
              <a:gd name="connsiteX208" fmla="*/ 5665952 w 6736469"/>
              <a:gd name="connsiteY208" fmla="*/ 2207942 h 5575610"/>
              <a:gd name="connsiteX209" fmla="*/ 5799767 w 6736469"/>
              <a:gd name="connsiteY209" fmla="*/ 2141035 h 5575610"/>
              <a:gd name="connsiteX210" fmla="*/ 6000489 w 6736469"/>
              <a:gd name="connsiteY210" fmla="*/ 1984917 h 5575610"/>
              <a:gd name="connsiteX211" fmla="*/ 6067396 w 6736469"/>
              <a:gd name="connsiteY211" fmla="*/ 1940313 h 5575610"/>
              <a:gd name="connsiteX212" fmla="*/ 6178908 w 6736469"/>
              <a:gd name="connsiteY212" fmla="*/ 1828800 h 5575610"/>
              <a:gd name="connsiteX213" fmla="*/ 6290420 w 6736469"/>
              <a:gd name="connsiteY213" fmla="*/ 1717288 h 5575610"/>
              <a:gd name="connsiteX214" fmla="*/ 6335025 w 6736469"/>
              <a:gd name="connsiteY214" fmla="*/ 1650381 h 5575610"/>
              <a:gd name="connsiteX215" fmla="*/ 6268118 w 6736469"/>
              <a:gd name="connsiteY215" fmla="*/ 1628078 h 5575610"/>
              <a:gd name="connsiteX216" fmla="*/ 6178908 w 6736469"/>
              <a:gd name="connsiteY216" fmla="*/ 1672683 h 5575610"/>
              <a:gd name="connsiteX217" fmla="*/ 6045094 w 6736469"/>
              <a:gd name="connsiteY217" fmla="*/ 1717288 h 5575610"/>
              <a:gd name="connsiteX218" fmla="*/ 5978186 w 6736469"/>
              <a:gd name="connsiteY218" fmla="*/ 1761893 h 5575610"/>
              <a:gd name="connsiteX219" fmla="*/ 5844372 w 6736469"/>
              <a:gd name="connsiteY219" fmla="*/ 1828800 h 5575610"/>
              <a:gd name="connsiteX220" fmla="*/ 5799767 w 6736469"/>
              <a:gd name="connsiteY220" fmla="*/ 1895708 h 5575610"/>
              <a:gd name="connsiteX221" fmla="*/ 5755162 w 6736469"/>
              <a:gd name="connsiteY221" fmla="*/ 1828800 h 5575610"/>
              <a:gd name="connsiteX222" fmla="*/ 5710557 w 6736469"/>
              <a:gd name="connsiteY222" fmla="*/ 1672683 h 5575610"/>
              <a:gd name="connsiteX223" fmla="*/ 5665952 w 6736469"/>
              <a:gd name="connsiteY223" fmla="*/ 1516566 h 5575610"/>
              <a:gd name="connsiteX224" fmla="*/ 5599045 w 6736469"/>
              <a:gd name="connsiteY224" fmla="*/ 1739591 h 5575610"/>
              <a:gd name="connsiteX225" fmla="*/ 5576742 w 6736469"/>
              <a:gd name="connsiteY225" fmla="*/ 1806498 h 5575610"/>
              <a:gd name="connsiteX226" fmla="*/ 5554440 w 6736469"/>
              <a:gd name="connsiteY226" fmla="*/ 1873405 h 5575610"/>
              <a:gd name="connsiteX227" fmla="*/ 5509835 w 6736469"/>
              <a:gd name="connsiteY227" fmla="*/ 1940313 h 5575610"/>
              <a:gd name="connsiteX228" fmla="*/ 5442928 w 6736469"/>
              <a:gd name="connsiteY228" fmla="*/ 2074127 h 5575610"/>
              <a:gd name="connsiteX229" fmla="*/ 5420625 w 6736469"/>
              <a:gd name="connsiteY229" fmla="*/ 2141035 h 5575610"/>
              <a:gd name="connsiteX230" fmla="*/ 5376020 w 6736469"/>
              <a:gd name="connsiteY230" fmla="*/ 2207942 h 5575610"/>
              <a:gd name="connsiteX231" fmla="*/ 5242206 w 6736469"/>
              <a:gd name="connsiteY231" fmla="*/ 2274849 h 5575610"/>
              <a:gd name="connsiteX232" fmla="*/ 4082479 w 6736469"/>
              <a:gd name="connsiteY232" fmla="*/ 2252547 h 5575610"/>
              <a:gd name="connsiteX233" fmla="*/ 4104781 w 6736469"/>
              <a:gd name="connsiteY233" fmla="*/ 2185639 h 5575610"/>
              <a:gd name="connsiteX234" fmla="*/ 4305503 w 6736469"/>
              <a:gd name="connsiteY234" fmla="*/ 2074127 h 5575610"/>
              <a:gd name="connsiteX235" fmla="*/ 4372411 w 6736469"/>
              <a:gd name="connsiteY235" fmla="*/ 2007220 h 5575610"/>
              <a:gd name="connsiteX236" fmla="*/ 4439318 w 6736469"/>
              <a:gd name="connsiteY236" fmla="*/ 1984917 h 5575610"/>
              <a:gd name="connsiteX237" fmla="*/ 4506225 w 6736469"/>
              <a:gd name="connsiteY237" fmla="*/ 1940313 h 5575610"/>
              <a:gd name="connsiteX238" fmla="*/ 4573133 w 6736469"/>
              <a:gd name="connsiteY238" fmla="*/ 1918010 h 5575610"/>
              <a:gd name="connsiteX239" fmla="*/ 4773855 w 6736469"/>
              <a:gd name="connsiteY239" fmla="*/ 1806498 h 5575610"/>
              <a:gd name="connsiteX240" fmla="*/ 4907669 w 6736469"/>
              <a:gd name="connsiteY240" fmla="*/ 1739591 h 5575610"/>
              <a:gd name="connsiteX241" fmla="*/ 4974577 w 6736469"/>
              <a:gd name="connsiteY241" fmla="*/ 1694986 h 5575610"/>
              <a:gd name="connsiteX242" fmla="*/ 5108391 w 6736469"/>
              <a:gd name="connsiteY242" fmla="*/ 1650381 h 5575610"/>
              <a:gd name="connsiteX243" fmla="*/ 5175298 w 6736469"/>
              <a:gd name="connsiteY243" fmla="*/ 1605776 h 5575610"/>
              <a:gd name="connsiteX244" fmla="*/ 5309113 w 6736469"/>
              <a:gd name="connsiteY244" fmla="*/ 1650381 h 5575610"/>
              <a:gd name="connsiteX245" fmla="*/ 5376020 w 6736469"/>
              <a:gd name="connsiteY245" fmla="*/ 1672683 h 5575610"/>
              <a:gd name="connsiteX246" fmla="*/ 5442928 w 6736469"/>
              <a:gd name="connsiteY246" fmla="*/ 1694986 h 5575610"/>
              <a:gd name="connsiteX247" fmla="*/ 5509835 w 6736469"/>
              <a:gd name="connsiteY247" fmla="*/ 1717288 h 5575610"/>
              <a:gd name="connsiteX248" fmla="*/ 5442928 w 6736469"/>
              <a:gd name="connsiteY248" fmla="*/ 1471961 h 5575610"/>
              <a:gd name="connsiteX249" fmla="*/ 5420625 w 6736469"/>
              <a:gd name="connsiteY249" fmla="*/ 1405054 h 5575610"/>
              <a:gd name="connsiteX250" fmla="*/ 5376020 w 6736469"/>
              <a:gd name="connsiteY250" fmla="*/ 1338147 h 5575610"/>
              <a:gd name="connsiteX251" fmla="*/ 5420625 w 6736469"/>
              <a:gd name="connsiteY251" fmla="*/ 1271239 h 5575610"/>
              <a:gd name="connsiteX252" fmla="*/ 5554440 w 6736469"/>
              <a:gd name="connsiteY252" fmla="*/ 1182030 h 5575610"/>
              <a:gd name="connsiteX253" fmla="*/ 5621347 w 6736469"/>
              <a:gd name="connsiteY253" fmla="*/ 1137425 h 5575610"/>
              <a:gd name="connsiteX254" fmla="*/ 5732859 w 6736469"/>
              <a:gd name="connsiteY254" fmla="*/ 1003610 h 5575610"/>
              <a:gd name="connsiteX255" fmla="*/ 5799767 w 6736469"/>
              <a:gd name="connsiteY255" fmla="*/ 936703 h 5575610"/>
              <a:gd name="connsiteX256" fmla="*/ 5844372 w 6736469"/>
              <a:gd name="connsiteY256" fmla="*/ 869796 h 5575610"/>
              <a:gd name="connsiteX257" fmla="*/ 5978186 w 6736469"/>
              <a:gd name="connsiteY257" fmla="*/ 780586 h 5575610"/>
              <a:gd name="connsiteX258" fmla="*/ 6045094 w 6736469"/>
              <a:gd name="connsiteY258" fmla="*/ 735981 h 5575610"/>
              <a:gd name="connsiteX259" fmla="*/ 6112001 w 6736469"/>
              <a:gd name="connsiteY259" fmla="*/ 691376 h 5575610"/>
              <a:gd name="connsiteX260" fmla="*/ 6245816 w 6736469"/>
              <a:gd name="connsiteY260" fmla="*/ 646771 h 5575610"/>
              <a:gd name="connsiteX261" fmla="*/ 6736469 w 6736469"/>
              <a:gd name="connsiteY261" fmla="*/ 602166 h 5575610"/>
              <a:gd name="connsiteX262" fmla="*/ 6580352 w 6736469"/>
              <a:gd name="connsiteY262" fmla="*/ 423747 h 5575610"/>
              <a:gd name="connsiteX263" fmla="*/ 6491142 w 6736469"/>
              <a:gd name="connsiteY263" fmla="*/ 379142 h 5575610"/>
              <a:gd name="connsiteX264" fmla="*/ 6134303 w 6736469"/>
              <a:gd name="connsiteY264" fmla="*/ 401444 h 5575610"/>
              <a:gd name="connsiteX265" fmla="*/ 5978186 w 6736469"/>
              <a:gd name="connsiteY265" fmla="*/ 490654 h 5575610"/>
              <a:gd name="connsiteX266" fmla="*/ 5777464 w 6736469"/>
              <a:gd name="connsiteY266" fmla="*/ 579864 h 5575610"/>
              <a:gd name="connsiteX267" fmla="*/ 5732859 w 6736469"/>
              <a:gd name="connsiteY267" fmla="*/ 646771 h 5575610"/>
              <a:gd name="connsiteX268" fmla="*/ 5665952 w 6736469"/>
              <a:gd name="connsiteY268" fmla="*/ 669074 h 5575610"/>
              <a:gd name="connsiteX269" fmla="*/ 5599045 w 6736469"/>
              <a:gd name="connsiteY269" fmla="*/ 713678 h 5575610"/>
              <a:gd name="connsiteX270" fmla="*/ 5576742 w 6736469"/>
              <a:gd name="connsiteY270" fmla="*/ 646771 h 5575610"/>
              <a:gd name="connsiteX271" fmla="*/ 5532138 w 6736469"/>
              <a:gd name="connsiteY271" fmla="*/ 401444 h 5575610"/>
              <a:gd name="connsiteX272" fmla="*/ 5487533 w 6736469"/>
              <a:gd name="connsiteY272" fmla="*/ 312235 h 5575610"/>
              <a:gd name="connsiteX273" fmla="*/ 5465230 w 6736469"/>
              <a:gd name="connsiteY273" fmla="*/ 245327 h 5575610"/>
              <a:gd name="connsiteX274" fmla="*/ 5420625 w 6736469"/>
              <a:gd name="connsiteY274" fmla="*/ 156117 h 5575610"/>
              <a:gd name="connsiteX275" fmla="*/ 5331416 w 6736469"/>
              <a:gd name="connsiteY275" fmla="*/ 22303 h 5575610"/>
              <a:gd name="connsiteX276" fmla="*/ 5309113 w 6736469"/>
              <a:gd name="connsiteY276" fmla="*/ 89210 h 5575610"/>
              <a:gd name="connsiteX277" fmla="*/ 5353718 w 6736469"/>
              <a:gd name="connsiteY277" fmla="*/ 245327 h 5575610"/>
              <a:gd name="connsiteX278" fmla="*/ 5353718 w 6736469"/>
              <a:gd name="connsiteY278" fmla="*/ 825191 h 5575610"/>
              <a:gd name="connsiteX279" fmla="*/ 5309113 w 6736469"/>
              <a:gd name="connsiteY279" fmla="*/ 892098 h 5575610"/>
              <a:gd name="connsiteX280" fmla="*/ 5108391 w 6736469"/>
              <a:gd name="connsiteY280" fmla="*/ 981308 h 5575610"/>
              <a:gd name="connsiteX281" fmla="*/ 4929972 w 6736469"/>
              <a:gd name="connsiteY281" fmla="*/ 1025913 h 5575610"/>
              <a:gd name="connsiteX282" fmla="*/ 4796157 w 6736469"/>
              <a:gd name="connsiteY282" fmla="*/ 1070517 h 5575610"/>
              <a:gd name="connsiteX283" fmla="*/ 4729250 w 6736469"/>
              <a:gd name="connsiteY283" fmla="*/ 1092820 h 5575610"/>
              <a:gd name="connsiteX284" fmla="*/ 4662342 w 6736469"/>
              <a:gd name="connsiteY284" fmla="*/ 1070517 h 5575610"/>
              <a:gd name="connsiteX285" fmla="*/ 4528528 w 6736469"/>
              <a:gd name="connsiteY285" fmla="*/ 914400 h 5575610"/>
              <a:gd name="connsiteX286" fmla="*/ 4417016 w 6736469"/>
              <a:gd name="connsiteY286" fmla="*/ 713678 h 5575610"/>
              <a:gd name="connsiteX287" fmla="*/ 4372411 w 6736469"/>
              <a:gd name="connsiteY287" fmla="*/ 646771 h 5575610"/>
              <a:gd name="connsiteX288" fmla="*/ 4394713 w 6736469"/>
              <a:gd name="connsiteY288" fmla="*/ 847493 h 5575610"/>
              <a:gd name="connsiteX289" fmla="*/ 4417016 w 6736469"/>
              <a:gd name="connsiteY289" fmla="*/ 914400 h 5575610"/>
              <a:gd name="connsiteX290" fmla="*/ 4439318 w 6736469"/>
              <a:gd name="connsiteY290" fmla="*/ 981308 h 5575610"/>
              <a:gd name="connsiteX291" fmla="*/ 4417016 w 6736469"/>
              <a:gd name="connsiteY291" fmla="*/ 1248937 h 5575610"/>
              <a:gd name="connsiteX292" fmla="*/ 4327806 w 6736469"/>
              <a:gd name="connsiteY292" fmla="*/ 1382752 h 5575610"/>
              <a:gd name="connsiteX293" fmla="*/ 4305503 w 6736469"/>
              <a:gd name="connsiteY293" fmla="*/ 1449659 h 5575610"/>
              <a:gd name="connsiteX294" fmla="*/ 4238596 w 6736469"/>
              <a:gd name="connsiteY294" fmla="*/ 1494264 h 5575610"/>
              <a:gd name="connsiteX295" fmla="*/ 4171689 w 6736469"/>
              <a:gd name="connsiteY295" fmla="*/ 1561171 h 5575610"/>
              <a:gd name="connsiteX296" fmla="*/ 4060177 w 6736469"/>
              <a:gd name="connsiteY296" fmla="*/ 1650381 h 5575610"/>
              <a:gd name="connsiteX297" fmla="*/ 3926362 w 6736469"/>
              <a:gd name="connsiteY297" fmla="*/ 1739591 h 5575610"/>
              <a:gd name="connsiteX298" fmla="*/ 3881757 w 6736469"/>
              <a:gd name="connsiteY298" fmla="*/ 1672683 h 5575610"/>
              <a:gd name="connsiteX299" fmla="*/ 3837152 w 6736469"/>
              <a:gd name="connsiteY299" fmla="*/ 1471961 h 5575610"/>
              <a:gd name="connsiteX300" fmla="*/ 3814850 w 6736469"/>
              <a:gd name="connsiteY300" fmla="*/ 1271239 h 5575610"/>
              <a:gd name="connsiteX301" fmla="*/ 3770245 w 6736469"/>
              <a:gd name="connsiteY301" fmla="*/ 1115122 h 5575610"/>
              <a:gd name="connsiteX302" fmla="*/ 3948664 w 6736469"/>
              <a:gd name="connsiteY302" fmla="*/ 847493 h 5575610"/>
              <a:gd name="connsiteX303" fmla="*/ 4037874 w 6736469"/>
              <a:gd name="connsiteY303" fmla="*/ 713678 h 5575610"/>
              <a:gd name="connsiteX304" fmla="*/ 4082479 w 6736469"/>
              <a:gd name="connsiteY304" fmla="*/ 646771 h 5575610"/>
              <a:gd name="connsiteX305" fmla="*/ 4149386 w 6736469"/>
              <a:gd name="connsiteY305" fmla="*/ 602166 h 5575610"/>
              <a:gd name="connsiteX306" fmla="*/ 4238596 w 6736469"/>
              <a:gd name="connsiteY306" fmla="*/ 468352 h 5575610"/>
              <a:gd name="connsiteX307" fmla="*/ 4439318 w 6736469"/>
              <a:gd name="connsiteY307" fmla="*/ 289932 h 5575610"/>
              <a:gd name="connsiteX308" fmla="*/ 4483923 w 6736469"/>
              <a:gd name="connsiteY308" fmla="*/ 223025 h 5575610"/>
              <a:gd name="connsiteX309" fmla="*/ 4617738 w 6736469"/>
              <a:gd name="connsiteY309" fmla="*/ 111513 h 5575610"/>
              <a:gd name="connsiteX310" fmla="*/ 4394713 w 6736469"/>
              <a:gd name="connsiteY310" fmla="*/ 156117 h 5575610"/>
              <a:gd name="connsiteX311" fmla="*/ 4082479 w 6736469"/>
              <a:gd name="connsiteY311" fmla="*/ 334537 h 5575610"/>
              <a:gd name="connsiteX312" fmla="*/ 4015572 w 6736469"/>
              <a:gd name="connsiteY312" fmla="*/ 379142 h 5575610"/>
              <a:gd name="connsiteX313" fmla="*/ 3948664 w 6736469"/>
              <a:gd name="connsiteY313" fmla="*/ 356839 h 5575610"/>
              <a:gd name="connsiteX314" fmla="*/ 3926362 w 6736469"/>
              <a:gd name="connsiteY314" fmla="*/ 289932 h 5575610"/>
              <a:gd name="connsiteX315" fmla="*/ 3904059 w 6736469"/>
              <a:gd name="connsiteY315" fmla="*/ 178420 h 5575610"/>
              <a:gd name="connsiteX316" fmla="*/ 3859455 w 6736469"/>
              <a:gd name="connsiteY316" fmla="*/ 0 h 5575610"/>
              <a:gd name="connsiteX317" fmla="*/ 3814850 w 6736469"/>
              <a:gd name="connsiteY317" fmla="*/ 156117 h 5575610"/>
              <a:gd name="connsiteX318" fmla="*/ 3747942 w 6736469"/>
              <a:gd name="connsiteY318" fmla="*/ 446049 h 5575610"/>
              <a:gd name="connsiteX319" fmla="*/ 3681035 w 6736469"/>
              <a:gd name="connsiteY319" fmla="*/ 468352 h 5575610"/>
              <a:gd name="connsiteX320" fmla="*/ 3591825 w 6736469"/>
              <a:gd name="connsiteY320" fmla="*/ 446049 h 5575610"/>
              <a:gd name="connsiteX321" fmla="*/ 3502616 w 6736469"/>
              <a:gd name="connsiteY321" fmla="*/ 401444 h 5575610"/>
              <a:gd name="connsiteX322" fmla="*/ 3301894 w 6736469"/>
              <a:gd name="connsiteY322" fmla="*/ 267630 h 5575610"/>
              <a:gd name="connsiteX323" fmla="*/ 3234986 w 6736469"/>
              <a:gd name="connsiteY323" fmla="*/ 223025 h 5575610"/>
              <a:gd name="connsiteX324" fmla="*/ 3101172 w 6736469"/>
              <a:gd name="connsiteY324" fmla="*/ 178420 h 5575610"/>
              <a:gd name="connsiteX325" fmla="*/ 3034264 w 6736469"/>
              <a:gd name="connsiteY325" fmla="*/ 133815 h 5575610"/>
              <a:gd name="connsiteX326" fmla="*/ 2722030 w 6736469"/>
              <a:gd name="connsiteY326" fmla="*/ 66908 h 5575610"/>
              <a:gd name="connsiteX327" fmla="*/ 2655123 w 6736469"/>
              <a:gd name="connsiteY327" fmla="*/ 89210 h 5575610"/>
              <a:gd name="connsiteX328" fmla="*/ 2744333 w 6736469"/>
              <a:gd name="connsiteY328" fmla="*/ 133815 h 5575610"/>
              <a:gd name="connsiteX329" fmla="*/ 2878147 w 6736469"/>
              <a:gd name="connsiteY329" fmla="*/ 223025 h 5575610"/>
              <a:gd name="connsiteX330" fmla="*/ 3011962 w 6736469"/>
              <a:gd name="connsiteY330" fmla="*/ 334537 h 5575610"/>
              <a:gd name="connsiteX331" fmla="*/ 3145777 w 6736469"/>
              <a:gd name="connsiteY331" fmla="*/ 423747 h 5575610"/>
              <a:gd name="connsiteX332" fmla="*/ 3212684 w 6736469"/>
              <a:gd name="connsiteY332" fmla="*/ 468352 h 5575610"/>
              <a:gd name="connsiteX333" fmla="*/ 3279591 w 6736469"/>
              <a:gd name="connsiteY333" fmla="*/ 490654 h 5575610"/>
              <a:gd name="connsiteX334" fmla="*/ 3346498 w 6736469"/>
              <a:gd name="connsiteY334" fmla="*/ 535259 h 5575610"/>
              <a:gd name="connsiteX335" fmla="*/ 3480313 w 6736469"/>
              <a:gd name="connsiteY335" fmla="*/ 646771 h 5575610"/>
              <a:gd name="connsiteX336" fmla="*/ 3034264 w 6736469"/>
              <a:gd name="connsiteY336" fmla="*/ 713678 h 5575610"/>
              <a:gd name="connsiteX337" fmla="*/ 2945055 w 6736469"/>
              <a:gd name="connsiteY337" fmla="*/ 735981 h 5575610"/>
              <a:gd name="connsiteX338" fmla="*/ 2811240 w 6736469"/>
              <a:gd name="connsiteY338" fmla="*/ 758283 h 5575610"/>
              <a:gd name="connsiteX339" fmla="*/ 2744333 w 6736469"/>
              <a:gd name="connsiteY339" fmla="*/ 780586 h 5575610"/>
              <a:gd name="connsiteX340" fmla="*/ 2811240 w 6736469"/>
              <a:gd name="connsiteY340" fmla="*/ 802888 h 5575610"/>
              <a:gd name="connsiteX341" fmla="*/ 3123474 w 6736469"/>
              <a:gd name="connsiteY341" fmla="*/ 825191 h 5575610"/>
              <a:gd name="connsiteX342" fmla="*/ 3324196 w 6736469"/>
              <a:gd name="connsiteY342" fmla="*/ 892098 h 5575610"/>
              <a:gd name="connsiteX343" fmla="*/ 3391103 w 6736469"/>
              <a:gd name="connsiteY343" fmla="*/ 914400 h 5575610"/>
              <a:gd name="connsiteX344" fmla="*/ 3368801 w 6736469"/>
              <a:gd name="connsiteY344" fmla="*/ 1583474 h 5575610"/>
              <a:gd name="connsiteX345" fmla="*/ 3346498 w 6736469"/>
              <a:gd name="connsiteY345" fmla="*/ 1761893 h 557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6736469" h="5575610">
                <a:moveTo>
                  <a:pt x="3368801" y="1694986"/>
                </a:moveTo>
                <a:cubicBezTo>
                  <a:pt x="3301894" y="1583474"/>
                  <a:pt x="3236529" y="1471021"/>
                  <a:pt x="3168079" y="1360449"/>
                </a:cubicBezTo>
                <a:cubicBezTo>
                  <a:pt x="3139862" y="1314868"/>
                  <a:pt x="3123474" y="1256372"/>
                  <a:pt x="3078869" y="1226635"/>
                </a:cubicBezTo>
                <a:cubicBezTo>
                  <a:pt x="3056567" y="1211767"/>
                  <a:pt x="3033773" y="1197610"/>
                  <a:pt x="3011962" y="1182030"/>
                </a:cubicBezTo>
                <a:cubicBezTo>
                  <a:pt x="2981715" y="1160425"/>
                  <a:pt x="2954273" y="1134823"/>
                  <a:pt x="2922752" y="1115122"/>
                </a:cubicBezTo>
                <a:cubicBezTo>
                  <a:pt x="2829766" y="1057006"/>
                  <a:pt x="2810950" y="1070402"/>
                  <a:pt x="2699728" y="1025913"/>
                </a:cubicBezTo>
                <a:cubicBezTo>
                  <a:pt x="2353952" y="887602"/>
                  <a:pt x="2898621" y="1099645"/>
                  <a:pt x="2409796" y="936703"/>
                </a:cubicBezTo>
                <a:lnTo>
                  <a:pt x="2275981" y="892098"/>
                </a:lnTo>
                <a:lnTo>
                  <a:pt x="2209074" y="869796"/>
                </a:lnTo>
                <a:cubicBezTo>
                  <a:pt x="2017329" y="741965"/>
                  <a:pt x="2259931" y="895225"/>
                  <a:pt x="2075259" y="802888"/>
                </a:cubicBezTo>
                <a:cubicBezTo>
                  <a:pt x="1992201" y="761359"/>
                  <a:pt x="2015430" y="753030"/>
                  <a:pt x="1941445" y="691376"/>
                </a:cubicBezTo>
                <a:cubicBezTo>
                  <a:pt x="1920854" y="674216"/>
                  <a:pt x="1895130" y="663931"/>
                  <a:pt x="1874538" y="646771"/>
                </a:cubicBezTo>
                <a:cubicBezTo>
                  <a:pt x="1655311" y="464083"/>
                  <a:pt x="1938464" y="688395"/>
                  <a:pt x="1763025" y="512956"/>
                </a:cubicBezTo>
                <a:cubicBezTo>
                  <a:pt x="1744072" y="494003"/>
                  <a:pt x="1718420" y="483220"/>
                  <a:pt x="1696118" y="468352"/>
                </a:cubicBezTo>
                <a:cubicBezTo>
                  <a:pt x="1592040" y="312235"/>
                  <a:pt x="1651513" y="364274"/>
                  <a:pt x="1540001" y="289932"/>
                </a:cubicBezTo>
                <a:cubicBezTo>
                  <a:pt x="1547435" y="319669"/>
                  <a:pt x="1553495" y="349783"/>
                  <a:pt x="1562303" y="379142"/>
                </a:cubicBezTo>
                <a:cubicBezTo>
                  <a:pt x="1562309" y="379164"/>
                  <a:pt x="1618056" y="546400"/>
                  <a:pt x="1629211" y="579864"/>
                </a:cubicBezTo>
                <a:cubicBezTo>
                  <a:pt x="1629212" y="579866"/>
                  <a:pt x="1673814" y="713677"/>
                  <a:pt x="1673816" y="713678"/>
                </a:cubicBezTo>
                <a:lnTo>
                  <a:pt x="1740723" y="758283"/>
                </a:lnTo>
                <a:cubicBezTo>
                  <a:pt x="1868554" y="950030"/>
                  <a:pt x="1698343" y="724380"/>
                  <a:pt x="1852235" y="847493"/>
                </a:cubicBezTo>
                <a:cubicBezTo>
                  <a:pt x="1873166" y="864237"/>
                  <a:pt x="1876668" y="896749"/>
                  <a:pt x="1896840" y="914400"/>
                </a:cubicBezTo>
                <a:cubicBezTo>
                  <a:pt x="1937185" y="949701"/>
                  <a:pt x="2030655" y="1003610"/>
                  <a:pt x="2030655" y="1003610"/>
                </a:cubicBezTo>
                <a:cubicBezTo>
                  <a:pt x="1873799" y="1055896"/>
                  <a:pt x="2061803" y="998420"/>
                  <a:pt x="1763025" y="1048215"/>
                </a:cubicBezTo>
                <a:cubicBezTo>
                  <a:pt x="1739836" y="1052080"/>
                  <a:pt x="1719247" y="1066312"/>
                  <a:pt x="1696118" y="1070517"/>
                </a:cubicBezTo>
                <a:cubicBezTo>
                  <a:pt x="1637149" y="1081239"/>
                  <a:pt x="1577224" y="1085817"/>
                  <a:pt x="1517698" y="1092820"/>
                </a:cubicBezTo>
                <a:cubicBezTo>
                  <a:pt x="1317364" y="1116389"/>
                  <a:pt x="1352930" y="1106558"/>
                  <a:pt x="1183162" y="1137425"/>
                </a:cubicBezTo>
                <a:cubicBezTo>
                  <a:pt x="1145867" y="1144206"/>
                  <a:pt x="1108425" y="1150533"/>
                  <a:pt x="1071650" y="1159727"/>
                </a:cubicBezTo>
                <a:cubicBezTo>
                  <a:pt x="1048843" y="1165429"/>
                  <a:pt x="1027045" y="1174596"/>
                  <a:pt x="1004742" y="1182030"/>
                </a:cubicBezTo>
                <a:cubicBezTo>
                  <a:pt x="1027045" y="1196898"/>
                  <a:pt x="1047156" y="1215749"/>
                  <a:pt x="1071650" y="1226635"/>
                </a:cubicBezTo>
                <a:cubicBezTo>
                  <a:pt x="1114615" y="1245730"/>
                  <a:pt x="1159851" y="1259835"/>
                  <a:pt x="1205464" y="1271239"/>
                </a:cubicBezTo>
                <a:cubicBezTo>
                  <a:pt x="1331449" y="1302736"/>
                  <a:pt x="1264617" y="1287531"/>
                  <a:pt x="1406186" y="1315844"/>
                </a:cubicBezTo>
                <a:cubicBezTo>
                  <a:pt x="1562303" y="1308410"/>
                  <a:pt x="1718704" y="1305529"/>
                  <a:pt x="1874538" y="1293542"/>
                </a:cubicBezTo>
                <a:cubicBezTo>
                  <a:pt x="1912333" y="1290635"/>
                  <a:pt x="1948143" y="1271239"/>
                  <a:pt x="1986050" y="1271239"/>
                </a:cubicBezTo>
                <a:cubicBezTo>
                  <a:pt x="2068163" y="1271239"/>
                  <a:pt x="2149601" y="1286108"/>
                  <a:pt x="2231377" y="1293542"/>
                </a:cubicBezTo>
                <a:lnTo>
                  <a:pt x="2365191" y="1338147"/>
                </a:lnTo>
                <a:lnTo>
                  <a:pt x="2432098" y="1360449"/>
                </a:lnTo>
                <a:cubicBezTo>
                  <a:pt x="2588215" y="1464527"/>
                  <a:pt x="2536176" y="1405054"/>
                  <a:pt x="2610518" y="1516566"/>
                </a:cubicBezTo>
                <a:cubicBezTo>
                  <a:pt x="2588216" y="1531434"/>
                  <a:pt x="2567585" y="1549184"/>
                  <a:pt x="2543611" y="1561171"/>
                </a:cubicBezTo>
                <a:cubicBezTo>
                  <a:pt x="2522584" y="1571685"/>
                  <a:pt x="2496264" y="1570433"/>
                  <a:pt x="2476703" y="1583474"/>
                </a:cubicBezTo>
                <a:cubicBezTo>
                  <a:pt x="2450460" y="1600969"/>
                  <a:pt x="2437367" y="1635064"/>
                  <a:pt x="2409796" y="1650381"/>
                </a:cubicBezTo>
                <a:cubicBezTo>
                  <a:pt x="2368695" y="1673215"/>
                  <a:pt x="2315102" y="1668905"/>
                  <a:pt x="2275981" y="1694986"/>
                </a:cubicBezTo>
                <a:cubicBezTo>
                  <a:pt x="2253679" y="1709854"/>
                  <a:pt x="2233711" y="1729032"/>
                  <a:pt x="2209074" y="1739591"/>
                </a:cubicBezTo>
                <a:cubicBezTo>
                  <a:pt x="2180901" y="1751665"/>
                  <a:pt x="2149921" y="1755882"/>
                  <a:pt x="2119864" y="1761893"/>
                </a:cubicBezTo>
                <a:cubicBezTo>
                  <a:pt x="2075522" y="1770761"/>
                  <a:pt x="2030815" y="1777801"/>
                  <a:pt x="1986050" y="1784196"/>
                </a:cubicBezTo>
                <a:cubicBezTo>
                  <a:pt x="1926716" y="1792672"/>
                  <a:pt x="1866540" y="1795453"/>
                  <a:pt x="1807630" y="1806498"/>
                </a:cubicBezTo>
                <a:cubicBezTo>
                  <a:pt x="1747377" y="1817795"/>
                  <a:pt x="1687369" y="1831718"/>
                  <a:pt x="1629211" y="1851103"/>
                </a:cubicBezTo>
                <a:cubicBezTo>
                  <a:pt x="1606908" y="1858537"/>
                  <a:pt x="1585539" y="1869830"/>
                  <a:pt x="1562303" y="1873405"/>
                </a:cubicBezTo>
                <a:cubicBezTo>
                  <a:pt x="1488460" y="1884766"/>
                  <a:pt x="1413620" y="1888274"/>
                  <a:pt x="1339279" y="1895708"/>
                </a:cubicBezTo>
                <a:cubicBezTo>
                  <a:pt x="1308390" y="1889530"/>
                  <a:pt x="1199431" y="1872532"/>
                  <a:pt x="1160859" y="1851103"/>
                </a:cubicBezTo>
                <a:cubicBezTo>
                  <a:pt x="1113997" y="1825069"/>
                  <a:pt x="1077902" y="1778845"/>
                  <a:pt x="1027045" y="1761893"/>
                </a:cubicBezTo>
                <a:cubicBezTo>
                  <a:pt x="982440" y="1747025"/>
                  <a:pt x="932351" y="1743369"/>
                  <a:pt x="893230" y="1717288"/>
                </a:cubicBezTo>
                <a:lnTo>
                  <a:pt x="759416" y="1628078"/>
                </a:lnTo>
                <a:cubicBezTo>
                  <a:pt x="766850" y="1687551"/>
                  <a:pt x="761559" y="1750054"/>
                  <a:pt x="781718" y="1806498"/>
                </a:cubicBezTo>
                <a:cubicBezTo>
                  <a:pt x="835900" y="1958209"/>
                  <a:pt x="851270" y="1912780"/>
                  <a:pt x="937835" y="1984917"/>
                </a:cubicBezTo>
                <a:cubicBezTo>
                  <a:pt x="1157059" y="2167604"/>
                  <a:pt x="873910" y="1943296"/>
                  <a:pt x="1049347" y="2118732"/>
                </a:cubicBezTo>
                <a:cubicBezTo>
                  <a:pt x="1068301" y="2137685"/>
                  <a:pt x="1093952" y="2148469"/>
                  <a:pt x="1116255" y="2163337"/>
                </a:cubicBezTo>
                <a:cubicBezTo>
                  <a:pt x="1054088" y="2256587"/>
                  <a:pt x="1038748" y="2298551"/>
                  <a:pt x="960138" y="2364059"/>
                </a:cubicBezTo>
                <a:cubicBezTo>
                  <a:pt x="939546" y="2381219"/>
                  <a:pt x="915533" y="2393796"/>
                  <a:pt x="893230" y="2408664"/>
                </a:cubicBezTo>
                <a:cubicBezTo>
                  <a:pt x="784541" y="2571696"/>
                  <a:pt x="918822" y="2399943"/>
                  <a:pt x="781718" y="2497874"/>
                </a:cubicBezTo>
                <a:cubicBezTo>
                  <a:pt x="747497" y="2522317"/>
                  <a:pt x="726729" y="2562640"/>
                  <a:pt x="692508" y="2587083"/>
                </a:cubicBezTo>
                <a:cubicBezTo>
                  <a:pt x="673378" y="2600747"/>
                  <a:pt x="646628" y="2598872"/>
                  <a:pt x="625601" y="2609386"/>
                </a:cubicBezTo>
                <a:cubicBezTo>
                  <a:pt x="601627" y="2621373"/>
                  <a:pt x="579286" y="2636831"/>
                  <a:pt x="558694" y="2653991"/>
                </a:cubicBezTo>
                <a:cubicBezTo>
                  <a:pt x="534464" y="2674183"/>
                  <a:pt x="516016" y="2700706"/>
                  <a:pt x="491786" y="2720898"/>
                </a:cubicBezTo>
                <a:cubicBezTo>
                  <a:pt x="434140" y="2768937"/>
                  <a:pt x="425030" y="2765453"/>
                  <a:pt x="357972" y="2787805"/>
                </a:cubicBezTo>
                <a:cubicBezTo>
                  <a:pt x="335669" y="2802673"/>
                  <a:pt x="264260" y="2832410"/>
                  <a:pt x="291064" y="2832410"/>
                </a:cubicBezTo>
                <a:cubicBezTo>
                  <a:pt x="388416" y="2832410"/>
                  <a:pt x="421041" y="2783625"/>
                  <a:pt x="491786" y="2743200"/>
                </a:cubicBezTo>
                <a:cubicBezTo>
                  <a:pt x="520652" y="2726705"/>
                  <a:pt x="552130" y="2715091"/>
                  <a:pt x="580996" y="2698596"/>
                </a:cubicBezTo>
                <a:cubicBezTo>
                  <a:pt x="604269" y="2685298"/>
                  <a:pt x="624631" y="2667290"/>
                  <a:pt x="647903" y="2653991"/>
                </a:cubicBezTo>
                <a:cubicBezTo>
                  <a:pt x="676769" y="2637496"/>
                  <a:pt x="708247" y="2625881"/>
                  <a:pt x="737113" y="2609386"/>
                </a:cubicBezTo>
                <a:cubicBezTo>
                  <a:pt x="760385" y="2596087"/>
                  <a:pt x="780046" y="2576768"/>
                  <a:pt x="804020" y="2564781"/>
                </a:cubicBezTo>
                <a:cubicBezTo>
                  <a:pt x="825047" y="2554267"/>
                  <a:pt x="850377" y="2553895"/>
                  <a:pt x="870928" y="2542478"/>
                </a:cubicBezTo>
                <a:cubicBezTo>
                  <a:pt x="917790" y="2516444"/>
                  <a:pt x="953885" y="2470222"/>
                  <a:pt x="1004742" y="2453269"/>
                </a:cubicBezTo>
                <a:cubicBezTo>
                  <a:pt x="1027045" y="2445835"/>
                  <a:pt x="1050623" y="2441480"/>
                  <a:pt x="1071650" y="2430966"/>
                </a:cubicBezTo>
                <a:cubicBezTo>
                  <a:pt x="1095624" y="2418979"/>
                  <a:pt x="1114063" y="2397247"/>
                  <a:pt x="1138557" y="2386361"/>
                </a:cubicBezTo>
                <a:cubicBezTo>
                  <a:pt x="1194153" y="2361652"/>
                  <a:pt x="1296707" y="2333870"/>
                  <a:pt x="1361581" y="2319454"/>
                </a:cubicBezTo>
                <a:cubicBezTo>
                  <a:pt x="1443455" y="2301260"/>
                  <a:pt x="1484588" y="2298164"/>
                  <a:pt x="1562303" y="2274849"/>
                </a:cubicBezTo>
                <a:cubicBezTo>
                  <a:pt x="1607338" y="2261338"/>
                  <a:pt x="1651513" y="2245112"/>
                  <a:pt x="1696118" y="2230244"/>
                </a:cubicBezTo>
                <a:lnTo>
                  <a:pt x="1829933" y="2185639"/>
                </a:lnTo>
                <a:lnTo>
                  <a:pt x="1896840" y="2163337"/>
                </a:lnTo>
                <a:cubicBezTo>
                  <a:pt x="1919142" y="2155903"/>
                  <a:pt x="1940940" y="2146737"/>
                  <a:pt x="1963747" y="2141035"/>
                </a:cubicBezTo>
                <a:cubicBezTo>
                  <a:pt x="2075764" y="2113030"/>
                  <a:pt x="2023878" y="2128425"/>
                  <a:pt x="2119864" y="2096430"/>
                </a:cubicBezTo>
                <a:cubicBezTo>
                  <a:pt x="2142167" y="2074127"/>
                  <a:pt x="2160529" y="2047018"/>
                  <a:pt x="2186772" y="2029522"/>
                </a:cubicBezTo>
                <a:cubicBezTo>
                  <a:pt x="2271122" y="1973289"/>
                  <a:pt x="2487217" y="2026681"/>
                  <a:pt x="2521308" y="2029522"/>
                </a:cubicBezTo>
                <a:cubicBezTo>
                  <a:pt x="2543611" y="2044390"/>
                  <a:pt x="2569263" y="2055173"/>
                  <a:pt x="2588216" y="2074127"/>
                </a:cubicBezTo>
                <a:cubicBezTo>
                  <a:pt x="2607169" y="2093081"/>
                  <a:pt x="2611889" y="2124290"/>
                  <a:pt x="2632820" y="2141035"/>
                </a:cubicBezTo>
                <a:cubicBezTo>
                  <a:pt x="2651177" y="2155721"/>
                  <a:pt x="2677425" y="2155903"/>
                  <a:pt x="2699728" y="2163337"/>
                </a:cubicBezTo>
                <a:cubicBezTo>
                  <a:pt x="2744333" y="2193074"/>
                  <a:pt x="2795635" y="2214641"/>
                  <a:pt x="2833542" y="2252547"/>
                </a:cubicBezTo>
                <a:cubicBezTo>
                  <a:pt x="2919404" y="2338407"/>
                  <a:pt x="2874207" y="2301958"/>
                  <a:pt x="2967357" y="2364059"/>
                </a:cubicBezTo>
                <a:cubicBezTo>
                  <a:pt x="2982225" y="2386361"/>
                  <a:pt x="2994802" y="2410374"/>
                  <a:pt x="3011962" y="2430966"/>
                </a:cubicBezTo>
                <a:cubicBezTo>
                  <a:pt x="3032154" y="2455196"/>
                  <a:pt x="3073684" y="2466763"/>
                  <a:pt x="3078869" y="2497874"/>
                </a:cubicBezTo>
                <a:cubicBezTo>
                  <a:pt x="3083275" y="2524313"/>
                  <a:pt x="3058238" y="2552794"/>
                  <a:pt x="3034264" y="2564781"/>
                </a:cubicBezTo>
                <a:cubicBezTo>
                  <a:pt x="2979433" y="2592197"/>
                  <a:pt x="2855845" y="2609386"/>
                  <a:pt x="2855845" y="2609386"/>
                </a:cubicBezTo>
                <a:cubicBezTo>
                  <a:pt x="2565913" y="2601952"/>
                  <a:pt x="2275435" y="2606375"/>
                  <a:pt x="1986050" y="2587083"/>
                </a:cubicBezTo>
                <a:cubicBezTo>
                  <a:pt x="1939136" y="2583955"/>
                  <a:pt x="1899180" y="2545086"/>
                  <a:pt x="1852235" y="2542478"/>
                </a:cubicBezTo>
                <a:lnTo>
                  <a:pt x="1450791" y="2520176"/>
                </a:lnTo>
                <a:cubicBezTo>
                  <a:pt x="1413620" y="2527610"/>
                  <a:pt x="1331845" y="2505307"/>
                  <a:pt x="1339279" y="2542478"/>
                </a:cubicBezTo>
                <a:cubicBezTo>
                  <a:pt x="1349793" y="2595045"/>
                  <a:pt x="1428489" y="2601951"/>
                  <a:pt x="1473094" y="2631688"/>
                </a:cubicBezTo>
                <a:lnTo>
                  <a:pt x="1540001" y="2676293"/>
                </a:lnTo>
                <a:cubicBezTo>
                  <a:pt x="1562303" y="2691161"/>
                  <a:pt x="1581479" y="2712422"/>
                  <a:pt x="1606908" y="2720898"/>
                </a:cubicBezTo>
                <a:cubicBezTo>
                  <a:pt x="1924227" y="2826671"/>
                  <a:pt x="1693740" y="2763696"/>
                  <a:pt x="2320586" y="2787805"/>
                </a:cubicBezTo>
                <a:cubicBezTo>
                  <a:pt x="2372625" y="2795239"/>
                  <a:pt x="2425156" y="2799799"/>
                  <a:pt x="2476703" y="2810108"/>
                </a:cubicBezTo>
                <a:cubicBezTo>
                  <a:pt x="2499755" y="2814718"/>
                  <a:pt x="2560234" y="2815787"/>
                  <a:pt x="2543611" y="2832410"/>
                </a:cubicBezTo>
                <a:cubicBezTo>
                  <a:pt x="2510364" y="2865657"/>
                  <a:pt x="2409796" y="2877015"/>
                  <a:pt x="2409796" y="2877015"/>
                </a:cubicBezTo>
                <a:cubicBezTo>
                  <a:pt x="2218051" y="3004846"/>
                  <a:pt x="2460653" y="2851587"/>
                  <a:pt x="2275981" y="2943922"/>
                </a:cubicBezTo>
                <a:cubicBezTo>
                  <a:pt x="2252007" y="2955909"/>
                  <a:pt x="2233568" y="2977641"/>
                  <a:pt x="2209074" y="2988527"/>
                </a:cubicBezTo>
                <a:cubicBezTo>
                  <a:pt x="2166109" y="3007623"/>
                  <a:pt x="2119864" y="3018264"/>
                  <a:pt x="2075259" y="3033132"/>
                </a:cubicBezTo>
                <a:lnTo>
                  <a:pt x="1941445" y="3077737"/>
                </a:lnTo>
                <a:cubicBezTo>
                  <a:pt x="1919143" y="3085171"/>
                  <a:pt x="1897345" y="3094337"/>
                  <a:pt x="1874538" y="3100039"/>
                </a:cubicBezTo>
                <a:cubicBezTo>
                  <a:pt x="1804248" y="3117612"/>
                  <a:pt x="1782404" y="3120650"/>
                  <a:pt x="1718420" y="3144644"/>
                </a:cubicBezTo>
                <a:cubicBezTo>
                  <a:pt x="1680935" y="3158701"/>
                  <a:pt x="1644393" y="3175192"/>
                  <a:pt x="1606908" y="3189249"/>
                </a:cubicBezTo>
                <a:cubicBezTo>
                  <a:pt x="1584896" y="3197504"/>
                  <a:pt x="1561609" y="3202291"/>
                  <a:pt x="1540001" y="3211552"/>
                </a:cubicBezTo>
                <a:cubicBezTo>
                  <a:pt x="1509443" y="3224648"/>
                  <a:pt x="1479657" y="3239661"/>
                  <a:pt x="1450791" y="3256156"/>
                </a:cubicBezTo>
                <a:cubicBezTo>
                  <a:pt x="1427518" y="3269454"/>
                  <a:pt x="1408378" y="3289875"/>
                  <a:pt x="1383884" y="3300761"/>
                </a:cubicBezTo>
                <a:cubicBezTo>
                  <a:pt x="1340919" y="3319857"/>
                  <a:pt x="1294674" y="3330498"/>
                  <a:pt x="1250069" y="3345366"/>
                </a:cubicBezTo>
                <a:lnTo>
                  <a:pt x="1183162" y="3367669"/>
                </a:lnTo>
                <a:cubicBezTo>
                  <a:pt x="1160860" y="3375103"/>
                  <a:pt x="1137282" y="3379458"/>
                  <a:pt x="1116255" y="3389971"/>
                </a:cubicBezTo>
                <a:cubicBezTo>
                  <a:pt x="1086518" y="3404839"/>
                  <a:pt x="1058585" y="3424063"/>
                  <a:pt x="1027045" y="3434576"/>
                </a:cubicBezTo>
                <a:cubicBezTo>
                  <a:pt x="946343" y="3461477"/>
                  <a:pt x="825575" y="3483791"/>
                  <a:pt x="737113" y="3501483"/>
                </a:cubicBezTo>
                <a:cubicBezTo>
                  <a:pt x="588430" y="3494049"/>
                  <a:pt x="439418" y="3491544"/>
                  <a:pt x="291064" y="3479181"/>
                </a:cubicBezTo>
                <a:cubicBezTo>
                  <a:pt x="253732" y="3476070"/>
                  <a:pt x="173653" y="3447478"/>
                  <a:pt x="134947" y="3434576"/>
                </a:cubicBezTo>
                <a:cubicBezTo>
                  <a:pt x="90342" y="3404839"/>
                  <a:pt x="-11869" y="3293358"/>
                  <a:pt x="1133" y="3345366"/>
                </a:cubicBezTo>
                <a:cubicBezTo>
                  <a:pt x="36437" y="3486584"/>
                  <a:pt x="6433" y="3409073"/>
                  <a:pt x="112645" y="3568391"/>
                </a:cubicBezTo>
                <a:cubicBezTo>
                  <a:pt x="127513" y="3590693"/>
                  <a:pt x="131821" y="3626822"/>
                  <a:pt x="157250" y="3635298"/>
                </a:cubicBezTo>
                <a:lnTo>
                  <a:pt x="291064" y="3679903"/>
                </a:lnTo>
                <a:cubicBezTo>
                  <a:pt x="313367" y="3687337"/>
                  <a:pt x="334920" y="3697594"/>
                  <a:pt x="357972" y="3702205"/>
                </a:cubicBezTo>
                <a:lnTo>
                  <a:pt x="469484" y="3724508"/>
                </a:lnTo>
                <a:cubicBezTo>
                  <a:pt x="916594" y="3696563"/>
                  <a:pt x="708761" y="3721798"/>
                  <a:pt x="1093952" y="3657600"/>
                </a:cubicBezTo>
                <a:lnTo>
                  <a:pt x="1227767" y="3635298"/>
                </a:lnTo>
                <a:cubicBezTo>
                  <a:pt x="1266328" y="3622445"/>
                  <a:pt x="1408531" y="3563450"/>
                  <a:pt x="1428489" y="3635298"/>
                </a:cubicBezTo>
                <a:cubicBezTo>
                  <a:pt x="1502737" y="3902589"/>
                  <a:pt x="1428033" y="3919465"/>
                  <a:pt x="1383884" y="4081347"/>
                </a:cubicBezTo>
                <a:cubicBezTo>
                  <a:pt x="1367754" y="4140490"/>
                  <a:pt x="1339279" y="4259766"/>
                  <a:pt x="1339279" y="4259766"/>
                </a:cubicBezTo>
                <a:cubicBezTo>
                  <a:pt x="1346713" y="4334108"/>
                  <a:pt x="1303240" y="4436118"/>
                  <a:pt x="1361581" y="4482791"/>
                </a:cubicBezTo>
                <a:cubicBezTo>
                  <a:pt x="1403442" y="4516280"/>
                  <a:pt x="1418626" y="4391863"/>
                  <a:pt x="1450791" y="4348976"/>
                </a:cubicBezTo>
                <a:cubicBezTo>
                  <a:pt x="1481325" y="4308264"/>
                  <a:pt x="1595926" y="4158897"/>
                  <a:pt x="1606908" y="4125952"/>
                </a:cubicBezTo>
                <a:cubicBezTo>
                  <a:pt x="1637687" y="4033615"/>
                  <a:pt x="1616170" y="4078605"/>
                  <a:pt x="1673816" y="3992137"/>
                </a:cubicBezTo>
                <a:cubicBezTo>
                  <a:pt x="1720231" y="3806472"/>
                  <a:pt x="1663714" y="3990038"/>
                  <a:pt x="1740723" y="3836020"/>
                </a:cubicBezTo>
                <a:cubicBezTo>
                  <a:pt x="1751236" y="3814993"/>
                  <a:pt x="1752512" y="3790140"/>
                  <a:pt x="1763025" y="3769113"/>
                </a:cubicBezTo>
                <a:cubicBezTo>
                  <a:pt x="1775012" y="3745138"/>
                  <a:pt x="1795643" y="3726180"/>
                  <a:pt x="1807630" y="3702205"/>
                </a:cubicBezTo>
                <a:cubicBezTo>
                  <a:pt x="1899964" y="3517538"/>
                  <a:pt x="1746709" y="3760132"/>
                  <a:pt x="1874538" y="3568391"/>
                </a:cubicBezTo>
                <a:cubicBezTo>
                  <a:pt x="1886690" y="3531934"/>
                  <a:pt x="1905036" y="3457332"/>
                  <a:pt x="1941445" y="3434576"/>
                </a:cubicBezTo>
                <a:cubicBezTo>
                  <a:pt x="1941454" y="3434570"/>
                  <a:pt x="2108709" y="3378822"/>
                  <a:pt x="2142167" y="3367669"/>
                </a:cubicBezTo>
                <a:lnTo>
                  <a:pt x="2275981" y="3323064"/>
                </a:lnTo>
                <a:cubicBezTo>
                  <a:pt x="2298284" y="3315630"/>
                  <a:pt x="2323328" y="3313802"/>
                  <a:pt x="2342889" y="3300761"/>
                </a:cubicBezTo>
                <a:cubicBezTo>
                  <a:pt x="2429356" y="3243116"/>
                  <a:pt x="2384367" y="3264632"/>
                  <a:pt x="2476703" y="3233854"/>
                </a:cubicBezTo>
                <a:cubicBezTo>
                  <a:pt x="2499006" y="3218986"/>
                  <a:pt x="2518974" y="3199808"/>
                  <a:pt x="2543611" y="3189249"/>
                </a:cubicBezTo>
                <a:cubicBezTo>
                  <a:pt x="2571784" y="3177175"/>
                  <a:pt x="2603461" y="3175755"/>
                  <a:pt x="2632820" y="3166947"/>
                </a:cubicBezTo>
                <a:cubicBezTo>
                  <a:pt x="2677855" y="3153437"/>
                  <a:pt x="2722030" y="3137210"/>
                  <a:pt x="2766635" y="3122342"/>
                </a:cubicBezTo>
                <a:lnTo>
                  <a:pt x="2900450" y="3077737"/>
                </a:lnTo>
                <a:cubicBezTo>
                  <a:pt x="2922752" y="3070303"/>
                  <a:pt x="2944030" y="3058351"/>
                  <a:pt x="2967357" y="3055435"/>
                </a:cubicBezTo>
                <a:lnTo>
                  <a:pt x="3145777" y="3033132"/>
                </a:lnTo>
                <a:cubicBezTo>
                  <a:pt x="3237839" y="3094507"/>
                  <a:pt x="3228707" y="3068641"/>
                  <a:pt x="3257289" y="3211552"/>
                </a:cubicBezTo>
                <a:lnTo>
                  <a:pt x="3301894" y="3434576"/>
                </a:lnTo>
                <a:cubicBezTo>
                  <a:pt x="3294460" y="3702205"/>
                  <a:pt x="3292030" y="3970021"/>
                  <a:pt x="3279591" y="4237464"/>
                </a:cubicBezTo>
                <a:cubicBezTo>
                  <a:pt x="3270716" y="4428269"/>
                  <a:pt x="3255955" y="4354317"/>
                  <a:pt x="3212684" y="4527396"/>
                </a:cubicBezTo>
                <a:cubicBezTo>
                  <a:pt x="3205250" y="4557132"/>
                  <a:pt x="3199189" y="4587246"/>
                  <a:pt x="3190381" y="4616605"/>
                </a:cubicBezTo>
                <a:cubicBezTo>
                  <a:pt x="3176871" y="4661640"/>
                  <a:pt x="3157181" y="4704806"/>
                  <a:pt x="3145777" y="4750420"/>
                </a:cubicBezTo>
                <a:cubicBezTo>
                  <a:pt x="3130909" y="4809893"/>
                  <a:pt x="3120558" y="4870682"/>
                  <a:pt x="3101172" y="4928839"/>
                </a:cubicBezTo>
                <a:cubicBezTo>
                  <a:pt x="3093738" y="4951142"/>
                  <a:pt x="3085327" y="4973142"/>
                  <a:pt x="3078869" y="4995747"/>
                </a:cubicBezTo>
                <a:cubicBezTo>
                  <a:pt x="3011458" y="5231685"/>
                  <a:pt x="3117963" y="4900772"/>
                  <a:pt x="3011962" y="5218771"/>
                </a:cubicBezTo>
                <a:cubicBezTo>
                  <a:pt x="3004528" y="5241073"/>
                  <a:pt x="3012711" y="5281067"/>
                  <a:pt x="2989659" y="5285678"/>
                </a:cubicBezTo>
                <a:lnTo>
                  <a:pt x="2878147" y="5307981"/>
                </a:lnTo>
                <a:cubicBezTo>
                  <a:pt x="2900450" y="5322849"/>
                  <a:pt x="2924463" y="5335426"/>
                  <a:pt x="2945055" y="5352586"/>
                </a:cubicBezTo>
                <a:cubicBezTo>
                  <a:pt x="3005078" y="5402605"/>
                  <a:pt x="3007676" y="5432457"/>
                  <a:pt x="3078869" y="5464098"/>
                </a:cubicBezTo>
                <a:cubicBezTo>
                  <a:pt x="3251128" y="5540658"/>
                  <a:pt x="3357947" y="5518046"/>
                  <a:pt x="3569523" y="5553308"/>
                </a:cubicBezTo>
                <a:lnTo>
                  <a:pt x="3703338" y="5575610"/>
                </a:lnTo>
                <a:cubicBezTo>
                  <a:pt x="3896626" y="5568176"/>
                  <a:pt x="4090147" y="5565374"/>
                  <a:pt x="4283201" y="5553308"/>
                </a:cubicBezTo>
                <a:cubicBezTo>
                  <a:pt x="4328333" y="5550487"/>
                  <a:pt x="4372525" y="5539094"/>
                  <a:pt x="4417016" y="5531005"/>
                </a:cubicBezTo>
                <a:cubicBezTo>
                  <a:pt x="4454311" y="5524224"/>
                  <a:pt x="4491957" y="5518677"/>
                  <a:pt x="4528528" y="5508703"/>
                </a:cubicBezTo>
                <a:cubicBezTo>
                  <a:pt x="4573889" y="5496332"/>
                  <a:pt x="4616728" y="5475501"/>
                  <a:pt x="4662342" y="5464098"/>
                </a:cubicBezTo>
                <a:lnTo>
                  <a:pt x="4751552" y="5441796"/>
                </a:lnTo>
                <a:cubicBezTo>
                  <a:pt x="4712298" y="5324030"/>
                  <a:pt x="4742291" y="5394450"/>
                  <a:pt x="4640040" y="5241074"/>
                </a:cubicBezTo>
                <a:lnTo>
                  <a:pt x="4595435" y="5174166"/>
                </a:lnTo>
                <a:cubicBezTo>
                  <a:pt x="4514102" y="4930163"/>
                  <a:pt x="4643815" y="5299748"/>
                  <a:pt x="4528528" y="5040352"/>
                </a:cubicBezTo>
                <a:cubicBezTo>
                  <a:pt x="4509432" y="4997387"/>
                  <a:pt x="4501385" y="4950192"/>
                  <a:pt x="4483923" y="4906537"/>
                </a:cubicBezTo>
                <a:cubicBezTo>
                  <a:pt x="4454186" y="4832196"/>
                  <a:pt x="4420032" y="4759473"/>
                  <a:pt x="4394713" y="4683513"/>
                </a:cubicBezTo>
                <a:cubicBezTo>
                  <a:pt x="4387279" y="4661210"/>
                  <a:pt x="4381672" y="4638213"/>
                  <a:pt x="4372411" y="4616605"/>
                </a:cubicBezTo>
                <a:cubicBezTo>
                  <a:pt x="4359315" y="4586047"/>
                  <a:pt x="4344301" y="4556262"/>
                  <a:pt x="4327806" y="4527396"/>
                </a:cubicBezTo>
                <a:cubicBezTo>
                  <a:pt x="4314507" y="4504123"/>
                  <a:pt x="4294087" y="4484982"/>
                  <a:pt x="4283201" y="4460488"/>
                </a:cubicBezTo>
                <a:cubicBezTo>
                  <a:pt x="4264105" y="4417523"/>
                  <a:pt x="4259623" y="4368728"/>
                  <a:pt x="4238596" y="4326674"/>
                </a:cubicBezTo>
                <a:lnTo>
                  <a:pt x="4193991" y="4237464"/>
                </a:lnTo>
                <a:cubicBezTo>
                  <a:pt x="4186557" y="4207727"/>
                  <a:pt x="4180497" y="4177613"/>
                  <a:pt x="4171689" y="4148254"/>
                </a:cubicBezTo>
                <a:cubicBezTo>
                  <a:pt x="4158179" y="4103219"/>
                  <a:pt x="4138488" y="4060053"/>
                  <a:pt x="4127084" y="4014439"/>
                </a:cubicBezTo>
                <a:cubicBezTo>
                  <a:pt x="4112216" y="3954966"/>
                  <a:pt x="4101865" y="3894177"/>
                  <a:pt x="4082479" y="3836020"/>
                </a:cubicBezTo>
                <a:cubicBezTo>
                  <a:pt x="4035661" y="3695565"/>
                  <a:pt x="4039215" y="3724670"/>
                  <a:pt x="4015572" y="3590693"/>
                </a:cubicBezTo>
                <a:cubicBezTo>
                  <a:pt x="3999855" y="3501629"/>
                  <a:pt x="3970967" y="3323064"/>
                  <a:pt x="3970967" y="3323064"/>
                </a:cubicBezTo>
                <a:cubicBezTo>
                  <a:pt x="3963533" y="3211552"/>
                  <a:pt x="3936964" y="3099673"/>
                  <a:pt x="3948664" y="2988527"/>
                </a:cubicBezTo>
                <a:cubicBezTo>
                  <a:pt x="3952555" y="2951560"/>
                  <a:pt x="3991381" y="2927539"/>
                  <a:pt x="4015572" y="2899317"/>
                </a:cubicBezTo>
                <a:cubicBezTo>
                  <a:pt x="4125443" y="2771135"/>
                  <a:pt x="4033761" y="2886325"/>
                  <a:pt x="4171689" y="2787805"/>
                </a:cubicBezTo>
                <a:cubicBezTo>
                  <a:pt x="4314781" y="2685596"/>
                  <a:pt x="4155022" y="2741791"/>
                  <a:pt x="4327806" y="2698596"/>
                </a:cubicBezTo>
                <a:cubicBezTo>
                  <a:pt x="4797171" y="2712006"/>
                  <a:pt x="5045632" y="2742764"/>
                  <a:pt x="5465230" y="2698596"/>
                </a:cubicBezTo>
                <a:cubicBezTo>
                  <a:pt x="5488610" y="2696135"/>
                  <a:pt x="5509331" y="2681995"/>
                  <a:pt x="5532138" y="2676293"/>
                </a:cubicBezTo>
                <a:cubicBezTo>
                  <a:pt x="5568913" y="2667099"/>
                  <a:pt x="5606646" y="2662214"/>
                  <a:pt x="5643650" y="2653991"/>
                </a:cubicBezTo>
                <a:cubicBezTo>
                  <a:pt x="5673572" y="2647342"/>
                  <a:pt x="5703123" y="2639122"/>
                  <a:pt x="5732859" y="2631688"/>
                </a:cubicBezTo>
                <a:cubicBezTo>
                  <a:pt x="5861442" y="2545967"/>
                  <a:pt x="5737402" y="2620183"/>
                  <a:pt x="5866674" y="2564781"/>
                </a:cubicBezTo>
                <a:cubicBezTo>
                  <a:pt x="5897232" y="2551685"/>
                  <a:pt x="5925015" y="2532524"/>
                  <a:pt x="5955884" y="2520176"/>
                </a:cubicBezTo>
                <a:cubicBezTo>
                  <a:pt x="5999539" y="2502714"/>
                  <a:pt x="6045093" y="2490439"/>
                  <a:pt x="6089698" y="2475571"/>
                </a:cubicBezTo>
                <a:lnTo>
                  <a:pt x="6156606" y="2453269"/>
                </a:lnTo>
                <a:cubicBezTo>
                  <a:pt x="6396357" y="2293434"/>
                  <a:pt x="6218866" y="2436542"/>
                  <a:pt x="6335025" y="2297152"/>
                </a:cubicBezTo>
                <a:cubicBezTo>
                  <a:pt x="6355217" y="2272922"/>
                  <a:pt x="6431855" y="2240218"/>
                  <a:pt x="6401933" y="2230244"/>
                </a:cubicBezTo>
                <a:lnTo>
                  <a:pt x="6201211" y="2297152"/>
                </a:lnTo>
                <a:lnTo>
                  <a:pt x="6134303" y="2319454"/>
                </a:lnTo>
                <a:cubicBezTo>
                  <a:pt x="6028275" y="2390140"/>
                  <a:pt x="6092824" y="2355583"/>
                  <a:pt x="5933581" y="2408664"/>
                </a:cubicBezTo>
                <a:lnTo>
                  <a:pt x="5866674" y="2430966"/>
                </a:lnTo>
                <a:cubicBezTo>
                  <a:pt x="5844372" y="2445834"/>
                  <a:pt x="5824261" y="2464685"/>
                  <a:pt x="5799767" y="2475571"/>
                </a:cubicBezTo>
                <a:cubicBezTo>
                  <a:pt x="5667981" y="2534143"/>
                  <a:pt x="5618338" y="2525466"/>
                  <a:pt x="5465230" y="2542478"/>
                </a:cubicBezTo>
                <a:cubicBezTo>
                  <a:pt x="5435493" y="2535044"/>
                  <a:pt x="5376020" y="2550828"/>
                  <a:pt x="5376020" y="2520176"/>
                </a:cubicBezTo>
                <a:cubicBezTo>
                  <a:pt x="5376020" y="2466567"/>
                  <a:pt x="5427323" y="2424268"/>
                  <a:pt x="5465230" y="2386361"/>
                </a:cubicBezTo>
                <a:cubicBezTo>
                  <a:pt x="5660711" y="2190882"/>
                  <a:pt x="5412736" y="2430107"/>
                  <a:pt x="5599045" y="2274849"/>
                </a:cubicBezTo>
                <a:cubicBezTo>
                  <a:pt x="5623275" y="2254657"/>
                  <a:pt x="5641722" y="2228134"/>
                  <a:pt x="5665952" y="2207942"/>
                </a:cubicBezTo>
                <a:cubicBezTo>
                  <a:pt x="5723598" y="2159903"/>
                  <a:pt x="5732709" y="2163387"/>
                  <a:pt x="5799767" y="2141035"/>
                </a:cubicBezTo>
                <a:cubicBezTo>
                  <a:pt x="5904580" y="2036221"/>
                  <a:pt x="5840432" y="2091621"/>
                  <a:pt x="6000489" y="1984917"/>
                </a:cubicBezTo>
                <a:lnTo>
                  <a:pt x="6067396" y="1940313"/>
                </a:lnTo>
                <a:cubicBezTo>
                  <a:pt x="6186341" y="1761895"/>
                  <a:pt x="6030228" y="1977480"/>
                  <a:pt x="6178908" y="1828800"/>
                </a:cubicBezTo>
                <a:cubicBezTo>
                  <a:pt x="6327591" y="1680117"/>
                  <a:pt x="6112001" y="1836235"/>
                  <a:pt x="6290420" y="1717288"/>
                </a:cubicBezTo>
                <a:cubicBezTo>
                  <a:pt x="6305288" y="1694986"/>
                  <a:pt x="6316072" y="1669334"/>
                  <a:pt x="6335025" y="1650381"/>
                </a:cubicBezTo>
                <a:cubicBezTo>
                  <a:pt x="6397745" y="1587661"/>
                  <a:pt x="6498913" y="1589613"/>
                  <a:pt x="6268118" y="1628078"/>
                </a:cubicBezTo>
                <a:cubicBezTo>
                  <a:pt x="6238381" y="1642946"/>
                  <a:pt x="6209777" y="1660335"/>
                  <a:pt x="6178908" y="1672683"/>
                </a:cubicBezTo>
                <a:cubicBezTo>
                  <a:pt x="6135253" y="1690145"/>
                  <a:pt x="6045094" y="1717288"/>
                  <a:pt x="6045094" y="1717288"/>
                </a:cubicBezTo>
                <a:cubicBezTo>
                  <a:pt x="6022791" y="1732156"/>
                  <a:pt x="6002161" y="1749906"/>
                  <a:pt x="5978186" y="1761893"/>
                </a:cubicBezTo>
                <a:cubicBezTo>
                  <a:pt x="5793511" y="1854231"/>
                  <a:pt x="6036122" y="1700969"/>
                  <a:pt x="5844372" y="1828800"/>
                </a:cubicBezTo>
                <a:cubicBezTo>
                  <a:pt x="5829504" y="1851103"/>
                  <a:pt x="5826571" y="1895708"/>
                  <a:pt x="5799767" y="1895708"/>
                </a:cubicBezTo>
                <a:cubicBezTo>
                  <a:pt x="5772963" y="1895708"/>
                  <a:pt x="5767149" y="1852775"/>
                  <a:pt x="5755162" y="1828800"/>
                </a:cubicBezTo>
                <a:cubicBezTo>
                  <a:pt x="5737335" y="1793146"/>
                  <a:pt x="5720087" y="1706037"/>
                  <a:pt x="5710557" y="1672683"/>
                </a:cubicBezTo>
                <a:cubicBezTo>
                  <a:pt x="5646556" y="1448675"/>
                  <a:pt x="5735688" y="1795505"/>
                  <a:pt x="5665952" y="1516566"/>
                </a:cubicBezTo>
                <a:cubicBezTo>
                  <a:pt x="5632248" y="1651386"/>
                  <a:pt x="5653341" y="1576704"/>
                  <a:pt x="5599045" y="1739591"/>
                </a:cubicBezTo>
                <a:lnTo>
                  <a:pt x="5576742" y="1806498"/>
                </a:lnTo>
                <a:cubicBezTo>
                  <a:pt x="5569308" y="1828800"/>
                  <a:pt x="5567480" y="1853845"/>
                  <a:pt x="5554440" y="1873405"/>
                </a:cubicBezTo>
                <a:lnTo>
                  <a:pt x="5509835" y="1940313"/>
                </a:lnTo>
                <a:cubicBezTo>
                  <a:pt x="5453780" y="2108482"/>
                  <a:pt x="5529394" y="1901196"/>
                  <a:pt x="5442928" y="2074127"/>
                </a:cubicBezTo>
                <a:cubicBezTo>
                  <a:pt x="5432414" y="2095154"/>
                  <a:pt x="5431139" y="2120008"/>
                  <a:pt x="5420625" y="2141035"/>
                </a:cubicBezTo>
                <a:cubicBezTo>
                  <a:pt x="5408638" y="2165009"/>
                  <a:pt x="5394973" y="2188989"/>
                  <a:pt x="5376020" y="2207942"/>
                </a:cubicBezTo>
                <a:cubicBezTo>
                  <a:pt x="5332785" y="2251177"/>
                  <a:pt x="5296624" y="2256710"/>
                  <a:pt x="5242206" y="2274849"/>
                </a:cubicBezTo>
                <a:lnTo>
                  <a:pt x="4082479" y="2252547"/>
                </a:lnTo>
                <a:cubicBezTo>
                  <a:pt x="4059042" y="2250709"/>
                  <a:pt x="4088158" y="2202262"/>
                  <a:pt x="4104781" y="2185639"/>
                </a:cubicBezTo>
                <a:cubicBezTo>
                  <a:pt x="4181466" y="2108954"/>
                  <a:pt x="4221370" y="2102172"/>
                  <a:pt x="4305503" y="2074127"/>
                </a:cubicBezTo>
                <a:cubicBezTo>
                  <a:pt x="4327806" y="2051825"/>
                  <a:pt x="4346168" y="2024716"/>
                  <a:pt x="4372411" y="2007220"/>
                </a:cubicBezTo>
                <a:cubicBezTo>
                  <a:pt x="4391971" y="1994180"/>
                  <a:pt x="4418291" y="1995430"/>
                  <a:pt x="4439318" y="1984917"/>
                </a:cubicBezTo>
                <a:cubicBezTo>
                  <a:pt x="4463292" y="1972930"/>
                  <a:pt x="4482251" y="1952300"/>
                  <a:pt x="4506225" y="1940313"/>
                </a:cubicBezTo>
                <a:cubicBezTo>
                  <a:pt x="4527252" y="1929799"/>
                  <a:pt x="4552582" y="1929427"/>
                  <a:pt x="4573133" y="1918010"/>
                </a:cubicBezTo>
                <a:cubicBezTo>
                  <a:pt x="4803191" y="1790199"/>
                  <a:pt x="4622461" y="1856961"/>
                  <a:pt x="4773855" y="1806498"/>
                </a:cubicBezTo>
                <a:cubicBezTo>
                  <a:pt x="4965597" y="1678669"/>
                  <a:pt x="4723002" y="1831924"/>
                  <a:pt x="4907669" y="1739591"/>
                </a:cubicBezTo>
                <a:cubicBezTo>
                  <a:pt x="4931644" y="1727604"/>
                  <a:pt x="4950083" y="1705872"/>
                  <a:pt x="4974577" y="1694986"/>
                </a:cubicBezTo>
                <a:cubicBezTo>
                  <a:pt x="5017542" y="1675890"/>
                  <a:pt x="5108391" y="1650381"/>
                  <a:pt x="5108391" y="1650381"/>
                </a:cubicBezTo>
                <a:cubicBezTo>
                  <a:pt x="5130693" y="1635513"/>
                  <a:pt x="5148494" y="1605776"/>
                  <a:pt x="5175298" y="1605776"/>
                </a:cubicBezTo>
                <a:cubicBezTo>
                  <a:pt x="5222316" y="1605776"/>
                  <a:pt x="5264508" y="1635513"/>
                  <a:pt x="5309113" y="1650381"/>
                </a:cubicBezTo>
                <a:lnTo>
                  <a:pt x="5376020" y="1672683"/>
                </a:lnTo>
                <a:lnTo>
                  <a:pt x="5442928" y="1694986"/>
                </a:lnTo>
                <a:lnTo>
                  <a:pt x="5509835" y="1717288"/>
                </a:lnTo>
                <a:cubicBezTo>
                  <a:pt x="5478313" y="1559675"/>
                  <a:pt x="5499519" y="1641733"/>
                  <a:pt x="5442928" y="1471961"/>
                </a:cubicBezTo>
                <a:cubicBezTo>
                  <a:pt x="5435494" y="1449659"/>
                  <a:pt x="5433665" y="1424614"/>
                  <a:pt x="5420625" y="1405054"/>
                </a:cubicBezTo>
                <a:lnTo>
                  <a:pt x="5376020" y="1338147"/>
                </a:lnTo>
                <a:cubicBezTo>
                  <a:pt x="5390888" y="1315844"/>
                  <a:pt x="5400453" y="1288890"/>
                  <a:pt x="5420625" y="1271239"/>
                </a:cubicBezTo>
                <a:cubicBezTo>
                  <a:pt x="5460969" y="1235938"/>
                  <a:pt x="5509835" y="1211766"/>
                  <a:pt x="5554440" y="1182030"/>
                </a:cubicBezTo>
                <a:cubicBezTo>
                  <a:pt x="5576742" y="1167162"/>
                  <a:pt x="5602394" y="1156378"/>
                  <a:pt x="5621347" y="1137425"/>
                </a:cubicBezTo>
                <a:cubicBezTo>
                  <a:pt x="5816830" y="941942"/>
                  <a:pt x="5577601" y="1189920"/>
                  <a:pt x="5732859" y="1003610"/>
                </a:cubicBezTo>
                <a:cubicBezTo>
                  <a:pt x="5753051" y="979380"/>
                  <a:pt x="5779575" y="960933"/>
                  <a:pt x="5799767" y="936703"/>
                </a:cubicBezTo>
                <a:cubicBezTo>
                  <a:pt x="5816927" y="916112"/>
                  <a:pt x="5824200" y="887447"/>
                  <a:pt x="5844372" y="869796"/>
                </a:cubicBezTo>
                <a:cubicBezTo>
                  <a:pt x="5884716" y="834495"/>
                  <a:pt x="5933581" y="810323"/>
                  <a:pt x="5978186" y="780586"/>
                </a:cubicBezTo>
                <a:lnTo>
                  <a:pt x="6045094" y="735981"/>
                </a:lnTo>
                <a:cubicBezTo>
                  <a:pt x="6067396" y="721113"/>
                  <a:pt x="6086572" y="699852"/>
                  <a:pt x="6112001" y="691376"/>
                </a:cubicBezTo>
                <a:cubicBezTo>
                  <a:pt x="6156606" y="676508"/>
                  <a:pt x="6199438" y="654501"/>
                  <a:pt x="6245816" y="646771"/>
                </a:cubicBezTo>
                <a:cubicBezTo>
                  <a:pt x="6497187" y="604876"/>
                  <a:pt x="6334498" y="627290"/>
                  <a:pt x="6736469" y="602166"/>
                </a:cubicBezTo>
                <a:cubicBezTo>
                  <a:pt x="6655266" y="480362"/>
                  <a:pt x="6680426" y="480932"/>
                  <a:pt x="6580352" y="423747"/>
                </a:cubicBezTo>
                <a:cubicBezTo>
                  <a:pt x="6551486" y="407252"/>
                  <a:pt x="6520879" y="394010"/>
                  <a:pt x="6491142" y="379142"/>
                </a:cubicBezTo>
                <a:cubicBezTo>
                  <a:pt x="6372196" y="386576"/>
                  <a:pt x="6252827" y="388968"/>
                  <a:pt x="6134303" y="401444"/>
                </a:cubicBezTo>
                <a:cubicBezTo>
                  <a:pt x="6047901" y="410539"/>
                  <a:pt x="6061271" y="449111"/>
                  <a:pt x="5978186" y="490654"/>
                </a:cubicBezTo>
                <a:cubicBezTo>
                  <a:pt x="5659698" y="649898"/>
                  <a:pt x="5974278" y="448656"/>
                  <a:pt x="5777464" y="579864"/>
                </a:cubicBezTo>
                <a:cubicBezTo>
                  <a:pt x="5762596" y="602166"/>
                  <a:pt x="5753789" y="630027"/>
                  <a:pt x="5732859" y="646771"/>
                </a:cubicBezTo>
                <a:cubicBezTo>
                  <a:pt x="5714502" y="661457"/>
                  <a:pt x="5686979" y="658561"/>
                  <a:pt x="5665952" y="669074"/>
                </a:cubicBezTo>
                <a:cubicBezTo>
                  <a:pt x="5641978" y="681061"/>
                  <a:pt x="5621347" y="698810"/>
                  <a:pt x="5599045" y="713678"/>
                </a:cubicBezTo>
                <a:cubicBezTo>
                  <a:pt x="5591611" y="691376"/>
                  <a:pt x="5581842" y="669720"/>
                  <a:pt x="5576742" y="646771"/>
                </a:cubicBezTo>
                <a:cubicBezTo>
                  <a:pt x="5569253" y="613070"/>
                  <a:pt x="5545667" y="442032"/>
                  <a:pt x="5532138" y="401444"/>
                </a:cubicBezTo>
                <a:cubicBezTo>
                  <a:pt x="5521625" y="369904"/>
                  <a:pt x="5500629" y="342793"/>
                  <a:pt x="5487533" y="312235"/>
                </a:cubicBezTo>
                <a:cubicBezTo>
                  <a:pt x="5478272" y="290627"/>
                  <a:pt x="5474491" y="266935"/>
                  <a:pt x="5465230" y="245327"/>
                </a:cubicBezTo>
                <a:cubicBezTo>
                  <a:pt x="5452133" y="214769"/>
                  <a:pt x="5437730" y="184626"/>
                  <a:pt x="5420625" y="156117"/>
                </a:cubicBezTo>
                <a:cubicBezTo>
                  <a:pt x="5393044" y="110148"/>
                  <a:pt x="5331416" y="22303"/>
                  <a:pt x="5331416" y="22303"/>
                </a:cubicBezTo>
                <a:cubicBezTo>
                  <a:pt x="5323982" y="44605"/>
                  <a:pt x="5309113" y="65701"/>
                  <a:pt x="5309113" y="89210"/>
                </a:cubicBezTo>
                <a:cubicBezTo>
                  <a:pt x="5309113" y="117211"/>
                  <a:pt x="5343202" y="213777"/>
                  <a:pt x="5353718" y="245327"/>
                </a:cubicBezTo>
                <a:cubicBezTo>
                  <a:pt x="5393761" y="485589"/>
                  <a:pt x="5400443" y="466968"/>
                  <a:pt x="5353718" y="825191"/>
                </a:cubicBezTo>
                <a:cubicBezTo>
                  <a:pt x="5350251" y="851770"/>
                  <a:pt x="5328066" y="873145"/>
                  <a:pt x="5309113" y="892098"/>
                </a:cubicBezTo>
                <a:cubicBezTo>
                  <a:pt x="5256098" y="945113"/>
                  <a:pt x="5174643" y="959224"/>
                  <a:pt x="5108391" y="981308"/>
                </a:cubicBezTo>
                <a:cubicBezTo>
                  <a:pt x="4905394" y="1048973"/>
                  <a:pt x="5225989" y="945181"/>
                  <a:pt x="4929972" y="1025913"/>
                </a:cubicBezTo>
                <a:cubicBezTo>
                  <a:pt x="4884611" y="1038284"/>
                  <a:pt x="4840762" y="1055649"/>
                  <a:pt x="4796157" y="1070517"/>
                </a:cubicBezTo>
                <a:lnTo>
                  <a:pt x="4729250" y="1092820"/>
                </a:lnTo>
                <a:cubicBezTo>
                  <a:pt x="4706947" y="1085386"/>
                  <a:pt x="4681903" y="1083558"/>
                  <a:pt x="4662342" y="1070517"/>
                </a:cubicBezTo>
                <a:cubicBezTo>
                  <a:pt x="4615746" y="1039453"/>
                  <a:pt x="4559446" y="955625"/>
                  <a:pt x="4528528" y="914400"/>
                </a:cubicBezTo>
                <a:cubicBezTo>
                  <a:pt x="4489272" y="796637"/>
                  <a:pt x="4519265" y="867052"/>
                  <a:pt x="4417016" y="713678"/>
                </a:cubicBezTo>
                <a:lnTo>
                  <a:pt x="4372411" y="646771"/>
                </a:lnTo>
                <a:cubicBezTo>
                  <a:pt x="4335239" y="758282"/>
                  <a:pt x="4342674" y="691376"/>
                  <a:pt x="4394713" y="847493"/>
                </a:cubicBezTo>
                <a:lnTo>
                  <a:pt x="4417016" y="914400"/>
                </a:lnTo>
                <a:lnTo>
                  <a:pt x="4439318" y="981308"/>
                </a:lnTo>
                <a:cubicBezTo>
                  <a:pt x="4431884" y="1070518"/>
                  <a:pt x="4440975" y="1162684"/>
                  <a:pt x="4417016" y="1248937"/>
                </a:cubicBezTo>
                <a:cubicBezTo>
                  <a:pt x="4402668" y="1300590"/>
                  <a:pt x="4344759" y="1331895"/>
                  <a:pt x="4327806" y="1382752"/>
                </a:cubicBezTo>
                <a:cubicBezTo>
                  <a:pt x="4320372" y="1405054"/>
                  <a:pt x="4320189" y="1431302"/>
                  <a:pt x="4305503" y="1449659"/>
                </a:cubicBezTo>
                <a:cubicBezTo>
                  <a:pt x="4288759" y="1470589"/>
                  <a:pt x="4259187" y="1477104"/>
                  <a:pt x="4238596" y="1494264"/>
                </a:cubicBezTo>
                <a:cubicBezTo>
                  <a:pt x="4214366" y="1514456"/>
                  <a:pt x="4191881" y="1536941"/>
                  <a:pt x="4171689" y="1561171"/>
                </a:cubicBezTo>
                <a:cubicBezTo>
                  <a:pt x="4050907" y="1706109"/>
                  <a:pt x="4207887" y="1568319"/>
                  <a:pt x="4060177" y="1650381"/>
                </a:cubicBezTo>
                <a:cubicBezTo>
                  <a:pt x="4013315" y="1676416"/>
                  <a:pt x="3926362" y="1739591"/>
                  <a:pt x="3926362" y="1739591"/>
                </a:cubicBezTo>
                <a:cubicBezTo>
                  <a:pt x="3911494" y="1717288"/>
                  <a:pt x="3893744" y="1696658"/>
                  <a:pt x="3881757" y="1672683"/>
                </a:cubicBezTo>
                <a:cubicBezTo>
                  <a:pt x="3855521" y="1620210"/>
                  <a:pt x="3843381" y="1518679"/>
                  <a:pt x="3837152" y="1471961"/>
                </a:cubicBezTo>
                <a:cubicBezTo>
                  <a:pt x="3828255" y="1405232"/>
                  <a:pt x="3825086" y="1337775"/>
                  <a:pt x="3814850" y="1271239"/>
                </a:cubicBezTo>
                <a:cubicBezTo>
                  <a:pt x="3806850" y="1219240"/>
                  <a:pt x="3786896" y="1165077"/>
                  <a:pt x="3770245" y="1115122"/>
                </a:cubicBezTo>
                <a:cubicBezTo>
                  <a:pt x="3876304" y="796946"/>
                  <a:pt x="3725917" y="1181614"/>
                  <a:pt x="3948664" y="847493"/>
                </a:cubicBezTo>
                <a:lnTo>
                  <a:pt x="4037874" y="713678"/>
                </a:lnTo>
                <a:cubicBezTo>
                  <a:pt x="4052742" y="691376"/>
                  <a:pt x="4060177" y="661639"/>
                  <a:pt x="4082479" y="646771"/>
                </a:cubicBezTo>
                <a:lnTo>
                  <a:pt x="4149386" y="602166"/>
                </a:lnTo>
                <a:cubicBezTo>
                  <a:pt x="4179123" y="557561"/>
                  <a:pt x="4193991" y="498089"/>
                  <a:pt x="4238596" y="468352"/>
                </a:cubicBezTo>
                <a:cubicBezTo>
                  <a:pt x="4319041" y="414721"/>
                  <a:pt x="4378210" y="381593"/>
                  <a:pt x="4439318" y="289932"/>
                </a:cubicBezTo>
                <a:cubicBezTo>
                  <a:pt x="4454186" y="267630"/>
                  <a:pt x="4464970" y="241978"/>
                  <a:pt x="4483923" y="223025"/>
                </a:cubicBezTo>
                <a:cubicBezTo>
                  <a:pt x="4485476" y="221472"/>
                  <a:pt x="4639659" y="126127"/>
                  <a:pt x="4617738" y="111513"/>
                </a:cubicBezTo>
                <a:cubicBezTo>
                  <a:pt x="4602825" y="101571"/>
                  <a:pt x="4426703" y="148120"/>
                  <a:pt x="4394713" y="156117"/>
                </a:cubicBezTo>
                <a:cubicBezTo>
                  <a:pt x="4168347" y="269300"/>
                  <a:pt x="4271618" y="208444"/>
                  <a:pt x="4082479" y="334537"/>
                </a:cubicBezTo>
                <a:lnTo>
                  <a:pt x="4015572" y="379142"/>
                </a:lnTo>
                <a:cubicBezTo>
                  <a:pt x="3993269" y="371708"/>
                  <a:pt x="3965287" y="373462"/>
                  <a:pt x="3948664" y="356839"/>
                </a:cubicBezTo>
                <a:cubicBezTo>
                  <a:pt x="3932041" y="340216"/>
                  <a:pt x="3932064" y="312739"/>
                  <a:pt x="3926362" y="289932"/>
                </a:cubicBezTo>
                <a:cubicBezTo>
                  <a:pt x="3917168" y="253157"/>
                  <a:pt x="3912583" y="215356"/>
                  <a:pt x="3904059" y="178420"/>
                </a:cubicBezTo>
                <a:cubicBezTo>
                  <a:pt x="3890274" y="118686"/>
                  <a:pt x="3859455" y="0"/>
                  <a:pt x="3859455" y="0"/>
                </a:cubicBezTo>
                <a:cubicBezTo>
                  <a:pt x="3840345" y="57328"/>
                  <a:pt x="3826052" y="94504"/>
                  <a:pt x="3814850" y="156117"/>
                </a:cubicBezTo>
                <a:cubicBezTo>
                  <a:pt x="3812825" y="167256"/>
                  <a:pt x="3785086" y="433667"/>
                  <a:pt x="3747942" y="446049"/>
                </a:cubicBezTo>
                <a:lnTo>
                  <a:pt x="3681035" y="468352"/>
                </a:lnTo>
                <a:cubicBezTo>
                  <a:pt x="3651298" y="460918"/>
                  <a:pt x="3620525" y="456812"/>
                  <a:pt x="3591825" y="446049"/>
                </a:cubicBezTo>
                <a:cubicBezTo>
                  <a:pt x="3560696" y="434375"/>
                  <a:pt x="3531124" y="418549"/>
                  <a:pt x="3502616" y="401444"/>
                </a:cubicBezTo>
                <a:cubicBezTo>
                  <a:pt x="3502582" y="401424"/>
                  <a:pt x="3335364" y="289943"/>
                  <a:pt x="3301894" y="267630"/>
                </a:cubicBezTo>
                <a:cubicBezTo>
                  <a:pt x="3279591" y="252762"/>
                  <a:pt x="3260415" y="231501"/>
                  <a:pt x="3234986" y="223025"/>
                </a:cubicBezTo>
                <a:lnTo>
                  <a:pt x="3101172" y="178420"/>
                </a:lnTo>
                <a:cubicBezTo>
                  <a:pt x="3078869" y="163552"/>
                  <a:pt x="3058758" y="144701"/>
                  <a:pt x="3034264" y="133815"/>
                </a:cubicBezTo>
                <a:cubicBezTo>
                  <a:pt x="2909910" y="78546"/>
                  <a:pt x="2862562" y="84474"/>
                  <a:pt x="2722030" y="66908"/>
                </a:cubicBezTo>
                <a:cubicBezTo>
                  <a:pt x="2699728" y="74342"/>
                  <a:pt x="2647689" y="66908"/>
                  <a:pt x="2655123" y="89210"/>
                </a:cubicBezTo>
                <a:cubicBezTo>
                  <a:pt x="2665637" y="120750"/>
                  <a:pt x="2715824" y="116710"/>
                  <a:pt x="2744333" y="133815"/>
                </a:cubicBezTo>
                <a:cubicBezTo>
                  <a:pt x="2790302" y="161396"/>
                  <a:pt x="2833542" y="193288"/>
                  <a:pt x="2878147" y="223025"/>
                </a:cubicBezTo>
                <a:cubicBezTo>
                  <a:pt x="3117244" y="382423"/>
                  <a:pt x="2754370" y="134188"/>
                  <a:pt x="3011962" y="334537"/>
                </a:cubicBezTo>
                <a:cubicBezTo>
                  <a:pt x="3054278" y="367449"/>
                  <a:pt x="3101172" y="394010"/>
                  <a:pt x="3145777" y="423747"/>
                </a:cubicBezTo>
                <a:cubicBezTo>
                  <a:pt x="3168079" y="438615"/>
                  <a:pt x="3187255" y="459876"/>
                  <a:pt x="3212684" y="468352"/>
                </a:cubicBezTo>
                <a:lnTo>
                  <a:pt x="3279591" y="490654"/>
                </a:lnTo>
                <a:cubicBezTo>
                  <a:pt x="3301893" y="505522"/>
                  <a:pt x="3325906" y="518099"/>
                  <a:pt x="3346498" y="535259"/>
                </a:cubicBezTo>
                <a:cubicBezTo>
                  <a:pt x="3518220" y="678360"/>
                  <a:pt x="3314196" y="536025"/>
                  <a:pt x="3480313" y="646771"/>
                </a:cubicBezTo>
                <a:cubicBezTo>
                  <a:pt x="3274306" y="749775"/>
                  <a:pt x="3460851" y="671019"/>
                  <a:pt x="3034264" y="713678"/>
                </a:cubicBezTo>
                <a:cubicBezTo>
                  <a:pt x="3003765" y="716728"/>
                  <a:pt x="2975111" y="729970"/>
                  <a:pt x="2945055" y="735981"/>
                </a:cubicBezTo>
                <a:cubicBezTo>
                  <a:pt x="2900713" y="744849"/>
                  <a:pt x="2855845" y="750849"/>
                  <a:pt x="2811240" y="758283"/>
                </a:cubicBezTo>
                <a:cubicBezTo>
                  <a:pt x="2788938" y="765717"/>
                  <a:pt x="2744333" y="757077"/>
                  <a:pt x="2744333" y="780586"/>
                </a:cubicBezTo>
                <a:cubicBezTo>
                  <a:pt x="2744333" y="804095"/>
                  <a:pt x="2787892" y="800141"/>
                  <a:pt x="2811240" y="802888"/>
                </a:cubicBezTo>
                <a:cubicBezTo>
                  <a:pt x="2914868" y="815080"/>
                  <a:pt x="3019396" y="817757"/>
                  <a:pt x="3123474" y="825191"/>
                </a:cubicBezTo>
                <a:lnTo>
                  <a:pt x="3324196" y="892098"/>
                </a:lnTo>
                <a:lnTo>
                  <a:pt x="3391103" y="914400"/>
                </a:lnTo>
                <a:cubicBezTo>
                  <a:pt x="3383669" y="1137425"/>
                  <a:pt x="3381179" y="1360669"/>
                  <a:pt x="3368801" y="1583474"/>
                </a:cubicBezTo>
                <a:cubicBezTo>
                  <a:pt x="3344054" y="2028926"/>
                  <a:pt x="3346498" y="1574424"/>
                  <a:pt x="3346498" y="1761893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A61183F-723B-A941-AEC9-32DBBFBCA89A}"/>
              </a:ext>
            </a:extLst>
          </p:cNvPr>
          <p:cNvSpPr txBox="1"/>
          <p:nvPr/>
        </p:nvSpPr>
        <p:spPr>
          <a:xfrm>
            <a:off x="1003610" y="5798634"/>
            <a:ext cx="987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Cet arbre est………… = la ………….té de……………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7185856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70</Words>
  <Application>Microsoft Macintosh PowerPoint</Application>
  <PresentationFormat>Grand écran</PresentationFormat>
  <Paragraphs>26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Segoe Print</vt:lpstr>
      <vt:lpstr>Thème Office</vt:lpstr>
      <vt:lpstr>Présentation PowerPoint</vt:lpstr>
      <vt:lpstr>Présentation PowerPoint</vt:lpstr>
      <vt:lpstr>Présentation PowerPoint</vt:lpstr>
      <vt:lpstr>Un peu d’aide pour créer des groupes nominaux…..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 jimenez</dc:creator>
  <cp:lastModifiedBy>デプセー シモン　ピエール　フェルナンド</cp:lastModifiedBy>
  <cp:revision>7</cp:revision>
  <dcterms:created xsi:type="dcterms:W3CDTF">2022-01-01T21:06:55Z</dcterms:created>
  <dcterms:modified xsi:type="dcterms:W3CDTF">2023-11-10T10:55:37Z</dcterms:modified>
</cp:coreProperties>
</file>