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3265"/>
  </p:normalViewPr>
  <p:slideViewPr>
    <p:cSldViewPr snapToGrid="0" snapToObjects="1">
      <p:cViewPr varScale="1">
        <p:scale>
          <a:sx n="119" d="100"/>
          <a:sy n="119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4DF5D-DF79-3F44-8B15-07EA07751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D18A4-23AC-0044-BACF-58A4424A1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1B4D2-B33D-1F4F-997C-DD1D988B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819D7-E371-3347-BA9D-36932F74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B72AF7-9A39-444F-85DB-180B9A38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0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B1C00-7783-9445-B852-C0FAD139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1E051C-4CD2-474E-A473-B264D54AF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C039FF-A8EA-9C4F-B387-88111BF5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7D6ED3-8E47-1340-8A05-8CCCE634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6F3BBF-0CE7-FF45-A735-9E36E4CC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76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C925D8-9199-EA49-9F71-A774B21E8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314FF6-C331-F04E-82A2-C58C37F74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8039C7-4D57-E042-B846-A704E4BA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BB547F-C448-FC4A-BC76-C270E25C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99A6C-02E4-DC4C-8AA2-04EAE9B7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7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DB09D-2A97-074F-B668-A24C25FF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29A6EA-1D26-E749-A61B-B6F84CD5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D2821A-6159-614A-8CBC-07D387E8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5F2790-5252-8242-9261-00FE0723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A6FA2-36D4-1640-8D1E-E9E911E5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44201-BBF5-BF49-93E7-2E9C3F73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73A462-21E4-DF49-8AC0-AB8B279C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DD952-A467-8241-8AA6-FA68DA4D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AF700A-6C60-114A-B8D1-5071EDF8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677F43-6FC2-FC4D-848F-B5DA3623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9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1E42B-4C81-D945-B172-705487A7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3D9DA-7FB2-AD41-AD54-91650F4E6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E0C3F3-525E-254D-A5EF-D26D8AD83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6FE282-E666-2B4D-B143-7999CB08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771BFF-D115-AF45-9B36-6254D95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C90B48-1C87-CA44-A036-C9C297AD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74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816D4-0D18-8C4C-B4D8-014173DF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936A0A-0F3D-EA41-8039-64E027647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50FF18-F4C6-6844-9FAE-D128F5A3E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C27FF5-DBF6-4D4D-9EEC-91DCA042F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69189D-4042-604D-8DB6-344E36F87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17201E-61E2-9A4D-AF31-018626F7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6B5F91-E5F3-3F42-AA1A-A8544390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EC4FD-AE46-BA49-BEF0-D9CF3E2E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BF802-DDB9-5847-9182-587295D3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708697-B5D2-DB4D-81A3-7C1B8957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6E3FE2-9FD5-5543-9411-51876743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AC0942-FE80-D64D-B08D-BDC071D1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7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3195AF-712C-4347-A459-C5D803A9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3FECD4-F2B0-A04E-88E9-940F29BC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FE74BC-17CB-8D4F-9237-3FB5A7D0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93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62866-CBF7-1040-BE2E-5930CD3E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084A86-90D6-E048-96D7-493B57B0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53DBA3-9E50-114C-99AC-C155BBE5C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96BD1A-237C-9146-9467-74645668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BF8E74-32C8-5647-99E1-5836D59B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9DFBD3-C082-7847-A1E8-2A2D09A8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56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16159-4867-9049-A4C7-7AC85E6B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520D63-1C89-1541-9545-49EA4D772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C056D6-C57B-BD44-A2E4-6AF028716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79AB62-6403-1549-8846-87E2593A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FB5FF0-041A-8B42-8EA1-2C5A59E8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3A008B-5151-E844-926C-FD4EC672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C7F3B0-F3B8-574B-A1D4-A6D4E715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50AD7-3A20-8A4D-BD6D-E4D10F6D6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1EDE63-6905-A44E-B438-0ABBE3E4B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835-DC5B-6248-9D57-E468BEBB4BAD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6B6B8-21DE-704D-ABD9-03CE76E3C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7A1613-B812-D24E-9815-DF5D32F3B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2070-89BF-4245-849F-2D255C093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8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BE5E28F-5425-F341-A995-2EE7A1A5D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96950"/>
            <a:ext cx="118872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DB6F77B-F189-6749-87BC-EFE63C8F6A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1231900"/>
            <a:ext cx="12090400" cy="43942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CA8CC5B-AA4F-B544-A218-8A0EA46B0EB5}"/>
              </a:ext>
            </a:extLst>
          </p:cNvPr>
          <p:cNvSpPr txBox="1"/>
          <p:nvPr/>
        </p:nvSpPr>
        <p:spPr>
          <a:xfrm>
            <a:off x="2119745" y="2701636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dé</a:t>
            </a:r>
            <a:r>
              <a:rPr lang="fr-FR" sz="4000" dirty="0">
                <a:latin typeface="Century Gothic" panose="020B0502020202020204" pitchFamily="34" charset="0"/>
              </a:rPr>
              <a:t>faire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93E251-48D2-0440-90BC-E9F5585D337B}"/>
              </a:ext>
            </a:extLst>
          </p:cNvPr>
          <p:cNvSpPr txBox="1"/>
          <p:nvPr/>
        </p:nvSpPr>
        <p:spPr>
          <a:xfrm>
            <a:off x="5352472" y="2721114"/>
            <a:ext cx="28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dé</a:t>
            </a:r>
            <a:r>
              <a:rPr lang="fr-FR" sz="4000" dirty="0">
                <a:latin typeface="Century Gothic" panose="020B0502020202020204" pitchFamily="34" charset="0"/>
              </a:rPr>
              <a:t>coudre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5D2194-D785-544E-9557-1D2C4BF31DB4}"/>
              </a:ext>
            </a:extLst>
          </p:cNvPr>
          <p:cNvSpPr txBox="1"/>
          <p:nvPr/>
        </p:nvSpPr>
        <p:spPr>
          <a:xfrm>
            <a:off x="8539017" y="2701636"/>
            <a:ext cx="28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dé</a:t>
            </a:r>
            <a:r>
              <a:rPr lang="fr-FR" sz="4000" dirty="0">
                <a:latin typeface="Century Gothic" panose="020B0502020202020204" pitchFamily="34" charset="0"/>
              </a:rPr>
              <a:t>gonfler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BE81CB-45FA-DA4B-95FB-D0FE72A1EF1E}"/>
              </a:ext>
            </a:extLst>
          </p:cNvPr>
          <p:cNvSpPr txBox="1"/>
          <p:nvPr/>
        </p:nvSpPr>
        <p:spPr>
          <a:xfrm>
            <a:off x="2192481" y="4564271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dé</a:t>
            </a:r>
            <a:r>
              <a:rPr lang="fr-FR" sz="4000" dirty="0">
                <a:latin typeface="Century Gothic" panose="020B0502020202020204" pitchFamily="34" charset="0"/>
              </a:rPr>
              <a:t>lacer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9C17BB-5A1A-E243-B36B-9B1442F453AF}"/>
              </a:ext>
            </a:extLst>
          </p:cNvPr>
          <p:cNvSpPr txBox="1"/>
          <p:nvPr/>
        </p:nvSpPr>
        <p:spPr>
          <a:xfrm>
            <a:off x="5425208" y="4583749"/>
            <a:ext cx="28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dé</a:t>
            </a:r>
            <a:r>
              <a:rPr lang="fr-FR" sz="4000" dirty="0">
                <a:latin typeface="Century Gothic" panose="020B0502020202020204" pitchFamily="34" charset="0"/>
              </a:rPr>
              <a:t>mêler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A7AE89-BE2C-6242-9700-27C0F782225A}"/>
              </a:ext>
            </a:extLst>
          </p:cNvPr>
          <p:cNvSpPr txBox="1"/>
          <p:nvPr/>
        </p:nvSpPr>
        <p:spPr>
          <a:xfrm>
            <a:off x="8611753" y="4564271"/>
            <a:ext cx="28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dé</a:t>
            </a:r>
            <a:r>
              <a:rPr lang="fr-FR" sz="4000" dirty="0">
                <a:latin typeface="Century Gothic" panose="020B0502020202020204" pitchFamily="34" charset="0"/>
              </a:rPr>
              <a:t>geler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26713F-C6D8-2443-B506-C05C8DB4F8C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5" y="5466608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E5819A-DFF9-E847-812F-2F73E67D0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6" y="0"/>
            <a:ext cx="1049880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A17F51-8AC5-AD4F-8A1A-06909A42962F}"/>
              </a:ext>
            </a:extLst>
          </p:cNvPr>
          <p:cNvSpPr txBox="1"/>
          <p:nvPr/>
        </p:nvSpPr>
        <p:spPr>
          <a:xfrm>
            <a:off x="5112327" y="540327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coller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D465A-9F63-CD43-801F-E2C56F4D392C}"/>
              </a:ext>
            </a:extLst>
          </p:cNvPr>
          <p:cNvSpPr/>
          <p:nvPr/>
        </p:nvSpPr>
        <p:spPr>
          <a:xfrm>
            <a:off x="846596" y="1248213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DE630-53AA-AA4F-98A9-B950093FBE6C}"/>
              </a:ext>
            </a:extLst>
          </p:cNvPr>
          <p:cNvSpPr/>
          <p:nvPr/>
        </p:nvSpPr>
        <p:spPr>
          <a:xfrm>
            <a:off x="846596" y="1913231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28C98-10A7-B747-AFF5-474E9C85950B}"/>
              </a:ext>
            </a:extLst>
          </p:cNvPr>
          <p:cNvSpPr/>
          <p:nvPr/>
        </p:nvSpPr>
        <p:spPr>
          <a:xfrm>
            <a:off x="846595" y="2499685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8F8BD-E979-E84E-A2B6-163A6582271F}"/>
              </a:ext>
            </a:extLst>
          </p:cNvPr>
          <p:cNvSpPr/>
          <p:nvPr/>
        </p:nvSpPr>
        <p:spPr>
          <a:xfrm>
            <a:off x="998996" y="3164703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AFF0C-A610-E94C-8565-2EB23E4B0C79}"/>
              </a:ext>
            </a:extLst>
          </p:cNvPr>
          <p:cNvSpPr/>
          <p:nvPr/>
        </p:nvSpPr>
        <p:spPr>
          <a:xfrm>
            <a:off x="846595" y="3794024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CD25C-4E17-D24C-9AAB-2BAE8C3499AA}"/>
              </a:ext>
            </a:extLst>
          </p:cNvPr>
          <p:cNvSpPr/>
          <p:nvPr/>
        </p:nvSpPr>
        <p:spPr>
          <a:xfrm>
            <a:off x="998995" y="4432393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0EB57-5C28-0C4E-91AE-5E07DAB7D037}"/>
              </a:ext>
            </a:extLst>
          </p:cNvPr>
          <p:cNvSpPr/>
          <p:nvPr/>
        </p:nvSpPr>
        <p:spPr>
          <a:xfrm>
            <a:off x="998995" y="4999368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DA66EC-F717-5A4B-849E-33ADE2522DC7}"/>
              </a:ext>
            </a:extLst>
          </p:cNvPr>
          <p:cNvSpPr/>
          <p:nvPr/>
        </p:nvSpPr>
        <p:spPr>
          <a:xfrm>
            <a:off x="998994" y="5616955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904EDA-68D8-754B-AB95-74CD2335A47D}"/>
              </a:ext>
            </a:extLst>
          </p:cNvPr>
          <p:cNvSpPr txBox="1"/>
          <p:nvPr/>
        </p:nvSpPr>
        <p:spPr>
          <a:xfrm>
            <a:off x="152399" y="2835208"/>
            <a:ext cx="612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Mais pas avec le sens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8676C2-349E-404D-AC8F-5D7A7B0DC329}"/>
              </a:ext>
            </a:extLst>
          </p:cNvPr>
          <p:cNvSpPr/>
          <p:nvPr/>
        </p:nvSpPr>
        <p:spPr>
          <a:xfrm>
            <a:off x="1151392" y="5999611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A6E2B7-1D1D-4149-B4D5-711A74AA3F3B}"/>
              </a:ext>
            </a:extLst>
          </p:cNvPr>
          <p:cNvSpPr/>
          <p:nvPr/>
        </p:nvSpPr>
        <p:spPr>
          <a:xfrm>
            <a:off x="1151394" y="5769355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D05400D6-E73F-ED4E-A0BA-560CB99F0B67}"/>
              </a:ext>
            </a:extLst>
          </p:cNvPr>
          <p:cNvSpPr/>
          <p:nvPr/>
        </p:nvSpPr>
        <p:spPr>
          <a:xfrm>
            <a:off x="5340519" y="5148764"/>
            <a:ext cx="715910" cy="1567806"/>
          </a:xfrm>
          <a:custGeom>
            <a:avLst/>
            <a:gdLst>
              <a:gd name="connsiteX0" fmla="*/ 123892 w 715910"/>
              <a:gd name="connsiteY0" fmla="*/ 1567806 h 1567806"/>
              <a:gd name="connsiteX1" fmla="*/ 5138 w 715910"/>
              <a:gd name="connsiteY1" fmla="*/ 1140294 h 1567806"/>
              <a:gd name="connsiteX2" fmla="*/ 52640 w 715910"/>
              <a:gd name="connsiteY2" fmla="*/ 510902 h 1567806"/>
              <a:gd name="connsiteX3" fmla="*/ 325772 w 715910"/>
              <a:gd name="connsiteY3" fmla="*/ 12138 h 1567806"/>
              <a:gd name="connsiteX4" fmla="*/ 503902 w 715910"/>
              <a:gd name="connsiteY4" fmla="*/ 190268 h 1567806"/>
              <a:gd name="connsiteX5" fmla="*/ 682032 w 715910"/>
              <a:gd name="connsiteY5" fmla="*/ 594029 h 1567806"/>
              <a:gd name="connsiteX6" fmla="*/ 705783 w 715910"/>
              <a:gd name="connsiteY6" fmla="*/ 1128419 h 1567806"/>
              <a:gd name="connsiteX7" fmla="*/ 563279 w 715910"/>
              <a:gd name="connsiteY7" fmla="*/ 1532180 h 1567806"/>
              <a:gd name="connsiteX8" fmla="*/ 575154 w 715910"/>
              <a:gd name="connsiteY8" fmla="*/ 1532180 h 1567806"/>
              <a:gd name="connsiteX9" fmla="*/ 123892 w 715910"/>
              <a:gd name="connsiteY9" fmla="*/ 1567806 h 156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910" h="1567806">
                <a:moveTo>
                  <a:pt x="123892" y="1567806"/>
                </a:moveTo>
                <a:cubicBezTo>
                  <a:pt x="70452" y="1442125"/>
                  <a:pt x="17013" y="1316445"/>
                  <a:pt x="5138" y="1140294"/>
                </a:cubicBezTo>
                <a:cubicBezTo>
                  <a:pt x="-6737" y="964143"/>
                  <a:pt x="-799" y="698928"/>
                  <a:pt x="52640" y="510902"/>
                </a:cubicBezTo>
                <a:cubicBezTo>
                  <a:pt x="106079" y="322876"/>
                  <a:pt x="250562" y="65577"/>
                  <a:pt x="325772" y="12138"/>
                </a:cubicBezTo>
                <a:cubicBezTo>
                  <a:pt x="400982" y="-41301"/>
                  <a:pt x="444525" y="93286"/>
                  <a:pt x="503902" y="190268"/>
                </a:cubicBezTo>
                <a:cubicBezTo>
                  <a:pt x="563279" y="287250"/>
                  <a:pt x="648385" y="437670"/>
                  <a:pt x="682032" y="594029"/>
                </a:cubicBezTo>
                <a:cubicBezTo>
                  <a:pt x="715679" y="750387"/>
                  <a:pt x="725575" y="972060"/>
                  <a:pt x="705783" y="1128419"/>
                </a:cubicBezTo>
                <a:cubicBezTo>
                  <a:pt x="685991" y="1284778"/>
                  <a:pt x="563279" y="1532180"/>
                  <a:pt x="563279" y="1532180"/>
                </a:cubicBezTo>
                <a:cubicBezTo>
                  <a:pt x="541508" y="1599473"/>
                  <a:pt x="575154" y="1532180"/>
                  <a:pt x="575154" y="1532180"/>
                </a:cubicBezTo>
                <a:lnTo>
                  <a:pt x="123892" y="156780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A8A362E-4752-4241-99E6-6BCD8D30D64A}"/>
              </a:ext>
            </a:extLst>
          </p:cNvPr>
          <p:cNvSpPr/>
          <p:nvPr/>
        </p:nvSpPr>
        <p:spPr>
          <a:xfrm>
            <a:off x="5520344" y="5719041"/>
            <a:ext cx="356259" cy="3724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C3A8639-BDE5-C748-B744-AA7EDF788F45}"/>
              </a:ext>
            </a:extLst>
          </p:cNvPr>
          <p:cNvSpPr/>
          <p:nvPr/>
        </p:nvSpPr>
        <p:spPr>
          <a:xfrm>
            <a:off x="5582612" y="5760922"/>
            <a:ext cx="226182" cy="25794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CA8CA034-526D-D44E-85AD-4AB269B5E487}"/>
              </a:ext>
            </a:extLst>
          </p:cNvPr>
          <p:cNvSpPr/>
          <p:nvPr/>
        </p:nvSpPr>
        <p:spPr>
          <a:xfrm>
            <a:off x="5112327" y="6311607"/>
            <a:ext cx="308927" cy="595049"/>
          </a:xfrm>
          <a:custGeom>
            <a:avLst/>
            <a:gdLst>
              <a:gd name="connsiteX0" fmla="*/ 307510 w 308927"/>
              <a:gd name="connsiteY0" fmla="*/ 289797 h 595049"/>
              <a:gd name="connsiteX1" fmla="*/ 237660 w 308927"/>
              <a:gd name="connsiteY1" fmla="*/ 38972 h 595049"/>
              <a:gd name="connsiteX2" fmla="*/ 234485 w 308927"/>
              <a:gd name="connsiteY2" fmla="*/ 872 h 595049"/>
              <a:gd name="connsiteX3" fmla="*/ 91610 w 308927"/>
              <a:gd name="connsiteY3" fmla="*/ 38972 h 595049"/>
              <a:gd name="connsiteX4" fmla="*/ 5885 w 308927"/>
              <a:gd name="connsiteY4" fmla="*/ 67547 h 595049"/>
              <a:gd name="connsiteX5" fmla="*/ 12235 w 308927"/>
              <a:gd name="connsiteY5" fmla="*/ 156447 h 595049"/>
              <a:gd name="connsiteX6" fmla="*/ 50335 w 308927"/>
              <a:gd name="connsiteY6" fmla="*/ 369172 h 595049"/>
              <a:gd name="connsiteX7" fmla="*/ 82085 w 308927"/>
              <a:gd name="connsiteY7" fmla="*/ 553322 h 595049"/>
              <a:gd name="connsiteX8" fmla="*/ 82085 w 308927"/>
              <a:gd name="connsiteY8" fmla="*/ 585072 h 595049"/>
              <a:gd name="connsiteX9" fmla="*/ 164635 w 308927"/>
              <a:gd name="connsiteY9" fmla="*/ 416797 h 595049"/>
              <a:gd name="connsiteX10" fmla="*/ 307510 w 308927"/>
              <a:gd name="connsiteY10" fmla="*/ 289797 h 59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927" h="595049">
                <a:moveTo>
                  <a:pt x="307510" y="289797"/>
                </a:moveTo>
                <a:cubicBezTo>
                  <a:pt x="319681" y="226826"/>
                  <a:pt x="249831" y="87126"/>
                  <a:pt x="237660" y="38972"/>
                </a:cubicBezTo>
                <a:cubicBezTo>
                  <a:pt x="225489" y="-9182"/>
                  <a:pt x="258827" y="872"/>
                  <a:pt x="234485" y="872"/>
                </a:cubicBezTo>
                <a:cubicBezTo>
                  <a:pt x="210143" y="872"/>
                  <a:pt x="129710" y="27860"/>
                  <a:pt x="91610" y="38972"/>
                </a:cubicBezTo>
                <a:cubicBezTo>
                  <a:pt x="53510" y="50084"/>
                  <a:pt x="19114" y="47968"/>
                  <a:pt x="5885" y="67547"/>
                </a:cubicBezTo>
                <a:cubicBezTo>
                  <a:pt x="-7344" y="87126"/>
                  <a:pt x="4827" y="106176"/>
                  <a:pt x="12235" y="156447"/>
                </a:cubicBezTo>
                <a:cubicBezTo>
                  <a:pt x="19643" y="206718"/>
                  <a:pt x="38693" y="303026"/>
                  <a:pt x="50335" y="369172"/>
                </a:cubicBezTo>
                <a:cubicBezTo>
                  <a:pt x="61977" y="435318"/>
                  <a:pt x="76793" y="517339"/>
                  <a:pt x="82085" y="553322"/>
                </a:cubicBezTo>
                <a:cubicBezTo>
                  <a:pt x="87377" y="589305"/>
                  <a:pt x="68327" y="607826"/>
                  <a:pt x="82085" y="585072"/>
                </a:cubicBezTo>
                <a:cubicBezTo>
                  <a:pt x="95843" y="562318"/>
                  <a:pt x="129710" y="473418"/>
                  <a:pt x="164635" y="416797"/>
                </a:cubicBezTo>
                <a:cubicBezTo>
                  <a:pt x="199560" y="360176"/>
                  <a:pt x="295339" y="352768"/>
                  <a:pt x="307510" y="289797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0549A5A0-5CBE-AE48-BF41-66EEAF71514B}"/>
              </a:ext>
            </a:extLst>
          </p:cNvPr>
          <p:cNvSpPr/>
          <p:nvPr/>
        </p:nvSpPr>
        <p:spPr>
          <a:xfrm flipH="1">
            <a:off x="5963976" y="6320410"/>
            <a:ext cx="302949" cy="595049"/>
          </a:xfrm>
          <a:custGeom>
            <a:avLst/>
            <a:gdLst>
              <a:gd name="connsiteX0" fmla="*/ 307510 w 308927"/>
              <a:gd name="connsiteY0" fmla="*/ 289797 h 595049"/>
              <a:gd name="connsiteX1" fmla="*/ 237660 w 308927"/>
              <a:gd name="connsiteY1" fmla="*/ 38972 h 595049"/>
              <a:gd name="connsiteX2" fmla="*/ 234485 w 308927"/>
              <a:gd name="connsiteY2" fmla="*/ 872 h 595049"/>
              <a:gd name="connsiteX3" fmla="*/ 91610 w 308927"/>
              <a:gd name="connsiteY3" fmla="*/ 38972 h 595049"/>
              <a:gd name="connsiteX4" fmla="*/ 5885 w 308927"/>
              <a:gd name="connsiteY4" fmla="*/ 67547 h 595049"/>
              <a:gd name="connsiteX5" fmla="*/ 12235 w 308927"/>
              <a:gd name="connsiteY5" fmla="*/ 156447 h 595049"/>
              <a:gd name="connsiteX6" fmla="*/ 50335 w 308927"/>
              <a:gd name="connsiteY6" fmla="*/ 369172 h 595049"/>
              <a:gd name="connsiteX7" fmla="*/ 82085 w 308927"/>
              <a:gd name="connsiteY7" fmla="*/ 553322 h 595049"/>
              <a:gd name="connsiteX8" fmla="*/ 82085 w 308927"/>
              <a:gd name="connsiteY8" fmla="*/ 585072 h 595049"/>
              <a:gd name="connsiteX9" fmla="*/ 164635 w 308927"/>
              <a:gd name="connsiteY9" fmla="*/ 416797 h 595049"/>
              <a:gd name="connsiteX10" fmla="*/ 307510 w 308927"/>
              <a:gd name="connsiteY10" fmla="*/ 289797 h 59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927" h="595049">
                <a:moveTo>
                  <a:pt x="307510" y="289797"/>
                </a:moveTo>
                <a:cubicBezTo>
                  <a:pt x="319681" y="226826"/>
                  <a:pt x="249831" y="87126"/>
                  <a:pt x="237660" y="38972"/>
                </a:cubicBezTo>
                <a:cubicBezTo>
                  <a:pt x="225489" y="-9182"/>
                  <a:pt x="258827" y="872"/>
                  <a:pt x="234485" y="872"/>
                </a:cubicBezTo>
                <a:cubicBezTo>
                  <a:pt x="210143" y="872"/>
                  <a:pt x="129710" y="27860"/>
                  <a:pt x="91610" y="38972"/>
                </a:cubicBezTo>
                <a:cubicBezTo>
                  <a:pt x="53510" y="50084"/>
                  <a:pt x="19114" y="47968"/>
                  <a:pt x="5885" y="67547"/>
                </a:cubicBezTo>
                <a:cubicBezTo>
                  <a:pt x="-7344" y="87126"/>
                  <a:pt x="4827" y="106176"/>
                  <a:pt x="12235" y="156447"/>
                </a:cubicBezTo>
                <a:cubicBezTo>
                  <a:pt x="19643" y="206718"/>
                  <a:pt x="38693" y="303026"/>
                  <a:pt x="50335" y="369172"/>
                </a:cubicBezTo>
                <a:cubicBezTo>
                  <a:pt x="61977" y="435318"/>
                  <a:pt x="76793" y="517339"/>
                  <a:pt x="82085" y="553322"/>
                </a:cubicBezTo>
                <a:cubicBezTo>
                  <a:pt x="87377" y="589305"/>
                  <a:pt x="68327" y="607826"/>
                  <a:pt x="82085" y="585072"/>
                </a:cubicBezTo>
                <a:cubicBezTo>
                  <a:pt x="95843" y="562318"/>
                  <a:pt x="129710" y="473418"/>
                  <a:pt x="164635" y="416797"/>
                </a:cubicBezTo>
                <a:cubicBezTo>
                  <a:pt x="199560" y="360176"/>
                  <a:pt x="295339" y="352768"/>
                  <a:pt x="307510" y="289797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BC812481-FDA0-F34A-A081-62D64D212460}"/>
              </a:ext>
            </a:extLst>
          </p:cNvPr>
          <p:cNvSpPr/>
          <p:nvPr/>
        </p:nvSpPr>
        <p:spPr>
          <a:xfrm>
            <a:off x="5527585" y="6725229"/>
            <a:ext cx="243915" cy="692759"/>
          </a:xfrm>
          <a:custGeom>
            <a:avLst/>
            <a:gdLst>
              <a:gd name="connsiteX0" fmla="*/ 73227 w 243915"/>
              <a:gd name="connsiteY0" fmla="*/ 9525 h 692759"/>
              <a:gd name="connsiteX1" fmla="*/ 35127 w 243915"/>
              <a:gd name="connsiteY1" fmla="*/ 92075 h 692759"/>
              <a:gd name="connsiteX2" fmla="*/ 57352 w 243915"/>
              <a:gd name="connsiteY2" fmla="*/ 203200 h 692759"/>
              <a:gd name="connsiteX3" fmla="*/ 95452 w 243915"/>
              <a:gd name="connsiteY3" fmla="*/ 276225 h 692759"/>
              <a:gd name="connsiteX4" fmla="*/ 70052 w 243915"/>
              <a:gd name="connsiteY4" fmla="*/ 342900 h 692759"/>
              <a:gd name="connsiteX5" fmla="*/ 202 w 243915"/>
              <a:gd name="connsiteY5" fmla="*/ 419100 h 692759"/>
              <a:gd name="connsiteX6" fmla="*/ 51002 w 243915"/>
              <a:gd name="connsiteY6" fmla="*/ 527050 h 692759"/>
              <a:gd name="connsiteX7" fmla="*/ 114502 w 243915"/>
              <a:gd name="connsiteY7" fmla="*/ 692150 h 692759"/>
              <a:gd name="connsiteX8" fmla="*/ 108152 w 243915"/>
              <a:gd name="connsiteY8" fmla="*/ 463550 h 692759"/>
              <a:gd name="connsiteX9" fmla="*/ 241502 w 243915"/>
              <a:gd name="connsiteY9" fmla="*/ 355600 h 692759"/>
              <a:gd name="connsiteX10" fmla="*/ 197052 w 243915"/>
              <a:gd name="connsiteY10" fmla="*/ 196850 h 692759"/>
              <a:gd name="connsiteX11" fmla="*/ 235152 w 243915"/>
              <a:gd name="connsiteY11" fmla="*/ 98425 h 692759"/>
              <a:gd name="connsiteX12" fmla="*/ 228802 w 243915"/>
              <a:gd name="connsiteY12" fmla="*/ 0 h 69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915" h="692759">
                <a:moveTo>
                  <a:pt x="73227" y="9525"/>
                </a:moveTo>
                <a:cubicBezTo>
                  <a:pt x="55500" y="34660"/>
                  <a:pt x="37773" y="59796"/>
                  <a:pt x="35127" y="92075"/>
                </a:cubicBezTo>
                <a:cubicBezTo>
                  <a:pt x="32481" y="124354"/>
                  <a:pt x="47298" y="172508"/>
                  <a:pt x="57352" y="203200"/>
                </a:cubicBezTo>
                <a:cubicBezTo>
                  <a:pt x="67406" y="233892"/>
                  <a:pt x="93335" y="252942"/>
                  <a:pt x="95452" y="276225"/>
                </a:cubicBezTo>
                <a:cubicBezTo>
                  <a:pt x="97569" y="299508"/>
                  <a:pt x="85927" y="319088"/>
                  <a:pt x="70052" y="342900"/>
                </a:cubicBezTo>
                <a:cubicBezTo>
                  <a:pt x="54177" y="366713"/>
                  <a:pt x="3377" y="388408"/>
                  <a:pt x="202" y="419100"/>
                </a:cubicBezTo>
                <a:cubicBezTo>
                  <a:pt x="-2973" y="449792"/>
                  <a:pt x="31952" y="481542"/>
                  <a:pt x="51002" y="527050"/>
                </a:cubicBezTo>
                <a:cubicBezTo>
                  <a:pt x="70052" y="572558"/>
                  <a:pt x="104977" y="702733"/>
                  <a:pt x="114502" y="692150"/>
                </a:cubicBezTo>
                <a:cubicBezTo>
                  <a:pt x="124027" y="681567"/>
                  <a:pt x="86985" y="519642"/>
                  <a:pt x="108152" y="463550"/>
                </a:cubicBezTo>
                <a:cubicBezTo>
                  <a:pt x="129319" y="407458"/>
                  <a:pt x="226685" y="400050"/>
                  <a:pt x="241502" y="355600"/>
                </a:cubicBezTo>
                <a:cubicBezTo>
                  <a:pt x="256319" y="311150"/>
                  <a:pt x="198110" y="239712"/>
                  <a:pt x="197052" y="196850"/>
                </a:cubicBezTo>
                <a:cubicBezTo>
                  <a:pt x="195994" y="153988"/>
                  <a:pt x="229860" y="131233"/>
                  <a:pt x="235152" y="98425"/>
                </a:cubicBezTo>
                <a:cubicBezTo>
                  <a:pt x="240444" y="65617"/>
                  <a:pt x="234623" y="32808"/>
                  <a:pt x="228802" y="0"/>
                </a:cubicBezTo>
              </a:path>
            </a:pathLst>
          </a:custGeom>
          <a:gradFill>
            <a:gsLst>
              <a:gs pos="0">
                <a:srgbClr val="FFFF00"/>
              </a:gs>
              <a:gs pos="74000">
                <a:srgbClr val="FF0000"/>
              </a:gs>
              <a:gs pos="100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4C9DD1F6-101F-EF46-8BBA-C1982951CD93}"/>
              </a:ext>
            </a:extLst>
          </p:cNvPr>
          <p:cNvSpPr/>
          <p:nvPr/>
        </p:nvSpPr>
        <p:spPr>
          <a:xfrm>
            <a:off x="5482658" y="5146064"/>
            <a:ext cx="411460" cy="326457"/>
          </a:xfrm>
          <a:custGeom>
            <a:avLst/>
            <a:gdLst>
              <a:gd name="connsiteX0" fmla="*/ 679 w 411460"/>
              <a:gd name="connsiteY0" fmla="*/ 302815 h 326457"/>
              <a:gd name="connsiteX1" fmla="*/ 140379 w 411460"/>
              <a:gd name="connsiteY1" fmla="*/ 325040 h 326457"/>
              <a:gd name="connsiteX2" fmla="*/ 330879 w 411460"/>
              <a:gd name="connsiteY2" fmla="*/ 312340 h 326457"/>
              <a:gd name="connsiteX3" fmla="*/ 410254 w 411460"/>
              <a:gd name="connsiteY3" fmla="*/ 280590 h 326457"/>
              <a:gd name="connsiteX4" fmla="*/ 375329 w 411460"/>
              <a:gd name="connsiteY4" fmla="*/ 226615 h 326457"/>
              <a:gd name="connsiteX5" fmla="*/ 327704 w 411460"/>
              <a:gd name="connsiteY5" fmla="*/ 125015 h 326457"/>
              <a:gd name="connsiteX6" fmla="*/ 276904 w 411460"/>
              <a:gd name="connsiteY6" fmla="*/ 39290 h 326457"/>
              <a:gd name="connsiteX7" fmla="*/ 245154 w 411460"/>
              <a:gd name="connsiteY7" fmla="*/ 4365 h 326457"/>
              <a:gd name="connsiteX8" fmla="*/ 197529 w 411460"/>
              <a:gd name="connsiteY8" fmla="*/ 4365 h 326457"/>
              <a:gd name="connsiteX9" fmla="*/ 146729 w 411460"/>
              <a:gd name="connsiteY9" fmla="*/ 39290 h 326457"/>
              <a:gd name="connsiteX10" fmla="*/ 89579 w 411460"/>
              <a:gd name="connsiteY10" fmla="*/ 118665 h 326457"/>
              <a:gd name="connsiteX11" fmla="*/ 679 w 411460"/>
              <a:gd name="connsiteY11" fmla="*/ 302815 h 3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460" h="326457">
                <a:moveTo>
                  <a:pt x="679" y="302815"/>
                </a:moveTo>
                <a:cubicBezTo>
                  <a:pt x="9146" y="337211"/>
                  <a:pt x="85346" y="323453"/>
                  <a:pt x="140379" y="325040"/>
                </a:cubicBezTo>
                <a:cubicBezTo>
                  <a:pt x="195412" y="326627"/>
                  <a:pt x="285900" y="319748"/>
                  <a:pt x="330879" y="312340"/>
                </a:cubicBezTo>
                <a:cubicBezTo>
                  <a:pt x="375858" y="304932"/>
                  <a:pt x="402846" y="294877"/>
                  <a:pt x="410254" y="280590"/>
                </a:cubicBezTo>
                <a:cubicBezTo>
                  <a:pt x="417662" y="266303"/>
                  <a:pt x="389087" y="252544"/>
                  <a:pt x="375329" y="226615"/>
                </a:cubicBezTo>
                <a:cubicBezTo>
                  <a:pt x="361571" y="200686"/>
                  <a:pt x="344108" y="156236"/>
                  <a:pt x="327704" y="125015"/>
                </a:cubicBezTo>
                <a:cubicBezTo>
                  <a:pt x="311300" y="93794"/>
                  <a:pt x="290662" y="59398"/>
                  <a:pt x="276904" y="39290"/>
                </a:cubicBezTo>
                <a:cubicBezTo>
                  <a:pt x="263146" y="19182"/>
                  <a:pt x="258383" y="10186"/>
                  <a:pt x="245154" y="4365"/>
                </a:cubicBezTo>
                <a:cubicBezTo>
                  <a:pt x="231925" y="-1456"/>
                  <a:pt x="213933" y="-1456"/>
                  <a:pt x="197529" y="4365"/>
                </a:cubicBezTo>
                <a:cubicBezTo>
                  <a:pt x="181125" y="10186"/>
                  <a:pt x="164721" y="20240"/>
                  <a:pt x="146729" y="39290"/>
                </a:cubicBezTo>
                <a:cubicBezTo>
                  <a:pt x="128737" y="58340"/>
                  <a:pt x="113921" y="77919"/>
                  <a:pt x="89579" y="118665"/>
                </a:cubicBezTo>
                <a:cubicBezTo>
                  <a:pt x="65237" y="159411"/>
                  <a:pt x="-7788" y="268419"/>
                  <a:pt x="679" y="30281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B7E3FC5-FC6C-0442-BEF8-5181654A821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5" y="5466608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2 -0.43981 -0.00209 -1.05555 -0.00209 -1.05555 L -0.00209 -1.05555 " pathEditMode="relative" ptsTypes="A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2 -0.43981 -0.00209 -1.05555 -0.00209 -1.05555 L -0.00209 -1.05555 " pathEditMode="relative" ptsTypes="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2 -0.43981 -0.00209 -1.05555 -0.00209 -1.05555 L -0.00209 -1.05555 " pathEditMode="relative" ptsTypes="A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2 -0.43981 -0.00209 -1.05555 -0.00209 -1.05555 L -0.00209 -1.05555 " pathEditMode="relative" ptsTypes="A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2 -0.43981 -0.00209 -1.05555 -0.00209 -1.05555 L -0.00209 -1.05555 " pathEditMode="relative" ptsTypes="A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2 -0.43981 -0.00209 -1.05555 -0.00209 -1.05555 L -0.00209 -1.05555 " pathEditMode="relative" ptsTypes="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2 -0.43981 -0.00209 -1.05555 -0.00209 -1.05555 L -0.00209 -1.05555 " pathEditMode="relative" ptsTypes="A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4" grpId="1"/>
      <p:bldP spid="3" grpId="0" animBg="1"/>
      <p:bldP spid="3" grpId="1" animBg="1"/>
      <p:bldP spid="5" grpId="0" animBg="1"/>
      <p:bldP spid="5" grpId="1" animBg="1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E5819A-DFF9-E847-812F-2F73E67D0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6" y="0"/>
            <a:ext cx="1049880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A17F51-8AC5-AD4F-8A1A-06909A42962F}"/>
              </a:ext>
            </a:extLst>
          </p:cNvPr>
          <p:cNvSpPr txBox="1"/>
          <p:nvPr/>
        </p:nvSpPr>
        <p:spPr>
          <a:xfrm>
            <a:off x="5112327" y="540327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coller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D465A-9F63-CD43-801F-E2C56F4D392C}"/>
              </a:ext>
            </a:extLst>
          </p:cNvPr>
          <p:cNvSpPr/>
          <p:nvPr/>
        </p:nvSpPr>
        <p:spPr>
          <a:xfrm>
            <a:off x="1094512" y="1242672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DE630-53AA-AA4F-98A9-B950093FBE6C}"/>
              </a:ext>
            </a:extLst>
          </p:cNvPr>
          <p:cNvSpPr/>
          <p:nvPr/>
        </p:nvSpPr>
        <p:spPr>
          <a:xfrm>
            <a:off x="598676" y="2459186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28C98-10A7-B747-AFF5-474E9C85950B}"/>
              </a:ext>
            </a:extLst>
          </p:cNvPr>
          <p:cNvSpPr/>
          <p:nvPr/>
        </p:nvSpPr>
        <p:spPr>
          <a:xfrm>
            <a:off x="846594" y="1855776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8F8BD-E979-E84E-A2B6-163A6582271F}"/>
              </a:ext>
            </a:extLst>
          </p:cNvPr>
          <p:cNvSpPr/>
          <p:nvPr/>
        </p:nvSpPr>
        <p:spPr>
          <a:xfrm>
            <a:off x="936648" y="3019473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AFF0C-A610-E94C-8565-2EB23E4B0C79}"/>
              </a:ext>
            </a:extLst>
          </p:cNvPr>
          <p:cNvSpPr/>
          <p:nvPr/>
        </p:nvSpPr>
        <p:spPr>
          <a:xfrm>
            <a:off x="846593" y="3604146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CD25C-4E17-D24C-9AAB-2BAE8C3499AA}"/>
              </a:ext>
            </a:extLst>
          </p:cNvPr>
          <p:cNvSpPr/>
          <p:nvPr/>
        </p:nvSpPr>
        <p:spPr>
          <a:xfrm>
            <a:off x="950505" y="4212906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0EB57-5C28-0C4E-91AE-5E07DAB7D037}"/>
              </a:ext>
            </a:extLst>
          </p:cNvPr>
          <p:cNvSpPr/>
          <p:nvPr/>
        </p:nvSpPr>
        <p:spPr>
          <a:xfrm>
            <a:off x="598676" y="4878196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8676C2-349E-404D-AC8F-5D7A7B0DC329}"/>
              </a:ext>
            </a:extLst>
          </p:cNvPr>
          <p:cNvSpPr/>
          <p:nvPr/>
        </p:nvSpPr>
        <p:spPr>
          <a:xfrm>
            <a:off x="541253" y="6118175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A6E2B7-1D1D-4149-B4D5-711A74AA3F3B}"/>
              </a:ext>
            </a:extLst>
          </p:cNvPr>
          <p:cNvSpPr/>
          <p:nvPr/>
        </p:nvSpPr>
        <p:spPr>
          <a:xfrm>
            <a:off x="598675" y="5571478"/>
            <a:ext cx="7673949" cy="62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DDE99C-48C4-9248-BE26-7642BAD7BD1F}"/>
              </a:ext>
            </a:extLst>
          </p:cNvPr>
          <p:cNvSpPr txBox="1"/>
          <p:nvPr/>
        </p:nvSpPr>
        <p:spPr>
          <a:xfrm>
            <a:off x="5694218" y="1248213"/>
            <a:ext cx="116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965EF0-6877-D944-8B80-1D2C451D92BC}"/>
              </a:ext>
            </a:extLst>
          </p:cNvPr>
          <p:cNvSpPr txBox="1"/>
          <p:nvPr/>
        </p:nvSpPr>
        <p:spPr>
          <a:xfrm>
            <a:off x="5306291" y="1772323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illusion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D9FC213-EDF0-C64D-AD8D-0FCCA725CDA7}"/>
              </a:ext>
            </a:extLst>
          </p:cNvPr>
          <p:cNvSpPr txBox="1"/>
          <p:nvPr/>
        </p:nvSpPr>
        <p:spPr>
          <a:xfrm>
            <a:off x="5306291" y="2354745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ordre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556D1E-72FF-D34E-A73F-91208047FA18}"/>
              </a:ext>
            </a:extLst>
          </p:cNvPr>
          <p:cNvSpPr txBox="1"/>
          <p:nvPr/>
        </p:nvSpPr>
        <p:spPr>
          <a:xfrm>
            <a:off x="5742707" y="3085490"/>
            <a:ext cx="116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19758CB-0614-8D42-A81F-240B62D3926D}"/>
              </a:ext>
            </a:extLst>
          </p:cNvPr>
          <p:cNvSpPr txBox="1"/>
          <p:nvPr/>
        </p:nvSpPr>
        <p:spPr>
          <a:xfrm>
            <a:off x="5794662" y="3672935"/>
            <a:ext cx="116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EFAFBC4-E2A6-DA4C-8AC9-218B925A03B5}"/>
              </a:ext>
            </a:extLst>
          </p:cNvPr>
          <p:cNvSpPr txBox="1"/>
          <p:nvPr/>
        </p:nvSpPr>
        <p:spPr>
          <a:xfrm>
            <a:off x="5794662" y="4219305"/>
            <a:ext cx="116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65A950F-B24B-3F4C-A544-1182EE1F6119}"/>
              </a:ext>
            </a:extLst>
          </p:cNvPr>
          <p:cNvSpPr txBox="1"/>
          <p:nvPr/>
        </p:nvSpPr>
        <p:spPr>
          <a:xfrm>
            <a:off x="5306291" y="4753446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miner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35AA48-7919-BD43-BE60-EF526C449D91}"/>
              </a:ext>
            </a:extLst>
          </p:cNvPr>
          <p:cNvSpPr txBox="1"/>
          <p:nvPr/>
        </p:nvSpPr>
        <p:spPr>
          <a:xfrm>
            <a:off x="5345851" y="5404926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tromper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7FACFF9-1113-4C4D-A874-4AEF68E0F840}"/>
              </a:ext>
            </a:extLst>
          </p:cNvPr>
          <p:cNvSpPr txBox="1"/>
          <p:nvPr/>
        </p:nvSpPr>
        <p:spPr>
          <a:xfrm>
            <a:off x="5836226" y="6132180"/>
            <a:ext cx="116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40F83D2-28A9-8D42-AC76-DAA5B4DA3C2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740" y="1128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Macintosh PowerPoint</Application>
  <PresentationFormat>Grand écran</PresentationFormat>
  <Paragraphs>18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jimenez</dc:creator>
  <cp:lastModifiedBy>デプセー シモン　ピエール　フェルナンド</cp:lastModifiedBy>
  <cp:revision>7</cp:revision>
  <dcterms:created xsi:type="dcterms:W3CDTF">2021-10-19T08:33:16Z</dcterms:created>
  <dcterms:modified xsi:type="dcterms:W3CDTF">2023-11-10T12:56:43Z</dcterms:modified>
</cp:coreProperties>
</file>