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78FC2C-4D46-0148-8956-6E1480EC7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96A771-9EA9-E640-BC67-74FB5C76E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16A08-065D-F242-A714-602BC7D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7788E0-AF99-094D-8419-2CB378E4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750784-D069-3E44-89C2-195E434A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35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1F184-437B-1C48-813D-5C4BB4F9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CBEFE8-A21A-6541-BE78-987E64093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46990C-5182-3647-AFE0-C106D097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BA913-BD36-ED46-95CF-6115E699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904E55-95C9-8548-8784-B2D94D9E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24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A61C50-798C-A441-A614-80D0ECFAA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46FB72-4391-B74C-B59B-4697126B9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8998B1-F8A2-C445-98F5-8CDE33E4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B48E8E-532D-874B-8B80-B4B2B7E8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5BA20-3665-D443-802B-A1B2A1B6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36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7DB1E-68EE-4B4A-A8C0-623C780B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D3957D-961F-4143-90D4-F7E13346D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3BD1F0-69A4-324B-A10E-59884D0E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4C242F-7A95-3144-9D61-DE56CBE6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8C4776-5B8F-1447-A5F2-7B9E67AB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69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37965-9FE2-C14C-B05F-48F6AB19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955444-7970-7B4B-9D9D-5C1A89098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445FED-AD39-874D-B247-5C69B4472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C7D478-96EA-6848-8109-7132223A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3DAC7F-4B99-814C-AF90-66C08468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43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ECCD6-83FD-6443-8F73-347B2FE4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8B38E5-5332-A342-BB72-83B575D03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046116-0556-EA4E-9FED-E18C37607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E4FC6D-B345-B946-92F2-91F7F570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BAB1B6-6020-2E4D-B162-87CFEE2C0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E84E51-D0E8-0F49-BCDD-61F992B9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B02E0-92F5-2F4A-A920-95FE9044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322F96-A665-264A-952A-F8A837F7F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A9BFD5-E94B-CB44-9ED1-897311ADE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D1EBC6-F18C-BF49-8C77-CFC1C7C6F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27677E-B308-6F4E-B024-4EEC69130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E8B7D0-377F-8946-94F2-2B43E8F1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BB0CC0-DDA9-B64F-B6F7-690F4B20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E48B6F-26A0-AC4A-81D2-2FCE8F97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0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2358C-10AC-AC4F-AA57-68751F17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332DB4-A4CD-574B-9B2F-E1B6EF84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370C6F-07A1-C64B-8FE3-1183E4A1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26BC7B-5423-9E45-9B99-BA724437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05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43F731-DB8F-9A49-ACF6-ED3DFA14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ADA251-57BE-A845-9A0B-C1F0091F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B09129-8EAB-FD41-B07F-66F77FDE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6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8CBE0-5EF2-6D49-A096-9AB38BB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B4F8F-A50A-AB45-9423-8B956A686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AB3C5-103C-E143-89D5-6C9C22CAA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8E06B-A09D-464E-BA4A-9B9C549E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FCBFCD-C5F8-5E42-B266-E737554A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D0B82B-26A5-CE49-8941-3B36187E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11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2C6CF-C4DA-814C-9DBE-56AF9D83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01D7DC-FFCA-FC4D-BD54-B07903F89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58CE59-1D18-DA47-AE45-91223F11C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5F9ACC-BB0D-B940-A5A3-9A07B8F8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8ECCE1-4097-EF41-A3E1-CC2AF1E4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C0236C-48D1-DE46-B551-74FD3B5A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35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9F80FE-FEF1-E941-9DC0-66773511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62690C-094B-7445-831D-F9D5F4A54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01B1A4-155F-B742-A84C-9BBFA1CEB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29B1D-E34D-3940-B8A9-2ADD302B3C4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D6C01D-0422-3B43-A7DF-186E8A4CC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9C14F9-2B0B-2340-93FF-607326F53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0698-233C-EF44-8834-CCAC086BD5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1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3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D3D60-D151-3549-9ED9-605D49F7DD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b="1" dirty="0">
                <a:solidFill>
                  <a:srgbClr val="FF0000"/>
                </a:solidFill>
              </a:rPr>
              <a:t>pré</a:t>
            </a:r>
            <a:r>
              <a:rPr lang="fr-FR" dirty="0"/>
              <a:t>fixe  pré-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084461-8574-D24C-8FEF-A231867E72D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508" y="560387"/>
            <a:ext cx="2008504" cy="19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23B8DE-2DF8-AE4A-AB03-1C6FE2A00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558" y="-1"/>
            <a:ext cx="8519120" cy="68289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BBEC6A-0CA0-EF48-BD83-8D61593EF1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75C505-AECE-594A-8925-0B714169A0E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B279C-BCF3-8D47-ACAC-8AF7B9C931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8"/>
            <a:ext cx="12192000" cy="68501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CCC7B5-DFC1-FA45-852F-B483B87BC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78" y="2155978"/>
            <a:ext cx="2716816" cy="12730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40FC99-595D-824C-BD42-07EF10217496}"/>
              </a:ext>
            </a:extLst>
          </p:cNvPr>
          <p:cNvSpPr txBox="1"/>
          <p:nvPr/>
        </p:nvSpPr>
        <p:spPr>
          <a:xfrm>
            <a:off x="4805597" y="253087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entury Gothic" panose="020B0502020202020204" pitchFamily="34" charset="0"/>
              </a:rPr>
              <a:t>pré</a:t>
            </a:r>
            <a:r>
              <a:rPr lang="fr-FR" sz="2800" dirty="0">
                <a:latin typeface="Century Gothic" panose="020B0502020202020204" pitchFamily="34" charset="0"/>
              </a:rPr>
              <a:t>position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90B26E-36EA-BC48-8610-D81F773747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475" y="2314575"/>
            <a:ext cx="2578100" cy="12600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CE5910-647D-0049-A50D-ECE853FBCC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94" y="5581049"/>
            <a:ext cx="2345292" cy="10898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94CD87-244B-314F-84EA-7F98BF0A8C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397" y="5498054"/>
            <a:ext cx="2523891" cy="11728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910038-7CC7-3141-83DB-78EC7D9710F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5" y="558104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5E80B0-A1F7-4F4F-942B-CB00605BBE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" y="147637"/>
            <a:ext cx="10388600" cy="990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536E51-A0C2-E54E-9FDC-25C3BD64B512}"/>
              </a:ext>
            </a:extLst>
          </p:cNvPr>
          <p:cNvSpPr txBox="1"/>
          <p:nvPr/>
        </p:nvSpPr>
        <p:spPr>
          <a:xfrm>
            <a:off x="815975" y="1300163"/>
            <a:ext cx="1038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Trouve   la   signification   de : 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2A0A0969-A8B0-FE4C-B475-FCDB20E0512A}"/>
              </a:ext>
            </a:extLst>
          </p:cNvPr>
          <p:cNvSpPr/>
          <p:nvPr/>
        </p:nvSpPr>
        <p:spPr>
          <a:xfrm>
            <a:off x="1071563" y="2271713"/>
            <a:ext cx="3271837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BC6A86-9929-F24C-8F1D-6FF52227025E}"/>
              </a:ext>
            </a:extLst>
          </p:cNvPr>
          <p:cNvSpPr txBox="1"/>
          <p:nvPr/>
        </p:nvSpPr>
        <p:spPr>
          <a:xfrm>
            <a:off x="1221581" y="243212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entury Gothic" panose="020B0502020202020204" pitchFamily="34" charset="0"/>
              </a:rPr>
              <a:t>pré</a:t>
            </a:r>
            <a:r>
              <a:rPr lang="fr-FR" sz="4000" dirty="0">
                <a:latin typeface="Century Gothic" panose="020B0502020202020204" pitchFamily="34" charset="0"/>
              </a:rPr>
              <a:t>position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2C19BA63-8B8E-D946-9149-1C3B0BCCCC32}"/>
              </a:ext>
            </a:extLst>
          </p:cNvPr>
          <p:cNvSpPr/>
          <p:nvPr/>
        </p:nvSpPr>
        <p:spPr>
          <a:xfrm>
            <a:off x="5853113" y="1247478"/>
            <a:ext cx="3271837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BB8806-1095-1D4A-B4AC-0E3D05747043}"/>
              </a:ext>
            </a:extLst>
          </p:cNvPr>
          <p:cNvSpPr txBox="1"/>
          <p:nvPr/>
        </p:nvSpPr>
        <p:spPr>
          <a:xfrm>
            <a:off x="6153149" y="140788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entury Gothic" panose="020B0502020202020204" pitchFamily="34" charset="0"/>
              </a:rPr>
              <a:t>pré</a:t>
            </a:r>
            <a:r>
              <a:rPr lang="fr-FR" sz="4000" dirty="0">
                <a:latin typeface="Century Gothic" panose="020B0502020202020204" pitchFamily="34" charset="0"/>
              </a:rPr>
              <a:t>digéré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8E954C45-0197-C046-977E-BBDB67468E36}"/>
              </a:ext>
            </a:extLst>
          </p:cNvPr>
          <p:cNvSpPr/>
          <p:nvPr/>
        </p:nvSpPr>
        <p:spPr>
          <a:xfrm>
            <a:off x="6003131" y="3452813"/>
            <a:ext cx="3271837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BF4748-35B3-E24F-BC0D-F28EE1963F0E}"/>
              </a:ext>
            </a:extLst>
          </p:cNvPr>
          <p:cNvSpPr txBox="1"/>
          <p:nvPr/>
        </p:nvSpPr>
        <p:spPr>
          <a:xfrm>
            <a:off x="6153149" y="361322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entury Gothic" panose="020B0502020202020204" pitchFamily="34" charset="0"/>
              </a:rPr>
              <a:t>pré</a:t>
            </a:r>
            <a:r>
              <a:rPr lang="fr-FR" sz="4000" dirty="0">
                <a:latin typeface="Century Gothic" panose="020B0502020202020204" pitchFamily="34" charset="0"/>
              </a:rPr>
              <a:t>encollé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AC637555-8E76-9842-88D4-61CFF679F1C0}"/>
              </a:ext>
            </a:extLst>
          </p:cNvPr>
          <p:cNvSpPr/>
          <p:nvPr/>
        </p:nvSpPr>
        <p:spPr>
          <a:xfrm>
            <a:off x="2052638" y="3967163"/>
            <a:ext cx="3271837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0B5BBB-F323-ED4C-AA1B-73F82E2E7102}"/>
              </a:ext>
            </a:extLst>
          </p:cNvPr>
          <p:cNvSpPr txBox="1"/>
          <p:nvPr/>
        </p:nvSpPr>
        <p:spPr>
          <a:xfrm>
            <a:off x="2502693" y="412757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entury Gothic" panose="020B0502020202020204" pitchFamily="34" charset="0"/>
              </a:rPr>
              <a:t>pré</a:t>
            </a:r>
            <a:r>
              <a:rPr lang="fr-FR" sz="4000" dirty="0">
                <a:latin typeface="Century Gothic" panose="020B0502020202020204" pitchFamily="34" charset="0"/>
              </a:rPr>
              <a:t>jugé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823DD425-F3F8-B845-B82A-9F60DFFFDAE0}"/>
              </a:ext>
            </a:extLst>
          </p:cNvPr>
          <p:cNvSpPr/>
          <p:nvPr/>
        </p:nvSpPr>
        <p:spPr>
          <a:xfrm>
            <a:off x="8004969" y="4995863"/>
            <a:ext cx="2239169" cy="10287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58D42E-CF43-DA45-AD02-077DE79DAA09}"/>
              </a:ext>
            </a:extLst>
          </p:cNvPr>
          <p:cNvSpPr txBox="1"/>
          <p:nvPr/>
        </p:nvSpPr>
        <p:spPr>
          <a:xfrm>
            <a:off x="8154987" y="515627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Century Gothic" panose="020B0502020202020204" pitchFamily="34" charset="0"/>
              </a:rPr>
              <a:t>pré</a:t>
            </a:r>
            <a:r>
              <a:rPr lang="fr-FR" sz="4000" dirty="0">
                <a:latin typeface="Century Gothic" panose="020B0502020202020204" pitchFamily="34" charset="0"/>
              </a:rPr>
              <a:t>avis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C045D-2EFE-FF4B-9153-9A1B818E72AA}"/>
              </a:ext>
            </a:extLst>
          </p:cNvPr>
          <p:cNvSpPr txBox="1"/>
          <p:nvPr/>
        </p:nvSpPr>
        <p:spPr>
          <a:xfrm>
            <a:off x="46432" y="3331660"/>
            <a:ext cx="595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Qui est en première position dans les compléments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DAD622-254F-894C-929F-3E63C70857E8}"/>
              </a:ext>
            </a:extLst>
          </p:cNvPr>
          <p:cNvSpPr txBox="1"/>
          <p:nvPr/>
        </p:nvSpPr>
        <p:spPr>
          <a:xfrm>
            <a:off x="5774530" y="4512760"/>
            <a:ext cx="518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Qui a déjà de la colle avant l’utilisation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06EDB63-CC67-3B4D-B435-33BBC0B1DC33}"/>
              </a:ext>
            </a:extLst>
          </p:cNvPr>
          <p:cNvSpPr txBox="1"/>
          <p:nvPr/>
        </p:nvSpPr>
        <p:spPr>
          <a:xfrm>
            <a:off x="7074693" y="6089974"/>
            <a:ext cx="658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Avis qui arrive avant la décision finale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33260E6-22FF-E74E-8E98-D36AB302005C}"/>
              </a:ext>
            </a:extLst>
          </p:cNvPr>
          <p:cNvSpPr txBox="1"/>
          <p:nvPr/>
        </p:nvSpPr>
        <p:spPr>
          <a:xfrm>
            <a:off x="211533" y="5114695"/>
            <a:ext cx="658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Jugement avant de connaître vraiment la situation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3D8EA-5362-EE4E-88BF-3B2EDADAC39D}"/>
              </a:ext>
            </a:extLst>
          </p:cNvPr>
          <p:cNvSpPr txBox="1"/>
          <p:nvPr/>
        </p:nvSpPr>
        <p:spPr>
          <a:xfrm>
            <a:off x="4575172" y="2405338"/>
            <a:ext cx="761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Qui a déjà suivi le processus de digestion avant d’être ingurgité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B7D8E7-E568-0A42-A245-D8C1498A735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3B1087-B2E4-EF47-A8AA-FC965DEEC0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28" y="25758"/>
            <a:ext cx="893774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BCD26C-4A66-9B4B-895C-CB32108DFD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99B8C2-C8CC-2741-A196-2F6FB365842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41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2E9C6D-3CAF-234B-961B-8D07500E8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444" y="141668"/>
            <a:ext cx="8403853" cy="67163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A5236D-55A6-8145-8B8D-23F0646FBD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978" y="731769"/>
            <a:ext cx="1776658" cy="8324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7C0437-1913-CB47-A121-E68E6998059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6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13C01E-A755-7F46-812E-788BDCE3C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055" y="-1"/>
            <a:ext cx="8781348" cy="68528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916BE0-5C1B-4E4D-B3B0-12C866288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84582E-AD0E-8C43-B90B-FC87B2B8A2D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5AC17A-DE6A-D848-9689-D26D166F82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61" y="114245"/>
            <a:ext cx="8564569" cy="67437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A96242-D0EA-5947-A5F5-3C9A66311B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492" y="731769"/>
            <a:ext cx="1776658" cy="8324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06DB29-EDEF-184C-9B82-E011D501760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2328FF-D902-2048-9C0D-E6F590CF81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56" y="0"/>
            <a:ext cx="8587504" cy="67485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02A459-C9BD-A14E-9E2A-72EB9416E6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D74FC1-871F-5142-9618-AC5D0723D836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8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1F499B-4AA2-BE4C-BA50-2F2A84CAB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648" y="-1"/>
            <a:ext cx="8777143" cy="68095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CC39CC-47E8-AC44-93E9-79F7AE2F3B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657B06-6DFB-8443-8189-EB14438D06B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96F2F8-D299-0244-BFB0-A99EDD7923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857" y="0"/>
            <a:ext cx="8920556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8898B8-2B1F-1143-B9D5-5709150080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401" y="641617"/>
            <a:ext cx="1776658" cy="8324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7FA51B-7C2A-EB46-B2D2-E4F23DA59B2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37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55</Words>
  <Application>Microsoft Macintosh PowerPoint</Application>
  <PresentationFormat>Grand écran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Thème Office</vt:lpstr>
      <vt:lpstr>Le préfixe  pré-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préfixe  pré-</dc:title>
  <dc:creator>martine jimenez</dc:creator>
  <cp:lastModifiedBy>デプセー シモン　ピエール　フェルナンド</cp:lastModifiedBy>
  <cp:revision>5</cp:revision>
  <dcterms:created xsi:type="dcterms:W3CDTF">2022-05-08T08:36:31Z</dcterms:created>
  <dcterms:modified xsi:type="dcterms:W3CDTF">2023-11-10T12:42:23Z</dcterms:modified>
</cp:coreProperties>
</file>