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4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454847-93AB-3C4D-9F86-179F9AB9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D7105B-04D4-6346-8C3F-9CD84F056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94753D-90BB-044D-B5C4-55763064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7B8E-07F7-DD49-AA6B-473397F6D3DC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D8232F-D387-1C41-84F8-BDD256BD0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1B2A5F-159B-2148-9490-6DFC4450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31C-BCA6-4E4E-916D-6BDDB1CA8E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48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88A639-54C9-094D-9F76-995CB540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D74497-A38F-AC41-836E-7950CE0E7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0A0ABB-7470-E94A-99F6-59EE5179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7B8E-07F7-DD49-AA6B-473397F6D3DC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10C8FF-B558-1744-BC07-604B14EA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C83267-114E-FC43-9BF1-F4C7994F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31C-BCA6-4E4E-916D-6BDDB1CA8E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03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0FCE6E9-A848-894B-BD0F-D32094CA9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76956A-2112-BD48-B07E-6E36F57F3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D948EF-8708-D54B-9D2C-09711CA2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7B8E-07F7-DD49-AA6B-473397F6D3DC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1EC91A-B1D2-444C-9A0E-751AE47FC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F6D7C9-E2DE-1C4B-9607-83491863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31C-BCA6-4E4E-916D-6BDDB1CA8E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99A4F-E188-FE47-9C8D-916FF9E0E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CBF61D-3256-274E-AFFA-2F1B7A286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E5C867-3D0F-DF4E-A10F-A003AA1F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7B8E-07F7-DD49-AA6B-473397F6D3DC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1A9182-A484-BF4D-8AD4-956A7AEE8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C68EFD-06F6-0A48-85D2-559FD998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31C-BCA6-4E4E-916D-6BDDB1CA8E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23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1DD6D-33FA-2944-AE14-69F0083E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25016D-003F-5943-B704-E7796D136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D3F4B0-1531-6E42-9F3B-F8CF25A69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7B8E-07F7-DD49-AA6B-473397F6D3DC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7FA91D-6F4B-2844-BE75-A0A92D73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1318BF-2580-4349-ADBF-A95BF09B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31C-BCA6-4E4E-916D-6BDDB1CA8E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66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669FB4-043E-914B-94B6-04956EE1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B47171-C0BF-C047-AB3C-6EB471343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37694C-5AFF-1341-A4D2-4ACF510FB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A394DE-0EAC-8548-9FED-D7B9D683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7B8E-07F7-DD49-AA6B-473397F6D3DC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0D388D-7F77-0C48-B285-502DD03E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A765B9-F892-6947-8621-56F9EFD6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31C-BCA6-4E4E-916D-6BDDB1CA8E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8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B0A61A-58E0-4147-8E6E-FCF6923E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255471-C7A0-154D-9B6C-BD1CEC551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E24B96-8C3F-B745-9A8A-777E68728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6D8DDF-03BC-924B-92D4-5702798D1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10C19C-3D18-3C45-B698-AF7C141B4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35EC392-8AC0-B44C-AA8D-96FF30524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7B8E-07F7-DD49-AA6B-473397F6D3DC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66DD39-EEF4-5E44-84AE-FFCCE7272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81EAEA-6753-F741-8FB8-98657609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31C-BCA6-4E4E-916D-6BDDB1CA8E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74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0912B-55F7-6E49-9303-9EF0F00A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3EA7C3-F27B-E343-83B5-71BD14D9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7B8E-07F7-DD49-AA6B-473397F6D3DC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CCB5EB-9E0F-324D-84EA-42BD350C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11C663-B486-0145-8162-EB9FE415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31C-BCA6-4E4E-916D-6BDDB1CA8E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70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CCBCCD-29FC-9349-A453-55F3892F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7B8E-07F7-DD49-AA6B-473397F6D3DC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675AB2-B180-1746-9B1F-7C027CEE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7759CD-F990-E54E-A8AC-95F4E237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31C-BCA6-4E4E-916D-6BDDB1CA8E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29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0D3A23-A439-8741-8CF6-CA9686E4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CDFB0F-10A6-2843-B936-05354CFA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0B82ED-262E-8841-A519-2AA3064E9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BDDD6B-1A6F-2A45-A51E-1DFAE3D04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7B8E-07F7-DD49-AA6B-473397F6D3DC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2F0DC5-BE6A-0E47-A277-60A792A8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8DA817-D627-8947-BD88-3C977B0AF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31C-BCA6-4E4E-916D-6BDDB1CA8E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6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1ECE6-CB34-F44E-A885-A5B655596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A186DEF-F29E-5449-90E2-0DBC18398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5E927C-4A95-F040-9473-79A110532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58DCE5-E801-0A4F-92E6-1B654277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7B8E-07F7-DD49-AA6B-473397F6D3DC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9DC3B4-9877-8C41-B7B3-FBB2A070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C04F11-015B-E343-BE54-9CE90E63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831C-BCA6-4E4E-916D-6BDDB1CA8E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39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6F9F1F-79CF-A24B-B9FA-FD403EFD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58FE20-4AAA-DC46-AA7E-A87F3DFDA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015A6B-A3B2-F14A-B528-BAB03AFE4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7B8E-07F7-DD49-AA6B-473397F6D3DC}" type="datetimeFigureOut">
              <a:rPr lang="fr-FR" smtClean="0"/>
              <a:t>10/11/2023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19D0F6-8CF9-F349-8B2B-DA2393E59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01781D-2F7D-9A4F-87BC-DC3DE397F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6831C-BCA6-4E4E-916D-6BDDB1CA8E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81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77041C8-5178-DB48-BB29-723D26329508}"/>
              </a:ext>
            </a:extLst>
          </p:cNvPr>
          <p:cNvSpPr txBox="1"/>
          <p:nvPr/>
        </p:nvSpPr>
        <p:spPr>
          <a:xfrm>
            <a:off x="5161610" y="2486859"/>
            <a:ext cx="2181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i="1" dirty="0">
                <a:latin typeface="Comic Sans MS" panose="030F0902030302020204" pitchFamily="66" charset="0"/>
              </a:rPr>
              <a:t>ou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69BFC-708E-0D4C-91EA-1D8B76C62971}"/>
              </a:ext>
            </a:extLst>
          </p:cNvPr>
          <p:cNvSpPr/>
          <p:nvPr/>
        </p:nvSpPr>
        <p:spPr>
          <a:xfrm>
            <a:off x="2243138" y="2257425"/>
            <a:ext cx="2543175" cy="202882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504F1-C4D7-E346-80FE-5E0361ED346F}"/>
              </a:ext>
            </a:extLst>
          </p:cNvPr>
          <p:cNvSpPr/>
          <p:nvPr/>
        </p:nvSpPr>
        <p:spPr>
          <a:xfrm>
            <a:off x="7167563" y="2220874"/>
            <a:ext cx="2543175" cy="202882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54028D-C1C6-CA43-8D31-5540D6F25EEB}"/>
              </a:ext>
            </a:extLst>
          </p:cNvPr>
          <p:cNvSpPr txBox="1"/>
          <p:nvPr/>
        </p:nvSpPr>
        <p:spPr>
          <a:xfrm>
            <a:off x="7606975" y="2257425"/>
            <a:ext cx="2840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Comic Sans MS" panose="030F0902030302020204" pitchFamily="66" charset="0"/>
              </a:rPr>
              <a:t>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2798D6-91A6-284D-8D6A-939F71862D11}"/>
              </a:ext>
            </a:extLst>
          </p:cNvPr>
          <p:cNvSpPr txBox="1"/>
          <p:nvPr/>
        </p:nvSpPr>
        <p:spPr>
          <a:xfrm>
            <a:off x="2716245" y="2363748"/>
            <a:ext cx="2181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omic Sans MS" panose="030F0902030302020204" pitchFamily="66" charset="0"/>
              </a:rPr>
              <a:t>ce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03AB0DE-0335-0749-8F49-7CA52FF30DE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24" y="5532699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6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E1B9095-0B4C-F24B-8B11-4B1726B204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495300"/>
            <a:ext cx="11734800" cy="24638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CDDE679-85C3-794A-AC56-F8F5F70D3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" y="3708400"/>
            <a:ext cx="11683423" cy="4699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A85091E-1316-2949-A98C-E1B1782F7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49" y="4648200"/>
            <a:ext cx="11683423" cy="469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2B04D49-3522-324C-97A4-B5532362C88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24" y="5532699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4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5BEA325-609D-AA4B-9FC4-5BE7000B61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0055"/>
            <a:ext cx="12192000" cy="53978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574865F-5F95-C34A-A652-4F90D5052E41}"/>
              </a:ext>
            </a:extLst>
          </p:cNvPr>
          <p:cNvSpPr txBox="1"/>
          <p:nvPr/>
        </p:nvSpPr>
        <p:spPr>
          <a:xfrm>
            <a:off x="2298700" y="730055"/>
            <a:ext cx="86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Comic Sans MS" panose="030F0902030302020204" pitchFamily="66" charset="0"/>
              </a:rPr>
              <a:t>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166196-1899-3C4F-BB23-721C6FC5C22E}"/>
              </a:ext>
            </a:extLst>
          </p:cNvPr>
          <p:cNvSpPr txBox="1"/>
          <p:nvPr/>
        </p:nvSpPr>
        <p:spPr>
          <a:xfrm>
            <a:off x="5461000" y="730054"/>
            <a:ext cx="86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902030302020204" pitchFamily="66" charset="0"/>
              </a:rPr>
              <a:t>se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49AA97F-9FE3-2449-805B-C2FF30567947}"/>
              </a:ext>
            </a:extLst>
          </p:cNvPr>
          <p:cNvCxnSpPr/>
          <p:nvPr/>
        </p:nvCxnSpPr>
        <p:spPr>
          <a:xfrm>
            <a:off x="6438900" y="1384300"/>
            <a:ext cx="8064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E333B338-F23A-5C42-98D6-CE7D3586D4DC}"/>
              </a:ext>
            </a:extLst>
          </p:cNvPr>
          <p:cNvSpPr txBox="1"/>
          <p:nvPr/>
        </p:nvSpPr>
        <p:spPr>
          <a:xfrm>
            <a:off x="6324600" y="5025926"/>
            <a:ext cx="86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Comic Sans MS" panose="030F0902030302020204" pitchFamily="66" charset="0"/>
              </a:rPr>
              <a:t>ce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602CCFF-A88C-7A45-BFC6-9BD769F37167}"/>
              </a:ext>
            </a:extLst>
          </p:cNvPr>
          <p:cNvSpPr txBox="1"/>
          <p:nvPr/>
        </p:nvSpPr>
        <p:spPr>
          <a:xfrm>
            <a:off x="5727700" y="3598324"/>
            <a:ext cx="86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Comic Sans MS" panose="030F0902030302020204" pitchFamily="66" charset="0"/>
              </a:rPr>
              <a:t>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4A1211F-FCBF-1749-97A0-260D166C539B}"/>
              </a:ext>
            </a:extLst>
          </p:cNvPr>
          <p:cNvSpPr txBox="1"/>
          <p:nvPr/>
        </p:nvSpPr>
        <p:spPr>
          <a:xfrm>
            <a:off x="2882900" y="5025926"/>
            <a:ext cx="86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902030302020204" pitchFamily="66" charset="0"/>
              </a:rPr>
              <a:t>se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C92E8E6-4ED9-CD49-A0C5-1D19554BA6C7}"/>
              </a:ext>
            </a:extLst>
          </p:cNvPr>
          <p:cNvCxnSpPr/>
          <p:nvPr/>
        </p:nvCxnSpPr>
        <p:spPr>
          <a:xfrm>
            <a:off x="3949699" y="5788647"/>
            <a:ext cx="8064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D94F1217-853F-AD42-AD7F-DEE326869FC8}"/>
              </a:ext>
            </a:extLst>
          </p:cNvPr>
          <p:cNvSpPr txBox="1"/>
          <p:nvPr/>
        </p:nvSpPr>
        <p:spPr>
          <a:xfrm>
            <a:off x="8794750" y="2170651"/>
            <a:ext cx="86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Comic Sans MS" panose="030F0902030302020204" pitchFamily="66" charset="0"/>
              </a:rPr>
              <a:t>ce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64673B1-4C57-4541-A049-9F51D287D333}"/>
              </a:ext>
            </a:extLst>
          </p:cNvPr>
          <p:cNvSpPr txBox="1"/>
          <p:nvPr/>
        </p:nvSpPr>
        <p:spPr>
          <a:xfrm>
            <a:off x="4554537" y="2170652"/>
            <a:ext cx="86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902030302020204" pitchFamily="66" charset="0"/>
              </a:rPr>
              <a:t>se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56D50D2-125D-7C4B-874B-0E55FF5E3407}"/>
              </a:ext>
            </a:extLst>
          </p:cNvPr>
          <p:cNvCxnSpPr/>
          <p:nvPr/>
        </p:nvCxnSpPr>
        <p:spPr>
          <a:xfrm>
            <a:off x="5521325" y="2808287"/>
            <a:ext cx="8064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92A417C2-9D2C-A14D-8C63-27EBDDAC76EE}"/>
              </a:ext>
            </a:extLst>
          </p:cNvPr>
          <p:cNvSpPr/>
          <p:nvPr/>
        </p:nvSpPr>
        <p:spPr>
          <a:xfrm>
            <a:off x="5521325" y="3598324"/>
            <a:ext cx="2028825" cy="9022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E4AE770-5CDB-DE4A-9BF3-8F8679C3F07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24" y="5532699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3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3" grpId="0"/>
      <p:bldP spid="14" grpId="0"/>
      <p:bldP spid="16" grpId="0"/>
      <p:bldP spid="17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6D93356-0A04-3445-A604-55FE2B1785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55" y="-48814"/>
            <a:ext cx="1167649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E1F3743-4EB5-5B47-8C6A-E1EC5B4F2621}"/>
              </a:ext>
            </a:extLst>
          </p:cNvPr>
          <p:cNvSpPr txBox="1"/>
          <p:nvPr/>
        </p:nvSpPr>
        <p:spPr>
          <a:xfrm>
            <a:off x="2447635" y="206523"/>
            <a:ext cx="86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Comic Sans MS" panose="030F0902030302020204" pitchFamily="66" charset="0"/>
              </a:rPr>
              <a:t>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9DA13B-D0A8-3A46-B46D-734D26F9609E}"/>
              </a:ext>
            </a:extLst>
          </p:cNvPr>
          <p:cNvSpPr txBox="1"/>
          <p:nvPr/>
        </p:nvSpPr>
        <p:spPr>
          <a:xfrm>
            <a:off x="7475537" y="1574632"/>
            <a:ext cx="86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902030302020204" pitchFamily="66" charset="0"/>
              </a:rPr>
              <a:t>se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27B9790-82A8-8643-B5F4-ACC5466E5C2A}"/>
              </a:ext>
            </a:extLst>
          </p:cNvPr>
          <p:cNvCxnSpPr>
            <a:cxnSpLocks/>
          </p:cNvCxnSpPr>
          <p:nvPr/>
        </p:nvCxnSpPr>
        <p:spPr>
          <a:xfrm>
            <a:off x="8531515" y="2284412"/>
            <a:ext cx="11125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FB73C111-7B08-6441-ADDB-00A2FA1FA5F2}"/>
              </a:ext>
            </a:extLst>
          </p:cNvPr>
          <p:cNvSpPr txBox="1"/>
          <p:nvPr/>
        </p:nvSpPr>
        <p:spPr>
          <a:xfrm>
            <a:off x="9337965" y="206524"/>
            <a:ext cx="86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Comic Sans MS" panose="030F0902030302020204" pitchFamily="66" charset="0"/>
              </a:rPr>
              <a:t>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EAC850-D26E-EA45-BBC3-7397F00DD9CF}"/>
              </a:ext>
            </a:extLst>
          </p:cNvPr>
          <p:cNvSpPr txBox="1"/>
          <p:nvPr/>
        </p:nvSpPr>
        <p:spPr>
          <a:xfrm>
            <a:off x="5022270" y="5606329"/>
            <a:ext cx="86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Comic Sans MS" panose="030F0902030302020204" pitchFamily="66" charset="0"/>
              </a:rPr>
              <a:t>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E2FE80-83D1-3145-AC15-33B00D43135C}"/>
              </a:ext>
            </a:extLst>
          </p:cNvPr>
          <p:cNvSpPr txBox="1"/>
          <p:nvPr/>
        </p:nvSpPr>
        <p:spPr>
          <a:xfrm>
            <a:off x="2832244" y="4354660"/>
            <a:ext cx="86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Comic Sans MS" panose="030F0902030302020204" pitchFamily="66" charset="0"/>
              </a:rPr>
              <a:t>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5A1FE6-48CF-7A40-A743-F356223DCB29}"/>
              </a:ext>
            </a:extLst>
          </p:cNvPr>
          <p:cNvSpPr txBox="1"/>
          <p:nvPr/>
        </p:nvSpPr>
        <p:spPr>
          <a:xfrm>
            <a:off x="4219285" y="1574633"/>
            <a:ext cx="86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Comic Sans MS" panose="030F0902030302020204" pitchFamily="66" charset="0"/>
              </a:rPr>
              <a:t>ce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C06FD2D-ECDD-A542-BABA-547ABFDF3717}"/>
              </a:ext>
            </a:extLst>
          </p:cNvPr>
          <p:cNvSpPr txBox="1"/>
          <p:nvPr/>
        </p:nvSpPr>
        <p:spPr>
          <a:xfrm>
            <a:off x="2869047" y="3013500"/>
            <a:ext cx="86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Comic Sans MS" panose="030F0902030302020204" pitchFamily="66" charset="0"/>
              </a:rPr>
              <a:t>ce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E602B2B-8D27-8946-9A7A-18362E436D8C}"/>
              </a:ext>
            </a:extLst>
          </p:cNvPr>
          <p:cNvCxnSpPr>
            <a:cxnSpLocks/>
          </p:cNvCxnSpPr>
          <p:nvPr/>
        </p:nvCxnSpPr>
        <p:spPr>
          <a:xfrm>
            <a:off x="8225417" y="3779837"/>
            <a:ext cx="8623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3214ABDB-081B-C245-A543-A7AF2006572D}"/>
              </a:ext>
            </a:extLst>
          </p:cNvPr>
          <p:cNvSpPr txBox="1"/>
          <p:nvPr/>
        </p:nvSpPr>
        <p:spPr>
          <a:xfrm>
            <a:off x="5232400" y="4354659"/>
            <a:ext cx="86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902030302020204" pitchFamily="66" charset="0"/>
              </a:rPr>
              <a:t>se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82366D5-12D5-8040-8060-3C59E5D58FE4}"/>
              </a:ext>
            </a:extLst>
          </p:cNvPr>
          <p:cNvSpPr txBox="1"/>
          <p:nvPr/>
        </p:nvSpPr>
        <p:spPr>
          <a:xfrm>
            <a:off x="7207539" y="3013501"/>
            <a:ext cx="86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Comic Sans MS" panose="030F0902030302020204" pitchFamily="66" charset="0"/>
              </a:rPr>
              <a:t>se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D9430BE-6050-9F48-A7C8-FAC0F34AA376}"/>
              </a:ext>
            </a:extLst>
          </p:cNvPr>
          <p:cNvCxnSpPr>
            <a:cxnSpLocks/>
          </p:cNvCxnSpPr>
          <p:nvPr/>
        </p:nvCxnSpPr>
        <p:spPr>
          <a:xfrm>
            <a:off x="6096000" y="5060950"/>
            <a:ext cx="8623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AED80559-13D5-5B43-8C09-11C6C10E60CA}"/>
              </a:ext>
            </a:extLst>
          </p:cNvPr>
          <p:cNvSpPr/>
          <p:nvPr/>
        </p:nvSpPr>
        <p:spPr>
          <a:xfrm>
            <a:off x="4900613" y="5606329"/>
            <a:ext cx="1771650" cy="9802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C73823A-B4CB-6D4F-8C5C-A747D5CA21E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4238" y="5406131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0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1" grpId="0"/>
      <p:bldP spid="14" grpId="0"/>
      <p:bldP spid="15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12479C2-0738-7E46-9003-214F614615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48" y="1021277"/>
            <a:ext cx="10667354" cy="82459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1483E94-B3A3-1541-9139-7C8A69B2C4B1}"/>
              </a:ext>
            </a:extLst>
          </p:cNvPr>
          <p:cNvSpPr txBox="1"/>
          <p:nvPr/>
        </p:nvSpPr>
        <p:spPr>
          <a:xfrm>
            <a:off x="2576945" y="2000250"/>
            <a:ext cx="84433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entury Gothic" panose="020B0502020202020204" pitchFamily="34" charset="0"/>
              </a:rPr>
              <a:t>Souvent en début de phrase:</a:t>
            </a:r>
          </a:p>
          <a:p>
            <a:endParaRPr lang="fr-FR" sz="2800" dirty="0">
              <a:latin typeface="Century Gothic" panose="020B0502020202020204" pitchFamily="34" charset="0"/>
            </a:endParaRPr>
          </a:p>
          <a:p>
            <a:r>
              <a:rPr lang="fr-FR" sz="9600" dirty="0">
                <a:latin typeface="Comic Sans MS" panose="030F0902030302020204" pitchFamily="66" charset="0"/>
              </a:rPr>
              <a:t>C’est</a:t>
            </a:r>
          </a:p>
          <a:p>
            <a:r>
              <a:rPr lang="fr-FR" sz="9600" dirty="0">
                <a:latin typeface="Comic Sans MS" panose="030F0902030302020204" pitchFamily="66" charset="0"/>
              </a:rPr>
              <a:t>Ce sont</a:t>
            </a:r>
          </a:p>
          <a:p>
            <a:endParaRPr lang="fr-FR" sz="9600" dirty="0">
              <a:latin typeface="Comic Sans MS" panose="030F090203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99C0EB-7CAD-C94A-A3ED-A8DFB5890CD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24" y="5532699"/>
            <a:ext cx="1121664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181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28</Words>
  <Application>Microsoft Macintosh PowerPoint</Application>
  <PresentationFormat>Grand écran</PresentationFormat>
  <Paragraphs>23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 jimenez</dc:creator>
  <cp:lastModifiedBy>デプセー シモン　ピエール　フェルナンド</cp:lastModifiedBy>
  <cp:revision>5</cp:revision>
  <dcterms:created xsi:type="dcterms:W3CDTF">2022-04-27T08:28:39Z</dcterms:created>
  <dcterms:modified xsi:type="dcterms:W3CDTF">2023-11-10T12:09:58Z</dcterms:modified>
</cp:coreProperties>
</file>