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7"/>
    <p:restoredTop sz="93333"/>
  </p:normalViewPr>
  <p:slideViewPr>
    <p:cSldViewPr snapToGrid="0" snapToObjects="1">
      <p:cViewPr varScale="1">
        <p:scale>
          <a:sx n="119" d="100"/>
          <a:sy n="119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44E59-BB52-FF47-9788-05CE889FB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2E8BC-9385-1140-AB59-734396A9B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8E7014-D08E-314D-ABDF-A0A9D3C2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32AB9-1DA4-5B45-BA7D-C4D9321A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D8A952-A586-8044-B768-2919C0DF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2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09FC6-5CD3-7147-92A0-BAF52233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26C413-002E-5F41-B66A-E03905CF0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D8A96-9A18-7140-8CFB-CDFD6BE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45B3E-89E8-EB41-B023-713C2CFD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536CA-AF6C-0A44-A318-8C85E2F6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4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95FCCB-1887-6B4F-BA00-99F85837A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F05BB1-FCAE-604F-8E1A-E62FDC0C9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76998-A215-1740-8C3D-11D38866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61AE1F-54C7-914E-BBE0-84DE828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FD913-AB4D-4D49-8002-17B38890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9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B96D-3673-614B-9E4E-92B2E661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C9C60-C609-D443-A064-CDDD0C2BB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B50746-7606-AB47-92E4-BF9A7134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F61AB-7032-8049-801A-D1006EFC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0FCA4-1694-1941-AC74-6D0F6017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51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0D288-205A-B94D-B717-88EC569E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9581BE-C1DB-D644-A28D-6AA14669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7C93E-516D-914B-BB37-BD9FD5B9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306C4D-38CE-9340-ADC8-38F3C5F1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10C27-D763-C740-A88A-EB32AAC7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1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E31B2-31DC-9246-A34D-913054DB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1680EC-4EAC-F14F-8FE3-A24C685EB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17DB6-2A99-3C46-89A0-D3C14CE25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B9894E-B139-3542-997F-C71B8069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0A82EB-D9A5-3D40-9BF8-CFB2007F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29B227-801E-CF4A-A9F2-6EC38440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26843-64E3-914A-8206-BF2C26BA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FBCD34-3698-1C44-9D41-908EE0D42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E1A789-CC23-2243-9D83-D809609EA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B53149-1631-A047-A64B-2F551E262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D146A6-AAEA-AC4E-9049-B4A4ADC19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CE229F-9B5C-2A40-8C96-BB6CDC0B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761991-AC29-E547-AAC6-777754C3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9DBE80-CEB1-4D47-946B-52D26533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5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2E507-979A-8745-9A11-73C88BC1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F84528-4DFB-504D-AEC6-1CBF67F1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E9D839-6C42-4A47-8313-91C777F6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F1C27-D188-EB4C-A368-8C2216FE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0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2D4E6E-A693-4A4A-BC70-5BBD1C53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59FD7F-8574-8147-87D6-F9F29E12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1252D1-0F68-9448-853D-6B13709F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6A30A-19CC-284A-891B-5FBCD530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FFAA3-5489-8A46-A50A-6B18E958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9F3F78-B1C5-F847-BCE7-8A1796EF7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21FB4-FA3B-C747-9251-258D23A9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757ECC-7FB9-C345-A374-4676E6D2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9C7DCC-1BA1-6743-8A6F-02123C9F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4EDDE-20FB-D246-9EDC-0A44C993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B26E33-3E5F-B34C-AB9B-C0D29CA41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6DA680-715E-BB4C-A9AC-0DB80902F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D5345-98D5-A64D-83CF-60D64B6E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23E3A-90A9-1048-9300-BAD347D2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73D645-8B82-8746-8927-E49D6621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F16455-592D-D54D-BA51-9054954A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570D00-FBC1-F944-A8F3-4DB61B93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458A8-B064-E641-BBF0-F966C4122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2AD9-2AD7-D64A-9282-950E8EE03FC0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09924-710A-1D4B-A7AA-AFBB69EF1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C0271D-0248-1E45-A9F5-DF2D2008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4299-F67D-434D-ADFD-1E5E8CD83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2C5A56F-BD5F-AD4A-8AD7-B1C301D28B38}"/>
              </a:ext>
            </a:extLst>
          </p:cNvPr>
          <p:cNvSpPr txBox="1">
            <a:spLocks/>
          </p:cNvSpPr>
          <p:nvPr/>
        </p:nvSpPr>
        <p:spPr>
          <a:xfrm>
            <a:off x="290945" y="692872"/>
            <a:ext cx="1163781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entury Gothic" panose="020B0502020202020204" pitchFamily="34" charset="0"/>
              </a:rPr>
              <a:t>Les mots qui se terminent par 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</a:t>
            </a:r>
            <a:r>
              <a:rPr lang="fr-FR" dirty="0" err="1">
                <a:latin typeface="Century Gothic" panose="020B0502020202020204" pitchFamily="34" charset="0"/>
              </a:rPr>
              <a:t>ge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EEAE0008-F212-824F-A592-C8A061A67691}"/>
              </a:ext>
            </a:extLst>
          </p:cNvPr>
          <p:cNvSpPr/>
          <p:nvPr/>
        </p:nvSpPr>
        <p:spPr>
          <a:xfrm>
            <a:off x="290945" y="3380653"/>
            <a:ext cx="11409219" cy="31172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354B0D-79CC-CF45-9B02-2F9627E7AADB}"/>
              </a:ext>
            </a:extLst>
          </p:cNvPr>
          <p:cNvSpPr txBox="1">
            <a:spLocks/>
          </p:cNvSpPr>
          <p:nvPr/>
        </p:nvSpPr>
        <p:spPr>
          <a:xfrm>
            <a:off x="1163782" y="3745490"/>
            <a:ext cx="101553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latin typeface="Century Gothic" panose="020B0502020202020204" pitchFamily="34" charset="0"/>
              </a:rPr>
              <a:t>Aucun  mot se termine par </a:t>
            </a:r>
            <a:br>
              <a:rPr lang="fr-FR">
                <a:latin typeface="Century Gothic" panose="020B0502020202020204" pitchFamily="34" charset="0"/>
              </a:rPr>
            </a:br>
            <a:r>
              <a:rPr lang="fr-FR">
                <a:latin typeface="Century Gothic" panose="020B0502020202020204" pitchFamily="34" charset="0"/>
              </a:rPr>
              <a:t>-je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91C9C30-C2FB-F546-9451-56EBF62A796F}"/>
              </a:ext>
            </a:extLst>
          </p:cNvPr>
          <p:cNvSpPr/>
          <p:nvPr/>
        </p:nvSpPr>
        <p:spPr>
          <a:xfrm>
            <a:off x="353290" y="4364182"/>
            <a:ext cx="872837" cy="831273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3FC904-F16D-7540-AB6B-682707771B4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AD7824-9740-404C-8588-11795013F2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2" y="0"/>
            <a:ext cx="9647695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988DF9-7FEA-5642-A408-01CD370C619F}"/>
              </a:ext>
            </a:extLst>
          </p:cNvPr>
          <p:cNvSpPr txBox="1"/>
          <p:nvPr/>
        </p:nvSpPr>
        <p:spPr>
          <a:xfrm>
            <a:off x="4338918" y="1165412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c  a  g  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3DA15E-4C75-6E4A-BF12-E3711C6A6213}"/>
              </a:ext>
            </a:extLst>
          </p:cNvPr>
          <p:cNvSpPr txBox="1"/>
          <p:nvPr/>
        </p:nvSpPr>
        <p:spPr>
          <a:xfrm>
            <a:off x="7682753" y="2070847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g  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C9033A-E910-6246-B7FA-25ACF8B36378}"/>
              </a:ext>
            </a:extLst>
          </p:cNvPr>
          <p:cNvSpPr txBox="1"/>
          <p:nvPr/>
        </p:nvSpPr>
        <p:spPr>
          <a:xfrm>
            <a:off x="3666565" y="1946214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j   u  g  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CB56A3-8CD0-9D44-B3BE-412E6319A277}"/>
              </a:ext>
            </a:extLst>
          </p:cNvPr>
          <p:cNvSpPr txBox="1"/>
          <p:nvPr/>
        </p:nvSpPr>
        <p:spPr>
          <a:xfrm>
            <a:off x="3666565" y="271717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</a:t>
            </a:r>
            <a:r>
              <a:rPr lang="fr-FR" sz="3600" dirty="0" err="1">
                <a:latin typeface="Segoe Print" panose="02000800000000000000" pitchFamily="2" charset="0"/>
              </a:rPr>
              <a:t>t</a:t>
            </a:r>
            <a:r>
              <a:rPr lang="fr-FR" sz="3600" dirty="0">
                <a:latin typeface="Segoe Print" panose="02000800000000000000" pitchFamily="2" charset="0"/>
              </a:rPr>
              <a:t>  a  </a:t>
            </a:r>
            <a:r>
              <a:rPr lang="fr-FR" sz="3600" dirty="0" err="1">
                <a:latin typeface="Segoe Print" panose="02000800000000000000" pitchFamily="2" charset="0"/>
              </a:rPr>
              <a:t>t</a:t>
            </a:r>
            <a:r>
              <a:rPr lang="fr-FR" sz="3600" dirty="0">
                <a:latin typeface="Segoe Print" panose="02000800000000000000" pitchFamily="2" charset="0"/>
              </a:rPr>
              <a:t>  o  u  a  g  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B71574-2906-674F-9915-3051A1719A5F}"/>
              </a:ext>
            </a:extLst>
          </p:cNvPr>
          <p:cNvSpPr txBox="1"/>
          <p:nvPr/>
        </p:nvSpPr>
        <p:spPr>
          <a:xfrm>
            <a:off x="4392707" y="349798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f  r  o  m  a  g  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EAFD73-8200-5146-99C9-49EBCADB6758}"/>
              </a:ext>
            </a:extLst>
          </p:cNvPr>
          <p:cNvSpPr txBox="1"/>
          <p:nvPr/>
        </p:nvSpPr>
        <p:spPr>
          <a:xfrm>
            <a:off x="1851212" y="426894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          p  a  g  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192EB7-922C-D545-8657-74EEBD28EA99}"/>
              </a:ext>
            </a:extLst>
          </p:cNvPr>
          <p:cNvSpPr txBox="1"/>
          <p:nvPr/>
        </p:nvSpPr>
        <p:spPr>
          <a:xfrm>
            <a:off x="3160059" y="504974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r  o  u  g  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4F4D1F-9D2E-0C43-8E04-70A2E2F0C0EF}"/>
              </a:ext>
            </a:extLst>
          </p:cNvPr>
          <p:cNvSpPr txBox="1"/>
          <p:nvPr/>
        </p:nvSpPr>
        <p:spPr>
          <a:xfrm>
            <a:off x="3160059" y="582071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   v   i  s  a  g  e</a:t>
            </a:r>
          </a:p>
        </p:txBody>
      </p:sp>
    </p:spTree>
    <p:extLst>
      <p:ext uri="{BB962C8B-B14F-4D97-AF65-F5344CB8AC3E}">
        <p14:creationId xmlns:p14="http://schemas.microsoft.com/office/powerpoint/2010/main" val="29167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8B81C2-3718-EF4F-B1D5-683E393F3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04" y="0"/>
            <a:ext cx="1054059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F90E42-0A89-CC4C-B9F0-9D1684A63A7C}"/>
              </a:ext>
            </a:extLst>
          </p:cNvPr>
          <p:cNvSpPr txBox="1"/>
          <p:nvPr/>
        </p:nvSpPr>
        <p:spPr>
          <a:xfrm>
            <a:off x="1210237" y="60150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       i  m  a  g  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41E105-60FB-3441-9442-28F2A234E7AC}"/>
              </a:ext>
            </a:extLst>
          </p:cNvPr>
          <p:cNvSpPr txBox="1"/>
          <p:nvPr/>
        </p:nvSpPr>
        <p:spPr>
          <a:xfrm>
            <a:off x="2241177" y="1493372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n  u  a   g  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A3A461-10BA-B742-BDE2-15177530A165}"/>
              </a:ext>
            </a:extLst>
          </p:cNvPr>
          <p:cNvSpPr txBox="1"/>
          <p:nvPr/>
        </p:nvSpPr>
        <p:spPr>
          <a:xfrm>
            <a:off x="1443318" y="245085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     o  r   a  g  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F04D90-3353-4341-B26E-BAEB458756F8}"/>
              </a:ext>
            </a:extLst>
          </p:cNvPr>
          <p:cNvSpPr txBox="1"/>
          <p:nvPr/>
        </p:nvSpPr>
        <p:spPr>
          <a:xfrm>
            <a:off x="2971800" y="328382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v  i   r   a  g  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300232-8634-0143-B6BA-BCA274719E2F}"/>
              </a:ext>
            </a:extLst>
          </p:cNvPr>
          <p:cNvSpPr txBox="1"/>
          <p:nvPr/>
        </p:nvSpPr>
        <p:spPr>
          <a:xfrm>
            <a:off x="2241177" y="415277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p  l   a   g  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3A0F3D-4DF5-3444-8BDB-252E73B17AF5}"/>
              </a:ext>
            </a:extLst>
          </p:cNvPr>
          <p:cNvSpPr txBox="1"/>
          <p:nvPr/>
        </p:nvSpPr>
        <p:spPr>
          <a:xfrm>
            <a:off x="1582271" y="504127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g  o  r   g  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218078-23AD-8D40-9D3B-E4B43602AC45}"/>
              </a:ext>
            </a:extLst>
          </p:cNvPr>
          <p:cNvSpPr txBox="1"/>
          <p:nvPr/>
        </p:nvSpPr>
        <p:spPr>
          <a:xfrm>
            <a:off x="-779930" y="592977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             </a:t>
            </a:r>
            <a:r>
              <a:rPr lang="fr-FR" sz="3600" dirty="0" err="1">
                <a:latin typeface="Segoe Print" panose="02000800000000000000" pitchFamily="2" charset="0"/>
              </a:rPr>
              <a:t>t</a:t>
            </a:r>
            <a:r>
              <a:rPr lang="fr-FR" sz="3600" dirty="0">
                <a:latin typeface="Segoe Print" panose="02000800000000000000" pitchFamily="2" charset="0"/>
              </a:rPr>
              <a:t>  i   g  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42E715-C71C-7C47-AEEA-6FA0124F5736}"/>
              </a:ext>
            </a:extLst>
          </p:cNvPr>
          <p:cNvSpPr txBox="1"/>
          <p:nvPr/>
        </p:nvSpPr>
        <p:spPr>
          <a:xfrm>
            <a:off x="7180730" y="4097743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m a r  i a g  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9F209D-4928-004D-824D-A1F6D47F67E7}"/>
              </a:ext>
            </a:extLst>
          </p:cNvPr>
          <p:cNvSpPr txBox="1"/>
          <p:nvPr/>
        </p:nvSpPr>
        <p:spPr>
          <a:xfrm>
            <a:off x="7180730" y="527859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Segoe Print" panose="02000800000000000000" pitchFamily="2" charset="0"/>
              </a:rPr>
              <a:t> G e  o r g  e s</a:t>
            </a: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878AEACB-0425-704D-824C-4109DAE6B543}"/>
              </a:ext>
            </a:extLst>
          </p:cNvPr>
          <p:cNvSpPr/>
          <p:nvPr/>
        </p:nvSpPr>
        <p:spPr>
          <a:xfrm>
            <a:off x="1894918" y="225287"/>
            <a:ext cx="4007746" cy="835580"/>
          </a:xfrm>
          <a:custGeom>
            <a:avLst/>
            <a:gdLst>
              <a:gd name="connsiteX0" fmla="*/ 3432456 w 4007746"/>
              <a:gd name="connsiteY0" fmla="*/ 0 h 835580"/>
              <a:gd name="connsiteX1" fmla="*/ 3962543 w 4007746"/>
              <a:gd name="connsiteY1" fmla="*/ 39756 h 835580"/>
              <a:gd name="connsiteX2" fmla="*/ 2398786 w 4007746"/>
              <a:gd name="connsiteY2" fmla="*/ 198783 h 835580"/>
              <a:gd name="connsiteX3" fmla="*/ 622995 w 4007746"/>
              <a:gd name="connsiteY3" fmla="*/ 318052 h 835580"/>
              <a:gd name="connsiteX4" fmla="*/ 143 w 4007746"/>
              <a:gd name="connsiteY4" fmla="*/ 543339 h 835580"/>
              <a:gd name="connsiteX5" fmla="*/ 569986 w 4007746"/>
              <a:gd name="connsiteY5" fmla="*/ 821635 h 835580"/>
              <a:gd name="connsiteX6" fmla="*/ 1060317 w 4007746"/>
              <a:gd name="connsiteY6" fmla="*/ 768626 h 8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746" h="835580">
                <a:moveTo>
                  <a:pt x="3432456" y="0"/>
                </a:moveTo>
                <a:cubicBezTo>
                  <a:pt x="3783638" y="3312"/>
                  <a:pt x="4134821" y="6625"/>
                  <a:pt x="3962543" y="39756"/>
                </a:cubicBezTo>
                <a:cubicBezTo>
                  <a:pt x="3790265" y="72887"/>
                  <a:pt x="2955377" y="152400"/>
                  <a:pt x="2398786" y="198783"/>
                </a:cubicBezTo>
                <a:cubicBezTo>
                  <a:pt x="1842195" y="245166"/>
                  <a:pt x="1022769" y="260626"/>
                  <a:pt x="622995" y="318052"/>
                </a:cubicBezTo>
                <a:cubicBezTo>
                  <a:pt x="223221" y="375478"/>
                  <a:pt x="8978" y="459409"/>
                  <a:pt x="143" y="543339"/>
                </a:cubicBezTo>
                <a:cubicBezTo>
                  <a:pt x="-8692" y="627269"/>
                  <a:pt x="393290" y="784087"/>
                  <a:pt x="569986" y="821635"/>
                </a:cubicBezTo>
                <a:cubicBezTo>
                  <a:pt x="746682" y="859183"/>
                  <a:pt x="903499" y="813904"/>
                  <a:pt x="1060317" y="76862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F8E748E-DBF4-B24D-8108-D418F2C48BC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5546540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121</Words>
  <Application>Microsoft Macintosh PowerPoint</Application>
  <PresentationFormat>Grand écran</PresentationFormat>
  <Paragraphs>19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Segoe Print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jimenez</dc:creator>
  <cp:lastModifiedBy>デプセー シモン　ピエール　フェルナンド</cp:lastModifiedBy>
  <cp:revision>5</cp:revision>
  <dcterms:created xsi:type="dcterms:W3CDTF">2021-10-21T10:30:56Z</dcterms:created>
  <dcterms:modified xsi:type="dcterms:W3CDTF">2023-11-10T11:12:24Z</dcterms:modified>
</cp:coreProperties>
</file>