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56" r:id="rId4"/>
    <p:sldId id="257" r:id="rId5"/>
    <p:sldId id="258" r:id="rId6"/>
    <p:sldId id="263" r:id="rId7"/>
    <p:sldId id="262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/>
    <p:restoredTop sz="94638"/>
  </p:normalViewPr>
  <p:slideViewPr>
    <p:cSldViewPr snapToGrid="0" snapToObjects="1">
      <p:cViewPr varScale="1">
        <p:scale>
          <a:sx n="128" d="100"/>
          <a:sy n="128" d="100"/>
        </p:scale>
        <p:origin x="1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508CD-C1AA-D74E-86A1-0DB0FCC52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C09F70-C6DF-F743-A9C2-CC003AD67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17ECAF-D36C-7949-BEE6-EEE3FB8C8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EABABD-6FCE-7D4A-A400-AA7E86A4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733733-11C5-CC43-A917-8A7AD920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21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53DB4-69B2-C541-A67D-27894E72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8E4EA5-0BDC-5445-9744-605741F99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5AE505-CE7E-784B-B3B2-2E5A1177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2B529A-0766-DD46-93E8-BD2095B2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BBA94E-B0CC-8541-BE2D-91CFA357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50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F4F26A8-9DB6-B649-944C-4CAE05649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8AAA61-6BBA-F847-872E-5F2C1B3D76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688359-4E4F-034C-8534-F187F2D1A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679365-618F-EE47-840C-0CA123612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3340C9-719B-1A45-9845-B54BE3B9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456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DC6F03-F713-0443-9846-352DAC634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E291A1-F09B-594C-8B88-0F4414BD0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A605BA-50D9-0D4C-9E45-2C5FA9E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3B6D5-9C47-734D-9586-87B15047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6204F2-15C8-6E4A-BF2F-23B22E8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74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563A04-F688-8647-A0E9-DA10D568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BD3ADA-AADC-F345-B290-54CAC446B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920040-8A0A-4347-8E96-5DA41A18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1DAB63-C8C5-884C-B5EC-D65FFC6D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9E2676-CE21-094A-BE1E-38579665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943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1E4D8-D1C8-1D4B-9CFE-0BE09C806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C09A49-752E-0D4B-8E38-E9C8FEE9F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AD9855-728E-F74D-B2A1-8C954A704E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E855A1-3FEC-F749-B851-7952D01E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110C5B-B027-654C-9C8F-96125832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C86932-D4D0-3648-B4F7-4762283D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19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8AA519-8BE0-4A42-9603-B872672E3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73D08A-2B75-5044-B3B2-65B08BA1F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80EA915-67A9-A949-A513-D520ACAB3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33A0F92-6683-D143-AEEC-1AE344856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892949D-426B-6B4A-A9A8-4F79A777D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CF3B2B6-29BC-1F4D-AB33-64706C71E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179DA25-B567-A940-A475-6D3234B0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F97E146-5A8F-284C-82B1-7286F3EAA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58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88842-2DE9-2A4F-8E62-73345715C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238EAD-74F0-914B-B203-84688125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2289190-A922-9E42-9ABD-5BDD6EDB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D44739B-3439-8E4B-8E05-7F3812E2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96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B6164F-1D39-6340-967E-6A1C2F16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F546BE-17DF-F04C-87E0-88298440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3C02C3-D600-8444-9F7D-E65101373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70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312BC6-83A0-4F45-A57B-4A1BF0F9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9CED6D-3D70-F74F-9F6F-42DAE7C7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D33DB6-84CC-E741-97DC-0AFE6CCB5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612CAF-C63C-8E4C-BEBB-690E92AFE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9F7CB2-129F-014A-80F3-54FB6CAB4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0E3E5A-F300-3B40-BDAF-E8D00AF7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85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59B298-00A1-3A4C-BE56-4597D1804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4E1F7E8-C507-144D-9BA2-1C61FF447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282DE1-1F0D-8C43-A822-BFE4AF578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E68C2C-4E78-C945-8086-954846E81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C663E0-386C-0941-B86A-57397F15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0B71DF-287F-8844-8539-A5354949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378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C9A5B2F-3233-C84B-8754-21833A6B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2CC847-7163-644B-8C9A-8B7A33333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602F46-2A59-D340-8602-D59429CF35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F26D1-F2BE-3C4D-B70E-C8E3A67F7BF5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888700-9DD7-444F-B2DA-F87A52A23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CB9C86-9709-3645-84E6-7A242CA33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6E1DD-33CB-9C4A-8661-21EF05852D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326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Relationship Id="rId9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B45E01-F313-0B4D-AA49-FEA8918378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-377825"/>
            <a:ext cx="9963150" cy="2387600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Les noms qui se terminent par –ou prennent </a:t>
            </a:r>
            <a:r>
              <a:rPr lang="fr-FR" sz="7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fr-FR" dirty="0">
                <a:latin typeface="Century Gothic" panose="020B0502020202020204" pitchFamily="34" charset="0"/>
              </a:rPr>
              <a:t> au pluriel</a:t>
            </a:r>
          </a:p>
        </p:txBody>
      </p:sp>
      <p:sp>
        <p:nvSpPr>
          <p:cNvPr id="5" name="Rectangle à coins arrondis 4">
            <a:extLst>
              <a:ext uri="{FF2B5EF4-FFF2-40B4-BE49-F238E27FC236}">
                <a16:creationId xmlns:a16="http://schemas.microsoft.com/office/drawing/2014/main" id="{0F6F8F73-996A-0A41-BBAC-5007600DD23A}"/>
              </a:ext>
            </a:extLst>
          </p:cNvPr>
          <p:cNvSpPr/>
          <p:nvPr/>
        </p:nvSpPr>
        <p:spPr>
          <a:xfrm rot="20700000">
            <a:off x="1485899" y="3043238"/>
            <a:ext cx="2671763" cy="10144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80BD14-F514-3144-9A24-E71DC7A62A58}"/>
              </a:ext>
            </a:extLst>
          </p:cNvPr>
          <p:cNvSpPr txBox="1"/>
          <p:nvPr/>
        </p:nvSpPr>
        <p:spPr>
          <a:xfrm rot="20700000">
            <a:off x="1685924" y="3196501"/>
            <a:ext cx="247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entury Gothic" panose="020B0502020202020204" pitchFamily="34" charset="0"/>
              </a:rPr>
              <a:t>des sou</a:t>
            </a:r>
            <a:r>
              <a:rPr lang="fr-FR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" name="Rectangle à coins arrondis 7">
            <a:extLst>
              <a:ext uri="{FF2B5EF4-FFF2-40B4-BE49-F238E27FC236}">
                <a16:creationId xmlns:a16="http://schemas.microsoft.com/office/drawing/2014/main" id="{28D14B3A-7CD9-654E-AF34-6EFC99CB4FF5}"/>
              </a:ext>
            </a:extLst>
          </p:cNvPr>
          <p:cNvSpPr/>
          <p:nvPr/>
        </p:nvSpPr>
        <p:spPr>
          <a:xfrm rot="666244">
            <a:off x="4329174" y="4195763"/>
            <a:ext cx="2671763" cy="10144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BD86E3-0397-574A-A79D-EAE3EC2B1890}"/>
              </a:ext>
            </a:extLst>
          </p:cNvPr>
          <p:cNvSpPr txBox="1"/>
          <p:nvPr/>
        </p:nvSpPr>
        <p:spPr>
          <a:xfrm rot="666244">
            <a:off x="4529199" y="4349026"/>
            <a:ext cx="247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entury Gothic" panose="020B0502020202020204" pitchFamily="34" charset="0"/>
              </a:rPr>
              <a:t>des fou</a:t>
            </a:r>
            <a:r>
              <a:rPr lang="fr-FR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0" name="Rectangle à coins arrondis 9">
            <a:extLst>
              <a:ext uri="{FF2B5EF4-FFF2-40B4-BE49-F238E27FC236}">
                <a16:creationId xmlns:a16="http://schemas.microsoft.com/office/drawing/2014/main" id="{B059E785-D510-0642-85AD-A6753F8EDB8B}"/>
              </a:ext>
            </a:extLst>
          </p:cNvPr>
          <p:cNvSpPr/>
          <p:nvPr/>
        </p:nvSpPr>
        <p:spPr>
          <a:xfrm rot="984194">
            <a:off x="871245" y="4771667"/>
            <a:ext cx="2982423" cy="10144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B40CAB-925D-7C47-833F-949FF3CC9138}"/>
              </a:ext>
            </a:extLst>
          </p:cNvPr>
          <p:cNvSpPr txBox="1"/>
          <p:nvPr/>
        </p:nvSpPr>
        <p:spPr>
          <a:xfrm rot="984194">
            <a:off x="1070222" y="4916968"/>
            <a:ext cx="284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entury Gothic" panose="020B0502020202020204" pitchFamily="34" charset="0"/>
              </a:rPr>
              <a:t>des bisou</a:t>
            </a:r>
            <a:r>
              <a:rPr lang="fr-FR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2" name="Rectangle à coins arrondis 11">
            <a:extLst>
              <a:ext uri="{FF2B5EF4-FFF2-40B4-BE49-F238E27FC236}">
                <a16:creationId xmlns:a16="http://schemas.microsoft.com/office/drawing/2014/main" id="{31DE8321-D573-8B45-BC83-19797C4FB98D}"/>
              </a:ext>
            </a:extLst>
          </p:cNvPr>
          <p:cNvSpPr/>
          <p:nvPr/>
        </p:nvSpPr>
        <p:spPr>
          <a:xfrm rot="20700000">
            <a:off x="5750811" y="3186937"/>
            <a:ext cx="2671763" cy="10144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B6ED973-BAA3-4949-8562-C016DDF5D30C}"/>
              </a:ext>
            </a:extLst>
          </p:cNvPr>
          <p:cNvSpPr txBox="1"/>
          <p:nvPr/>
        </p:nvSpPr>
        <p:spPr>
          <a:xfrm rot="20700000">
            <a:off x="5796012" y="3312538"/>
            <a:ext cx="275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entury Gothic" panose="020B0502020202020204" pitchFamily="34" charset="0"/>
              </a:rPr>
              <a:t>des clou</a:t>
            </a:r>
            <a:r>
              <a:rPr lang="fr-FR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4" name="Rectangle à coins arrondis 13">
            <a:extLst>
              <a:ext uri="{FF2B5EF4-FFF2-40B4-BE49-F238E27FC236}">
                <a16:creationId xmlns:a16="http://schemas.microsoft.com/office/drawing/2014/main" id="{9BED8789-623C-9346-AE1D-E89BFE3DBAA4}"/>
              </a:ext>
            </a:extLst>
          </p:cNvPr>
          <p:cNvSpPr/>
          <p:nvPr/>
        </p:nvSpPr>
        <p:spPr>
          <a:xfrm rot="1319710">
            <a:off x="8616936" y="4866989"/>
            <a:ext cx="2671763" cy="10144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8172EB1-8F23-5548-9894-1846E9B7C371}"/>
              </a:ext>
            </a:extLst>
          </p:cNvPr>
          <p:cNvSpPr txBox="1"/>
          <p:nvPr/>
        </p:nvSpPr>
        <p:spPr>
          <a:xfrm rot="1319710">
            <a:off x="8816961" y="5020252"/>
            <a:ext cx="2471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entury Gothic" panose="020B0502020202020204" pitchFamily="34" charset="0"/>
              </a:rPr>
              <a:t>des trou</a:t>
            </a:r>
            <a:r>
              <a:rPr lang="fr-FR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7772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4500FA-CEA2-5C45-8193-30AF9AAFC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0"/>
            <a:ext cx="7708165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C1255-F266-C94A-8125-2B27DFAD7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0"/>
            <a:ext cx="779267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098E92-4C28-5848-8E9A-21B646BC79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48056"/>
            <a:ext cx="7750417" cy="6809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6AE9EC-0C82-9148-BC32-35B5C6DF44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81" y="48056"/>
            <a:ext cx="7666823" cy="68099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A7BC35-ACEC-D04E-BBF4-22FF784E1D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4" y="0"/>
            <a:ext cx="7733731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0A06DD-6FE6-4F40-A7CD-B037EA0BCF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606" y="24027"/>
            <a:ext cx="7742172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0DEEDDC-B462-9C42-B571-82E97893EDF5}"/>
              </a:ext>
            </a:extLst>
          </p:cNvPr>
          <p:cNvSpPr txBox="1"/>
          <p:nvPr/>
        </p:nvSpPr>
        <p:spPr>
          <a:xfrm>
            <a:off x="4038600" y="38862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259CE09-C3E6-A847-A954-F67DDDD77373}"/>
              </a:ext>
            </a:extLst>
          </p:cNvPr>
          <p:cNvSpPr txBox="1"/>
          <p:nvPr/>
        </p:nvSpPr>
        <p:spPr>
          <a:xfrm>
            <a:off x="7137400" y="5168900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3456850-7C30-3C4F-ABF2-DA0BB92F8057}"/>
              </a:ext>
            </a:extLst>
          </p:cNvPr>
          <p:cNvSpPr txBox="1"/>
          <p:nvPr/>
        </p:nvSpPr>
        <p:spPr>
          <a:xfrm>
            <a:off x="3873500" y="2671844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9004767-BD2D-F94D-8B5B-FFF2744705E7}"/>
              </a:ext>
            </a:extLst>
          </p:cNvPr>
          <p:cNvSpPr txBox="1"/>
          <p:nvPr/>
        </p:nvSpPr>
        <p:spPr>
          <a:xfrm>
            <a:off x="4838700" y="2639287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01DCD57-1F96-E149-B837-A306125FCC16}"/>
              </a:ext>
            </a:extLst>
          </p:cNvPr>
          <p:cNvSpPr txBox="1"/>
          <p:nvPr/>
        </p:nvSpPr>
        <p:spPr>
          <a:xfrm>
            <a:off x="6985000" y="340952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2BA346C-590C-984E-B101-7CEC633B3851}"/>
              </a:ext>
            </a:extLst>
          </p:cNvPr>
          <p:cNvSpPr txBox="1"/>
          <p:nvPr/>
        </p:nvSpPr>
        <p:spPr>
          <a:xfrm>
            <a:off x="6502400" y="1901721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649A41D-8A8F-9F45-87C0-373D9AA75864}"/>
              </a:ext>
            </a:extLst>
          </p:cNvPr>
          <p:cNvSpPr txBox="1"/>
          <p:nvPr/>
        </p:nvSpPr>
        <p:spPr>
          <a:xfrm>
            <a:off x="6711950" y="443454"/>
            <a:ext cx="64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007A0C-7B5B-2E45-928F-51C99495F442}"/>
              </a:ext>
            </a:extLst>
          </p:cNvPr>
          <p:cNvSpPr txBox="1"/>
          <p:nvPr/>
        </p:nvSpPr>
        <p:spPr>
          <a:xfrm>
            <a:off x="279400" y="254000"/>
            <a:ext cx="19708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Un  caillou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93205E6-4A20-1641-B9A7-E99B4ED9532F}"/>
              </a:ext>
            </a:extLst>
          </p:cNvPr>
          <p:cNvSpPr txBox="1"/>
          <p:nvPr/>
        </p:nvSpPr>
        <p:spPr>
          <a:xfrm>
            <a:off x="258253" y="905119"/>
            <a:ext cx="19708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Un  genou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12E3C6D-D233-9747-8D46-F91CA9513780}"/>
              </a:ext>
            </a:extLst>
          </p:cNvPr>
          <p:cNvSpPr txBox="1"/>
          <p:nvPr/>
        </p:nvSpPr>
        <p:spPr>
          <a:xfrm>
            <a:off x="260927" y="1531296"/>
            <a:ext cx="19708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Un  joujou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612699B-54FA-FA49-88E0-52848B6DEBA1}"/>
              </a:ext>
            </a:extLst>
          </p:cNvPr>
          <p:cNvSpPr txBox="1"/>
          <p:nvPr/>
        </p:nvSpPr>
        <p:spPr>
          <a:xfrm>
            <a:off x="216001" y="2162520"/>
            <a:ext cx="19708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Un  bijou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FF4993F-C106-2247-B92F-5B1B5969F299}"/>
              </a:ext>
            </a:extLst>
          </p:cNvPr>
          <p:cNvSpPr txBox="1"/>
          <p:nvPr/>
        </p:nvSpPr>
        <p:spPr>
          <a:xfrm>
            <a:off x="191227" y="2780432"/>
            <a:ext cx="19708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Un  chou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AEAEE32-B93F-A44E-B2DD-AFC9713CAF34}"/>
              </a:ext>
            </a:extLst>
          </p:cNvPr>
          <p:cNvSpPr txBox="1"/>
          <p:nvPr/>
        </p:nvSpPr>
        <p:spPr>
          <a:xfrm>
            <a:off x="191226" y="3409520"/>
            <a:ext cx="19708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Un  hibou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892D32E-F141-6041-8967-BCBB53CD698F}"/>
              </a:ext>
            </a:extLst>
          </p:cNvPr>
          <p:cNvSpPr txBox="1"/>
          <p:nvPr/>
        </p:nvSpPr>
        <p:spPr>
          <a:xfrm>
            <a:off x="154713" y="4038608"/>
            <a:ext cx="19708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Un  pou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2772A11-4BCF-E849-8DEB-13D70A846574}"/>
              </a:ext>
            </a:extLst>
          </p:cNvPr>
          <p:cNvSpPr txBox="1"/>
          <p:nvPr/>
        </p:nvSpPr>
        <p:spPr>
          <a:xfrm>
            <a:off x="9739412" y="273895"/>
            <a:ext cx="217318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Des  caillou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DC5C31E-8107-D949-836D-0868A463B91D}"/>
              </a:ext>
            </a:extLst>
          </p:cNvPr>
          <p:cNvSpPr txBox="1"/>
          <p:nvPr/>
        </p:nvSpPr>
        <p:spPr>
          <a:xfrm>
            <a:off x="9806949" y="905119"/>
            <a:ext cx="212412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Des  genou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r>
              <a:rPr lang="fr-FR" sz="2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DE6C06D-591F-7F46-8D82-F2AC5F4C98E5}"/>
              </a:ext>
            </a:extLst>
          </p:cNvPr>
          <p:cNvSpPr txBox="1"/>
          <p:nvPr/>
        </p:nvSpPr>
        <p:spPr>
          <a:xfrm>
            <a:off x="9809623" y="1531296"/>
            <a:ext cx="21214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Des  joujou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6AE583E-7E41-8549-B75D-B7209D87C107}"/>
              </a:ext>
            </a:extLst>
          </p:cNvPr>
          <p:cNvSpPr txBox="1"/>
          <p:nvPr/>
        </p:nvSpPr>
        <p:spPr>
          <a:xfrm>
            <a:off x="9764697" y="2162520"/>
            <a:ext cx="21663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Des  bijou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1C18829-2825-5341-BBEC-FC92C15A030B}"/>
              </a:ext>
            </a:extLst>
          </p:cNvPr>
          <p:cNvSpPr txBox="1"/>
          <p:nvPr/>
        </p:nvSpPr>
        <p:spPr>
          <a:xfrm>
            <a:off x="9739923" y="2780432"/>
            <a:ext cx="21911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Des  chou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58CE3F0-7D0C-1247-A4CA-FCDC70946192}"/>
              </a:ext>
            </a:extLst>
          </p:cNvPr>
          <p:cNvSpPr txBox="1"/>
          <p:nvPr/>
        </p:nvSpPr>
        <p:spPr>
          <a:xfrm>
            <a:off x="9739922" y="3409520"/>
            <a:ext cx="21911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Des  hibou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25305AC-ABF5-CB49-8FCD-D82E2BE0659B}"/>
              </a:ext>
            </a:extLst>
          </p:cNvPr>
          <p:cNvSpPr txBox="1"/>
          <p:nvPr/>
        </p:nvSpPr>
        <p:spPr>
          <a:xfrm>
            <a:off x="9703409" y="4038608"/>
            <a:ext cx="222766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entury Gothic" panose="020B0502020202020204" pitchFamily="34" charset="0"/>
              </a:rPr>
              <a:t>Des  pou</a:t>
            </a:r>
            <a:r>
              <a:rPr lang="fr-F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x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8D2B209-08DA-0046-99E0-3A02B73DF171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7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05B1E8B-3559-D847-9DF9-4F9EAE3207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" y="1009650"/>
            <a:ext cx="107061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7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1C3848-43F8-B148-88D6-3940311BBF0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62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4500FA-CEA2-5C45-8193-30AF9AAFC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0"/>
            <a:ext cx="7708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8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4500FA-CEA2-5C45-8193-30AF9AAFC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0"/>
            <a:ext cx="7708165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C1255-F266-C94A-8125-2B27DFAD7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0"/>
            <a:ext cx="779267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1D30FE-7135-6C45-B0C6-D510C3FFBC1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5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4500FA-CEA2-5C45-8193-30AF9AAFC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0"/>
            <a:ext cx="7708165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C1255-F266-C94A-8125-2B27DFAD7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0"/>
            <a:ext cx="779267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098E92-4C28-5848-8E9A-21B646BC79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48056"/>
            <a:ext cx="7750417" cy="6809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3462BB-DBC6-F947-9761-DB10219AD0E6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1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4500FA-CEA2-5C45-8193-30AF9AAFC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0"/>
            <a:ext cx="7708165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C1255-F266-C94A-8125-2B27DFAD7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0"/>
            <a:ext cx="779267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098E92-4C28-5848-8E9A-21B646BC79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48056"/>
            <a:ext cx="7750417" cy="6809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6AE9EC-0C82-9148-BC32-35B5C6DF44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81" y="48056"/>
            <a:ext cx="7666823" cy="68099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57E922-55B5-D446-8FC9-BE4056196D45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35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4500FA-CEA2-5C45-8193-30AF9AAFC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0"/>
            <a:ext cx="7708165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C1255-F266-C94A-8125-2B27DFAD7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0"/>
            <a:ext cx="779267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098E92-4C28-5848-8E9A-21B646BC79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48056"/>
            <a:ext cx="7750417" cy="6809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6AE9EC-0C82-9148-BC32-35B5C6DF44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81" y="48056"/>
            <a:ext cx="7666823" cy="68099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A7BC35-ACEC-D04E-BBF4-22FF784E1D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4" y="0"/>
            <a:ext cx="7733731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B8D752E-DB1D-2348-A593-12C5A67424CF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6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82A48C-8C70-DB41-84FD-976E27F24A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3538294"/>
            <a:ext cx="7829183" cy="34594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4500FA-CEA2-5C45-8193-30AF9AAFCB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917" y="0"/>
            <a:ext cx="7708165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C1255-F266-C94A-8125-2B27DFAD7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0"/>
            <a:ext cx="779267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098E92-4C28-5848-8E9A-21B646BC79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665" y="48056"/>
            <a:ext cx="7750417" cy="6809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6AE9EC-0C82-9148-BC32-35B5C6DF44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281" y="48056"/>
            <a:ext cx="7666823" cy="68099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A7BC35-ACEC-D04E-BBF4-22FF784E1D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134" y="0"/>
            <a:ext cx="7733731" cy="685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0A06DD-6FE6-4F40-A7CD-B037EA0BCF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606" y="24027"/>
            <a:ext cx="7742172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42ABC6-A546-9B4E-9C93-E96D2112A962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4" y="5532699"/>
            <a:ext cx="1121664" cy="12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47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57</Words>
  <Application>Microsoft Macintosh PowerPoint</Application>
  <PresentationFormat>Grand écran</PresentationFormat>
  <Paragraphs>27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Thème Office</vt:lpstr>
      <vt:lpstr>Les noms qui se terminent par –ou prennent s au pluriel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デプセー シモン　ピエール　フェルナンド</cp:lastModifiedBy>
  <cp:revision>6</cp:revision>
  <dcterms:created xsi:type="dcterms:W3CDTF">2022-04-28T18:45:48Z</dcterms:created>
  <dcterms:modified xsi:type="dcterms:W3CDTF">2023-11-10T12:20:36Z</dcterms:modified>
</cp:coreProperties>
</file>