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4"/>
    <p:restoredTop sz="95296"/>
  </p:normalViewPr>
  <p:slideViewPr>
    <p:cSldViewPr snapToGrid="0" snapToObjects="1">
      <p:cViewPr varScale="1">
        <p:scale>
          <a:sx n="128" d="100"/>
          <a:sy n="128" d="100"/>
        </p:scale>
        <p:origin x="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AF0D2-91C2-094B-99C9-ED9E1DB9D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3FFE42-C3F9-1B4B-9DAE-AC62BA43E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61B442-1671-4F48-8C78-7737FF12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F0F0-034E-8A48-B2DA-DE80319BE9B8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9F3BB8-7878-5046-845B-A41ECBE5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C8AA87-45DA-3245-B93A-E9D3E3DD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27CF-90F8-5A43-8368-2BD6025BC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82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04FEC7-EBE5-7E44-B89F-38D90674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A3EA47-88A0-4647-8DDF-9AD497F0D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6EAD41-7544-F347-B781-E1D61920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F0F0-034E-8A48-B2DA-DE80319BE9B8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BDCB76-5D71-9441-A69D-581BD645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40659A-0C37-5A42-9AD8-74640D9DE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27CF-90F8-5A43-8368-2BD6025BC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56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EF4AB5E-3F8F-6743-A63D-3CA246B93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D20B23-65F3-D34B-9C60-1A66717C7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6C0B2A-0141-D440-A3C3-22310C604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F0F0-034E-8A48-B2DA-DE80319BE9B8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DAA112-CF1F-194A-94F0-7FB0835C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CE67C4-1A57-974F-A997-379B7969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27CF-90F8-5A43-8368-2BD6025BC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29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C40F96-ADAC-EA43-9D53-D7F1BD06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B147CE-98BD-1441-8EB1-67B0E5DE8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1249DF-3778-764B-9248-858D894E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F0F0-034E-8A48-B2DA-DE80319BE9B8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756807-79C3-E84E-9926-10C84D13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E5F43C-8017-9943-AE83-25BF73A3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27CF-90F8-5A43-8368-2BD6025BC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40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AA0270-1EDE-784D-8D4D-9D375899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79D189-9F98-404E-9468-88CFCD026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7BA78F-A266-B64A-9729-BE64406C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F0F0-034E-8A48-B2DA-DE80319BE9B8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8800CE-90B5-7344-ABAA-0AF0865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807FF6-370F-144F-8F1B-A279601A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27CF-90F8-5A43-8368-2BD6025BC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8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C7290-8F9A-EF40-9857-CF16C966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167403-1FFC-6C40-B529-F0B38441F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3C08E0-28A7-1044-AB0A-B56865D3A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83E736-733B-0F4F-A587-625BE2AF8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F0F0-034E-8A48-B2DA-DE80319BE9B8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563F25-5DC5-7146-A548-CF6A39A9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CD3DB3-F284-1440-94E3-3DC40F96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27CF-90F8-5A43-8368-2BD6025BC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88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9AB12-9D17-D747-BC70-EC4583A1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287F26-22BA-FC41-9CAB-7AB4C23A0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BAD66A-2289-9F45-86D3-215A0C42D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DA181B-FD78-5042-9E3A-0E209D4C5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FEA612F-FFAE-C849-A8F2-B46B77EE4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D3ABA4-6813-E24C-96E9-5619F660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F0F0-034E-8A48-B2DA-DE80319BE9B8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E889F0F-654D-E446-8974-52EDE864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E99E4D-F47D-7348-A046-6D9A3AA1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27CF-90F8-5A43-8368-2BD6025BC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76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0AD042-71EF-DC4D-9C70-A4ADF80C4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2A0B8F-0875-9342-ACC8-FDC4B017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F0F0-034E-8A48-B2DA-DE80319BE9B8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5BC38E-7223-084B-AE60-6AB9FD9D0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1CD102-6901-DC4A-A53A-E083854F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27CF-90F8-5A43-8368-2BD6025BC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12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E1DA91-BE03-E04C-BF00-4029F4F68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F0F0-034E-8A48-B2DA-DE80319BE9B8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372BC46-8EE8-FB4D-98E4-6C6D2E07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8C4FE1-C943-9F4A-998F-3A8FFD8F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27CF-90F8-5A43-8368-2BD6025BC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0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DC961F-D665-A04C-9685-57F02FDD9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40EC5F-690E-C24E-89F6-2ADD2C67A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872771-D82B-6647-8F6D-E1D4DC02E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EF75BC-0791-EF40-A158-17A9CBA7E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F0F0-034E-8A48-B2DA-DE80319BE9B8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86BB89-9FD2-C640-B2B1-003285090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386204-5929-FD40-AB3B-3EF73D4E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27CF-90F8-5A43-8368-2BD6025BC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35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9324A-194B-0B43-9EF8-C854C782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07A427E-D4A2-BB45-B940-CF7C24DA4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F0D580-2EDE-4D41-9FB5-152A48DE7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775404-2AB1-AB4B-9716-14E6CC5A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F0F0-034E-8A48-B2DA-DE80319BE9B8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5769D3-87C3-9648-8FE4-1814309E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7DB7DB-DE4F-4648-AC64-98106E91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27CF-90F8-5A43-8368-2BD6025BC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3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305AF93-EDAB-A846-9A46-F27921B3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B15C9A-F029-AB4B-80B0-8EBC77837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DC0379-3399-A142-B628-2B3521B7E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5F0F0-034E-8A48-B2DA-DE80319BE9B8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6F83A3-537F-8142-AB78-1E5FBA477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D5461F-96CB-274D-8DF7-995D7710A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527CF-90F8-5A43-8368-2BD6025BC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74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C2ED99-D293-3F44-BE92-06E420E06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282" y="-279332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b="1" dirty="0">
                <a:solidFill>
                  <a:srgbClr val="00B0F0"/>
                </a:solidFill>
                <a:latin typeface="Segoe Print" panose="02000800000000000000" pitchFamily="2" charset="0"/>
              </a:rPr>
              <a:t>en</a:t>
            </a:r>
            <a:r>
              <a:rPr lang="fr-FR" sz="8000" dirty="0">
                <a:latin typeface="Segoe Print" panose="02000800000000000000" pitchFamily="2" charset="0"/>
              </a:rPr>
              <a:t>    appren</a:t>
            </a:r>
            <a:r>
              <a:rPr lang="fr-FR" sz="8000" b="1" dirty="0">
                <a:solidFill>
                  <a:srgbClr val="00B050"/>
                </a:solidFill>
                <a:latin typeface="Segoe Print" panose="02000800000000000000" pitchFamily="2" charset="0"/>
              </a:rPr>
              <a:t>an</a:t>
            </a:r>
            <a:r>
              <a:rPr lang="fr-FR" sz="8000" dirty="0">
                <a:solidFill>
                  <a:schemeClr val="bg2">
                    <a:lumMod val="75000"/>
                  </a:schemeClr>
                </a:solidFill>
                <a:latin typeface="Segoe Print" panose="02000800000000000000" pitchFamily="2" charset="0"/>
              </a:rPr>
              <a:t>t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8582EA2-9A18-7B48-86E8-D0749E1B9E16}"/>
              </a:ext>
            </a:extLst>
          </p:cNvPr>
          <p:cNvSpPr txBox="1">
            <a:spLocks/>
          </p:cNvSpPr>
          <p:nvPr/>
        </p:nvSpPr>
        <p:spPr>
          <a:xfrm>
            <a:off x="582706" y="1095470"/>
            <a:ext cx="1141207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latin typeface="Segoe Print" panose="02000800000000000000" pitchFamily="2" charset="0"/>
              </a:rPr>
              <a:t>Verbe au participe présent</a:t>
            </a:r>
            <a:endParaRPr lang="fr-FR" dirty="0">
              <a:latin typeface="Segoe Print" panose="02000800000000000000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C179CD7-7760-8941-988D-841C2555A1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132" y="3901889"/>
            <a:ext cx="5702300" cy="16002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9805EB2-A582-AF47-9113-5196373C438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119" y="127254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8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4A3DA60-ACD6-EA47-8C54-44A378D57C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855" y="0"/>
            <a:ext cx="843229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986D613-716B-8449-8185-A95F34872707}"/>
              </a:ext>
            </a:extLst>
          </p:cNvPr>
          <p:cNvSpPr txBox="1"/>
          <p:nvPr/>
        </p:nvSpPr>
        <p:spPr>
          <a:xfrm>
            <a:off x="5957455" y="3429000"/>
            <a:ext cx="367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  <a:latin typeface="Segoe Print" panose="02000800000000000000" pitchFamily="2" charset="0"/>
              </a:rPr>
              <a:t>en     </a:t>
            </a:r>
            <a:r>
              <a:rPr lang="fr-FR" sz="2400" b="1" dirty="0">
                <a:latin typeface="Segoe Print" panose="02000800000000000000" pitchFamily="2" charset="0"/>
              </a:rPr>
              <a:t>march</a:t>
            </a:r>
            <a:r>
              <a:rPr lang="fr-FR" sz="2400" b="1" dirty="0">
                <a:solidFill>
                  <a:srgbClr val="00B050"/>
                </a:solidFill>
                <a:latin typeface="Segoe Print" panose="02000800000000000000" pitchFamily="2" charset="0"/>
              </a:rPr>
              <a:t>an</a:t>
            </a:r>
            <a:r>
              <a:rPr lang="fr-FR" sz="2400" b="1" dirty="0">
                <a:solidFill>
                  <a:schemeClr val="bg2">
                    <a:lumMod val="75000"/>
                  </a:schemeClr>
                </a:solidFill>
                <a:latin typeface="Segoe Print" panose="02000800000000000000" pitchFamily="2" charset="0"/>
              </a:rPr>
              <a:t>t</a:t>
            </a:r>
            <a:r>
              <a:rPr lang="fr-FR" sz="2400" b="1" dirty="0">
                <a:solidFill>
                  <a:srgbClr val="00B0F0"/>
                </a:solidFill>
                <a:latin typeface="Segoe Print" panose="02000800000000000000" pitchFamily="2" charset="0"/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A10E4F4-E27B-FE40-BE21-3E452F712093}"/>
              </a:ext>
            </a:extLst>
          </p:cNvPr>
          <p:cNvSpPr txBox="1"/>
          <p:nvPr/>
        </p:nvSpPr>
        <p:spPr>
          <a:xfrm>
            <a:off x="5957455" y="4316506"/>
            <a:ext cx="367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  <a:latin typeface="Segoe Print" panose="02000800000000000000" pitchFamily="2" charset="0"/>
              </a:rPr>
              <a:t>en     </a:t>
            </a:r>
            <a:r>
              <a:rPr lang="fr-FR" sz="2400" b="1" dirty="0">
                <a:latin typeface="Segoe Print" panose="02000800000000000000" pitchFamily="2" charset="0"/>
              </a:rPr>
              <a:t>mang</a:t>
            </a:r>
            <a:r>
              <a:rPr lang="fr-FR" sz="2400" b="1" dirty="0">
                <a:solidFill>
                  <a:srgbClr val="FF0000"/>
                </a:solidFill>
                <a:latin typeface="Segoe Print" panose="02000800000000000000" pitchFamily="2" charset="0"/>
              </a:rPr>
              <a:t>e</a:t>
            </a:r>
            <a:r>
              <a:rPr lang="fr-FR" sz="2400" b="1" dirty="0">
                <a:solidFill>
                  <a:srgbClr val="00B050"/>
                </a:solidFill>
                <a:latin typeface="Segoe Print" panose="02000800000000000000" pitchFamily="2" charset="0"/>
              </a:rPr>
              <a:t>an</a:t>
            </a:r>
            <a:r>
              <a:rPr lang="fr-FR" sz="2400" b="1" dirty="0">
                <a:solidFill>
                  <a:schemeClr val="bg2">
                    <a:lumMod val="75000"/>
                  </a:schemeClr>
                </a:solidFill>
                <a:latin typeface="Segoe Print" panose="02000800000000000000" pitchFamily="2" charset="0"/>
              </a:rPr>
              <a:t>t</a:t>
            </a:r>
            <a:r>
              <a:rPr lang="fr-FR" sz="2400" b="1" dirty="0">
                <a:solidFill>
                  <a:srgbClr val="00B0F0"/>
                </a:solidFill>
                <a:latin typeface="Segoe Print" panose="02000800000000000000" pitchFamily="2" charset="0"/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07ED0AE-7E4A-B84B-90C0-74A0D1C162C7}"/>
              </a:ext>
            </a:extLst>
          </p:cNvPr>
          <p:cNvSpPr txBox="1"/>
          <p:nvPr/>
        </p:nvSpPr>
        <p:spPr>
          <a:xfrm>
            <a:off x="5957455" y="5215235"/>
            <a:ext cx="367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  <a:latin typeface="Segoe Print" panose="02000800000000000000" pitchFamily="2" charset="0"/>
              </a:rPr>
              <a:t>en     </a:t>
            </a:r>
            <a:r>
              <a:rPr lang="fr-FR" sz="2400" b="1" dirty="0">
                <a:latin typeface="Segoe Print" panose="02000800000000000000" pitchFamily="2" charset="0"/>
              </a:rPr>
              <a:t>touss</a:t>
            </a:r>
            <a:r>
              <a:rPr lang="fr-FR" sz="2400" b="1" dirty="0">
                <a:solidFill>
                  <a:srgbClr val="00B050"/>
                </a:solidFill>
                <a:latin typeface="Segoe Print" panose="02000800000000000000" pitchFamily="2" charset="0"/>
              </a:rPr>
              <a:t>an</a:t>
            </a:r>
            <a:r>
              <a:rPr lang="fr-FR" sz="2400" b="1" dirty="0">
                <a:solidFill>
                  <a:schemeClr val="bg2">
                    <a:lumMod val="75000"/>
                  </a:schemeClr>
                </a:solidFill>
                <a:latin typeface="Segoe Print" panose="02000800000000000000" pitchFamily="2" charset="0"/>
              </a:rPr>
              <a:t>t</a:t>
            </a:r>
            <a:r>
              <a:rPr lang="fr-FR" sz="2400" b="1" dirty="0">
                <a:solidFill>
                  <a:srgbClr val="00B0F0"/>
                </a:solidFill>
                <a:latin typeface="Segoe Print" panose="02000800000000000000" pitchFamily="2" charset="0"/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241C49B-6F68-7840-808A-5CC0A1079549}"/>
              </a:ext>
            </a:extLst>
          </p:cNvPr>
          <p:cNvSpPr txBox="1"/>
          <p:nvPr/>
        </p:nvSpPr>
        <p:spPr>
          <a:xfrm>
            <a:off x="5957455" y="6113964"/>
            <a:ext cx="367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  <a:latin typeface="Segoe Print" panose="02000800000000000000" pitchFamily="2" charset="0"/>
              </a:rPr>
              <a:t>en     </a:t>
            </a:r>
            <a:r>
              <a:rPr lang="fr-FR" sz="2400" b="1" dirty="0">
                <a:latin typeface="Segoe Print" panose="02000800000000000000" pitchFamily="2" charset="0"/>
              </a:rPr>
              <a:t>condui</a:t>
            </a:r>
            <a:r>
              <a:rPr lang="fr-FR" sz="2400" b="1" dirty="0">
                <a:solidFill>
                  <a:srgbClr val="FF0000"/>
                </a:solidFill>
                <a:latin typeface="Segoe Print" panose="02000800000000000000" pitchFamily="2" charset="0"/>
              </a:rPr>
              <a:t>s</a:t>
            </a:r>
            <a:r>
              <a:rPr lang="fr-FR" sz="2400" b="1" dirty="0">
                <a:solidFill>
                  <a:srgbClr val="00B050"/>
                </a:solidFill>
                <a:latin typeface="Segoe Print" panose="02000800000000000000" pitchFamily="2" charset="0"/>
              </a:rPr>
              <a:t>an</a:t>
            </a:r>
            <a:r>
              <a:rPr lang="fr-FR" sz="2400" b="1" dirty="0">
                <a:solidFill>
                  <a:schemeClr val="bg2">
                    <a:lumMod val="75000"/>
                  </a:schemeClr>
                </a:solidFill>
                <a:latin typeface="Segoe Print" panose="02000800000000000000" pitchFamily="2" charset="0"/>
              </a:rPr>
              <a:t>t</a:t>
            </a:r>
            <a:r>
              <a:rPr lang="fr-FR" sz="2400" b="1" dirty="0">
                <a:solidFill>
                  <a:srgbClr val="00B0F0"/>
                </a:solidFill>
                <a:latin typeface="Segoe Print" panose="02000800000000000000" pitchFamily="2" charset="0"/>
              </a:rPr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01A7876-7290-F54D-A5D7-BE77BB29214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119" y="127254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8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56B3B1C-6F71-6A4B-AC75-22A04895BB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724" y="0"/>
            <a:ext cx="8444552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AD86E88-19AC-2844-8180-2279D188F635}"/>
              </a:ext>
            </a:extLst>
          </p:cNvPr>
          <p:cNvSpPr txBox="1"/>
          <p:nvPr/>
        </p:nvSpPr>
        <p:spPr>
          <a:xfrm>
            <a:off x="6096000" y="242082"/>
            <a:ext cx="367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  <a:latin typeface="Segoe Print" panose="02000800000000000000" pitchFamily="2" charset="0"/>
              </a:rPr>
              <a:t>en     </a:t>
            </a:r>
            <a:r>
              <a:rPr lang="fr-FR" sz="2400" b="1" dirty="0">
                <a:latin typeface="Segoe Print" panose="02000800000000000000" pitchFamily="2" charset="0"/>
              </a:rPr>
              <a:t>condui</a:t>
            </a:r>
            <a:r>
              <a:rPr lang="fr-FR" sz="2400" b="1" dirty="0">
                <a:solidFill>
                  <a:srgbClr val="FF0000"/>
                </a:solidFill>
                <a:latin typeface="Segoe Print" panose="02000800000000000000" pitchFamily="2" charset="0"/>
              </a:rPr>
              <a:t>s</a:t>
            </a:r>
            <a:r>
              <a:rPr lang="fr-FR" sz="2400" b="1" dirty="0">
                <a:solidFill>
                  <a:srgbClr val="00B050"/>
                </a:solidFill>
                <a:latin typeface="Segoe Print" panose="02000800000000000000" pitchFamily="2" charset="0"/>
              </a:rPr>
              <a:t>an</a:t>
            </a:r>
            <a:r>
              <a:rPr lang="fr-FR" sz="2400" b="1" dirty="0">
                <a:solidFill>
                  <a:schemeClr val="bg2">
                    <a:lumMod val="75000"/>
                  </a:schemeClr>
                </a:solidFill>
                <a:latin typeface="Segoe Print" panose="02000800000000000000" pitchFamily="2" charset="0"/>
              </a:rPr>
              <a:t>t</a:t>
            </a:r>
            <a:r>
              <a:rPr lang="fr-FR" sz="2400" b="1" dirty="0">
                <a:solidFill>
                  <a:srgbClr val="00B0F0"/>
                </a:solidFill>
                <a:latin typeface="Segoe Print" panose="02000800000000000000" pitchFamily="2" charset="0"/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08B80B8-C9AA-C34F-A94E-76C4D3196114}"/>
              </a:ext>
            </a:extLst>
          </p:cNvPr>
          <p:cNvSpPr txBox="1"/>
          <p:nvPr/>
        </p:nvSpPr>
        <p:spPr>
          <a:xfrm>
            <a:off x="5957455" y="1201305"/>
            <a:ext cx="367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  <a:latin typeface="Segoe Print" panose="02000800000000000000" pitchFamily="2" charset="0"/>
              </a:rPr>
              <a:t>en     </a:t>
            </a:r>
            <a:r>
              <a:rPr lang="fr-FR" sz="2400" b="1" dirty="0">
                <a:latin typeface="Segoe Print" panose="02000800000000000000" pitchFamily="2" charset="0"/>
              </a:rPr>
              <a:t>travaill</a:t>
            </a:r>
            <a:r>
              <a:rPr lang="fr-FR" sz="2400" b="1" dirty="0">
                <a:solidFill>
                  <a:srgbClr val="00B050"/>
                </a:solidFill>
                <a:latin typeface="Segoe Print" panose="02000800000000000000" pitchFamily="2" charset="0"/>
              </a:rPr>
              <a:t>an</a:t>
            </a:r>
            <a:r>
              <a:rPr lang="fr-FR" sz="2400" b="1" dirty="0">
                <a:solidFill>
                  <a:schemeClr val="bg2">
                    <a:lumMod val="75000"/>
                  </a:schemeClr>
                </a:solidFill>
                <a:latin typeface="Segoe Print" panose="02000800000000000000" pitchFamily="2" charset="0"/>
              </a:rPr>
              <a:t>t</a:t>
            </a:r>
            <a:endParaRPr lang="fr-FR" sz="2400" b="1" dirty="0">
              <a:solidFill>
                <a:srgbClr val="00B0F0"/>
              </a:solidFill>
              <a:latin typeface="Segoe Print" panose="020008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7A475D4-7047-0542-A945-BF09F60A215E}"/>
              </a:ext>
            </a:extLst>
          </p:cNvPr>
          <p:cNvSpPr txBox="1"/>
          <p:nvPr/>
        </p:nvSpPr>
        <p:spPr>
          <a:xfrm>
            <a:off x="5957455" y="5952599"/>
            <a:ext cx="367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  <a:latin typeface="Segoe Print" panose="02000800000000000000" pitchFamily="2" charset="0"/>
              </a:rPr>
              <a:t>en     </a:t>
            </a:r>
            <a:r>
              <a:rPr lang="fr-FR" sz="2400" b="1" dirty="0">
                <a:latin typeface="Segoe Print" panose="02000800000000000000" pitchFamily="2" charset="0"/>
              </a:rPr>
              <a:t>écri</a:t>
            </a:r>
            <a:r>
              <a:rPr lang="fr-FR" sz="2400" b="1" dirty="0">
                <a:solidFill>
                  <a:srgbClr val="FF0000"/>
                </a:solidFill>
                <a:latin typeface="Segoe Print" panose="02000800000000000000" pitchFamily="2" charset="0"/>
              </a:rPr>
              <a:t>v</a:t>
            </a:r>
            <a:r>
              <a:rPr lang="fr-FR" sz="2400" b="1" dirty="0">
                <a:solidFill>
                  <a:srgbClr val="00B050"/>
                </a:solidFill>
                <a:latin typeface="Segoe Print" panose="02000800000000000000" pitchFamily="2" charset="0"/>
              </a:rPr>
              <a:t>an</a:t>
            </a:r>
            <a:r>
              <a:rPr lang="fr-FR" sz="2400" b="1" dirty="0">
                <a:solidFill>
                  <a:schemeClr val="bg2">
                    <a:lumMod val="75000"/>
                  </a:schemeClr>
                </a:solidFill>
                <a:latin typeface="Segoe Print" panose="02000800000000000000" pitchFamily="2" charset="0"/>
              </a:rPr>
              <a:t>t</a:t>
            </a:r>
            <a:r>
              <a:rPr lang="fr-FR" sz="2400" b="1" dirty="0">
                <a:solidFill>
                  <a:srgbClr val="00B0F0"/>
                </a:solidFill>
                <a:latin typeface="Segoe Print" panose="02000800000000000000" pitchFamily="2" charset="0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CC0CD9A-2687-C641-ADB7-1EC90F20B4DA}"/>
              </a:ext>
            </a:extLst>
          </p:cNvPr>
          <p:cNvSpPr txBox="1"/>
          <p:nvPr/>
        </p:nvSpPr>
        <p:spPr>
          <a:xfrm>
            <a:off x="5957455" y="2156064"/>
            <a:ext cx="367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  <a:latin typeface="Segoe Print" panose="02000800000000000000" pitchFamily="2" charset="0"/>
              </a:rPr>
              <a:t>en     </a:t>
            </a:r>
            <a:r>
              <a:rPr lang="fr-FR" sz="2400" b="1" dirty="0">
                <a:latin typeface="Segoe Print" panose="02000800000000000000" pitchFamily="2" charset="0"/>
              </a:rPr>
              <a:t>cuisin</a:t>
            </a:r>
            <a:r>
              <a:rPr lang="fr-FR" sz="2400" b="1" dirty="0">
                <a:solidFill>
                  <a:srgbClr val="00B050"/>
                </a:solidFill>
                <a:latin typeface="Segoe Print" panose="02000800000000000000" pitchFamily="2" charset="0"/>
              </a:rPr>
              <a:t>an</a:t>
            </a:r>
            <a:r>
              <a:rPr lang="fr-FR" sz="2400" b="1" dirty="0">
                <a:solidFill>
                  <a:schemeClr val="bg2">
                    <a:lumMod val="75000"/>
                  </a:schemeClr>
                </a:solidFill>
                <a:latin typeface="Segoe Print" panose="02000800000000000000" pitchFamily="2" charset="0"/>
              </a:rPr>
              <a:t>t</a:t>
            </a:r>
            <a:endParaRPr lang="fr-FR" sz="2400" b="1" dirty="0">
              <a:solidFill>
                <a:srgbClr val="00B0F0"/>
              </a:solidFill>
              <a:latin typeface="Segoe Print" panose="020008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E8C361-3740-6946-8BB3-AB9E89C02776}"/>
              </a:ext>
            </a:extLst>
          </p:cNvPr>
          <p:cNvSpPr txBox="1"/>
          <p:nvPr/>
        </p:nvSpPr>
        <p:spPr>
          <a:xfrm>
            <a:off x="5957455" y="3066069"/>
            <a:ext cx="367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  <a:latin typeface="Segoe Print" panose="02000800000000000000" pitchFamily="2" charset="0"/>
              </a:rPr>
              <a:t>en     </a:t>
            </a:r>
            <a:r>
              <a:rPr lang="fr-FR" sz="2400" b="1" dirty="0">
                <a:latin typeface="Segoe Print" panose="02000800000000000000" pitchFamily="2" charset="0"/>
              </a:rPr>
              <a:t>dessin</a:t>
            </a:r>
            <a:r>
              <a:rPr lang="fr-FR" sz="2400" b="1" dirty="0">
                <a:solidFill>
                  <a:srgbClr val="00B050"/>
                </a:solidFill>
                <a:latin typeface="Segoe Print" panose="02000800000000000000" pitchFamily="2" charset="0"/>
              </a:rPr>
              <a:t>an</a:t>
            </a:r>
            <a:r>
              <a:rPr lang="fr-FR" sz="2400" b="1" dirty="0">
                <a:solidFill>
                  <a:schemeClr val="bg2">
                    <a:lumMod val="75000"/>
                  </a:schemeClr>
                </a:solidFill>
                <a:latin typeface="Segoe Print" panose="02000800000000000000" pitchFamily="2" charset="0"/>
              </a:rPr>
              <a:t>t</a:t>
            </a:r>
            <a:endParaRPr lang="fr-FR" sz="2400" b="1" dirty="0">
              <a:solidFill>
                <a:srgbClr val="00B0F0"/>
              </a:solidFill>
              <a:latin typeface="Segoe Print" panose="020008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3D89808-2666-FE49-96DF-1EF2D97F5861}"/>
              </a:ext>
            </a:extLst>
          </p:cNvPr>
          <p:cNvSpPr txBox="1"/>
          <p:nvPr/>
        </p:nvSpPr>
        <p:spPr>
          <a:xfrm>
            <a:off x="5957455" y="4092335"/>
            <a:ext cx="367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  <a:latin typeface="Segoe Print" panose="02000800000000000000" pitchFamily="2" charset="0"/>
              </a:rPr>
              <a:t>en     </a:t>
            </a:r>
            <a:r>
              <a:rPr lang="fr-FR" sz="2400" b="1" dirty="0">
                <a:latin typeface="Segoe Print" panose="02000800000000000000" pitchFamily="2" charset="0"/>
              </a:rPr>
              <a:t>pleur</a:t>
            </a:r>
            <a:r>
              <a:rPr lang="fr-FR" sz="2400" b="1" dirty="0">
                <a:solidFill>
                  <a:srgbClr val="00B050"/>
                </a:solidFill>
                <a:latin typeface="Segoe Print" panose="02000800000000000000" pitchFamily="2" charset="0"/>
              </a:rPr>
              <a:t>an</a:t>
            </a:r>
            <a:r>
              <a:rPr lang="fr-FR" sz="2400" b="1" dirty="0">
                <a:solidFill>
                  <a:schemeClr val="bg2">
                    <a:lumMod val="75000"/>
                  </a:schemeClr>
                </a:solidFill>
                <a:latin typeface="Segoe Print" panose="02000800000000000000" pitchFamily="2" charset="0"/>
              </a:rPr>
              <a:t>t</a:t>
            </a:r>
            <a:endParaRPr lang="fr-FR" sz="2400" b="1" dirty="0">
              <a:solidFill>
                <a:srgbClr val="00B0F0"/>
              </a:solidFill>
              <a:latin typeface="Segoe Print" panose="020008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759F603-54A4-234F-8122-0DF716DCE683}"/>
              </a:ext>
            </a:extLst>
          </p:cNvPr>
          <p:cNvSpPr txBox="1"/>
          <p:nvPr/>
        </p:nvSpPr>
        <p:spPr>
          <a:xfrm>
            <a:off x="5957455" y="5051698"/>
            <a:ext cx="367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  <a:latin typeface="Segoe Print" panose="02000800000000000000" pitchFamily="2" charset="0"/>
              </a:rPr>
              <a:t>en     </a:t>
            </a:r>
            <a:r>
              <a:rPr lang="fr-FR" sz="2400" b="1" dirty="0">
                <a:latin typeface="Segoe Print" panose="02000800000000000000" pitchFamily="2" charset="0"/>
              </a:rPr>
              <a:t>renifl</a:t>
            </a:r>
            <a:r>
              <a:rPr lang="fr-FR" sz="2400" b="1" dirty="0">
                <a:solidFill>
                  <a:srgbClr val="00B050"/>
                </a:solidFill>
                <a:latin typeface="Segoe Print" panose="02000800000000000000" pitchFamily="2" charset="0"/>
              </a:rPr>
              <a:t>an</a:t>
            </a:r>
            <a:r>
              <a:rPr lang="fr-FR" sz="2400" b="1" dirty="0">
                <a:solidFill>
                  <a:schemeClr val="bg2">
                    <a:lumMod val="75000"/>
                  </a:schemeClr>
                </a:solidFill>
                <a:latin typeface="Segoe Print" panose="02000800000000000000" pitchFamily="2" charset="0"/>
              </a:rPr>
              <a:t>t</a:t>
            </a:r>
            <a:endParaRPr lang="fr-FR" sz="2400" b="1" dirty="0">
              <a:solidFill>
                <a:srgbClr val="00B0F0"/>
              </a:solidFill>
              <a:latin typeface="Segoe Print" panose="02000800000000000000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6765A37-9639-8146-950A-BF1595B106C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119" y="127254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28</Words>
  <Application>Microsoft Macintosh PowerPoint</Application>
  <PresentationFormat>Grand écran</PresentationFormat>
  <Paragraphs>13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Segoe Print</vt:lpstr>
      <vt:lpstr>Thème Office</vt:lpstr>
      <vt:lpstr>en    apprenant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   apprenant</dc:title>
  <dc:creator>martine jimenez</dc:creator>
  <cp:lastModifiedBy>デプセー シモン　ピエール　フェルナンド</cp:lastModifiedBy>
  <cp:revision>5</cp:revision>
  <dcterms:created xsi:type="dcterms:W3CDTF">2021-09-30T18:20:17Z</dcterms:created>
  <dcterms:modified xsi:type="dcterms:W3CDTF">2023-11-10T13:00:22Z</dcterms:modified>
</cp:coreProperties>
</file>