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03"/>
    <p:restoredTop sz="93265"/>
  </p:normalViewPr>
  <p:slideViewPr>
    <p:cSldViewPr snapToGrid="0" snapToObjects="1">
      <p:cViewPr varScale="1">
        <p:scale>
          <a:sx n="119" d="100"/>
          <a:sy n="119" d="100"/>
        </p:scale>
        <p:origin x="2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FC28E5-6113-554E-983B-B0C988EB43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9DCF228-3760-D54B-A439-DDFF6715E5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722ADF-D927-5A47-A54F-A348F5B45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AD5E-8CFE-E64E-9615-8FFA5C96D423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ED2E2F-BA63-344E-A359-65BEED6D7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3C93B0-4444-EF49-8D7E-BBE1598BC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22E-1044-F54E-A07E-88E8BCBB5D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8111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CD4A05-4577-5A4A-BEA8-18EBF28EF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A7A8CB2-8833-3C4E-A537-57560E30AF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603833-7A45-AF4E-A146-7528F7B39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AD5E-8CFE-E64E-9615-8FFA5C96D423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BF5F8B-A4AD-8B4E-9821-2B9435D0B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8C25C1-D151-7B4E-B11E-D2F7B3B23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22E-1044-F54E-A07E-88E8BCBB5D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996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B632DF1-1168-A54C-80A4-CEF116A037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3789E15-16AF-1046-9C4E-815E699CB3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9C00F1-6706-1C4B-8A8E-A9EE7D5F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AD5E-8CFE-E64E-9615-8FFA5C96D423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00C83D-89D8-0B4C-BFF7-481B96E3B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63469A-FCEC-C848-B374-8AF0E5421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22E-1044-F54E-A07E-88E8BCBB5D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7939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D5EF0A-01CB-BB4C-B16F-007D0FCFC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88CED8-A9A5-9C4D-983A-E3B7741D8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7DCE0D-145D-4449-B0D6-4070CAEC3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AD5E-8CFE-E64E-9615-8FFA5C96D423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8EE2A2-1AAD-A34F-9CA5-78461EFC2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A2A6E6-9D14-C94C-82BE-BC1A1C1D8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22E-1044-F54E-A07E-88E8BCBB5D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3977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F42545-A8FC-3B43-80CD-55EF4FCDE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E7BCCE-FD12-7C4E-AFAE-1CCB7E666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16C325-7982-3047-8912-BBA14E123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AD5E-8CFE-E64E-9615-8FFA5C96D423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63E163-0F31-E74A-ADD3-DFB3F0362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B6CECE-E9F1-0349-8991-8F9710062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22E-1044-F54E-A07E-88E8BCBB5D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2767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895883-750C-1145-BC85-E7476F097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D3FE36-CA5D-1048-942E-CACBD8F0BB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FE5C77A-9402-504A-B227-4383DAA80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26573D5-B4E3-0D44-B7AE-5326C1334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AD5E-8CFE-E64E-9615-8FFA5C96D423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109807A-2A2C-B54B-8B42-709F40CFB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D1ECDD3-8895-DA43-A7DC-0B6EECBB4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22E-1044-F54E-A07E-88E8BCBB5D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4628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72ECA9-EBF5-8247-BF1D-4F15E1808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E89DF98-5DD0-3F41-BB6D-ACB130E05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B363DF2-7D0B-5740-BF30-13B576455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9099F4D-4694-2E4B-A09A-0F1821C5E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1C781E3-E259-7248-8ECA-40A35252A7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B088156-281D-7E4C-BA13-90A42AD90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AD5E-8CFE-E64E-9615-8FFA5C96D423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2773314-A0F7-404D-B6CB-FEBB19486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C13B9CC-D752-974F-8DF1-45C28569E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22E-1044-F54E-A07E-88E8BCBB5D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4528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9D07D6-2883-074B-A5AD-B3785992F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A2D3A4A-F0C0-844C-BFD9-3B84588DB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AD5E-8CFE-E64E-9615-8FFA5C96D423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34964C8-2586-6448-A71B-7E80D9E24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2A1E29B-19CD-C245-B6B1-3EDB142B0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22E-1044-F54E-A07E-88E8BCBB5D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6339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FDE4339-3666-B949-B9F5-16317601C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AD5E-8CFE-E64E-9615-8FFA5C96D423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00D8AF2-0886-D240-8275-B3A8A0337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F749B76-CC40-804C-AADD-37ADC4650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22E-1044-F54E-A07E-88E8BCBB5D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755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435343-9D7A-4841-949A-771222BD9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8B962C-8074-4F40-B75C-51E447D61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2DEED1D-FBF0-764F-94DF-99ACF704BA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E52E43A-0E59-EF4E-A338-BD2239962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AD5E-8CFE-E64E-9615-8FFA5C96D423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9641C64-8BD2-0940-9E3A-7956BAAD3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C44BCC3-6053-0E49-9B45-C0007F1F2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22E-1044-F54E-A07E-88E8BCBB5D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9463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8F796A-3856-8543-9718-EA135C125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C35DF4D-F5E8-A444-BDFA-769F6B8328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881A16F-DF0F-0B47-A25D-C6F1D3B716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B9AB7E3-014B-264B-8FDB-E83D880FE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AD5E-8CFE-E64E-9615-8FFA5C96D423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B88C629-1AD5-404A-A42A-10E6C9C62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51FAC84-A792-BD49-853C-DC56B54C7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22E-1044-F54E-A07E-88E8BCBB5D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3313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65C94D2-25C2-5840-8780-E6261301D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D2CE6D4-554A-3F44-8C16-6D059FC71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C8A863-214B-9945-B99A-A56401E103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2AD5E-8CFE-E64E-9615-8FFA5C96D423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F2CC61-4FC2-1143-82D8-9B2D4D0A0A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A88C29-1DF1-2E46-975C-DD29782670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7122E-1044-F54E-A07E-88E8BCBB5D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827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E38A75-CC9D-8D41-91CF-EB8F097DA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4065" y="982815"/>
            <a:ext cx="9144000" cy="2387600"/>
          </a:xfrm>
        </p:spPr>
        <p:txBody>
          <a:bodyPr/>
          <a:lstStyle/>
          <a:p>
            <a:r>
              <a:rPr lang="fr-FR" dirty="0"/>
              <a:t>Les mots qui s’écrivent avec</a:t>
            </a:r>
            <a:br>
              <a:rPr lang="fr-FR" dirty="0"/>
            </a:b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CD1CE35-EF08-4D4C-8EF8-5BCB0B34742B}"/>
              </a:ext>
            </a:extLst>
          </p:cNvPr>
          <p:cNvSpPr txBox="1"/>
          <p:nvPr/>
        </p:nvSpPr>
        <p:spPr>
          <a:xfrm>
            <a:off x="5286068" y="2905432"/>
            <a:ext cx="129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egoe Print" panose="02000800000000000000" pitchFamily="2" charset="0"/>
              </a:rPr>
              <a:t>1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9DC8E91-3FC8-FE4C-A0C9-17915B65F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2407" y="1651819"/>
            <a:ext cx="1131240" cy="78494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256EDB7-90F0-4845-89A5-9A28531AF3F8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232" y="5320120"/>
            <a:ext cx="1121664" cy="123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80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226768A2-0BFE-AD4B-9E0B-22CE54E8594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49" y="247650"/>
            <a:ext cx="10647809" cy="66103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C2C7538-3C90-004A-92B6-CDBEB7D076AF}"/>
              </a:ext>
            </a:extLst>
          </p:cNvPr>
          <p:cNvSpPr/>
          <p:nvPr/>
        </p:nvSpPr>
        <p:spPr>
          <a:xfrm>
            <a:off x="1477829" y="3830575"/>
            <a:ext cx="10141529" cy="3027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D903FC-6668-E34C-895B-E8B8A5960D3C}"/>
              </a:ext>
            </a:extLst>
          </p:cNvPr>
          <p:cNvSpPr/>
          <p:nvPr/>
        </p:nvSpPr>
        <p:spPr>
          <a:xfrm>
            <a:off x="5777346" y="4203019"/>
            <a:ext cx="4031672" cy="20445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3364D9-2203-2943-A06E-05750752F05C}"/>
              </a:ext>
            </a:extLst>
          </p:cNvPr>
          <p:cNvSpPr/>
          <p:nvPr/>
        </p:nvSpPr>
        <p:spPr>
          <a:xfrm>
            <a:off x="7689273" y="3830575"/>
            <a:ext cx="259772" cy="4089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12B78F-C173-AC4E-A832-56932BEF91D7}"/>
              </a:ext>
            </a:extLst>
          </p:cNvPr>
          <p:cNvSpPr/>
          <p:nvPr/>
        </p:nvSpPr>
        <p:spPr>
          <a:xfrm>
            <a:off x="4338203" y="4356363"/>
            <a:ext cx="6961910" cy="25527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49C40AB-B138-A143-B4C0-878EE8A0E076}"/>
              </a:ext>
            </a:extLst>
          </p:cNvPr>
          <p:cNvSpPr txBox="1"/>
          <p:nvPr/>
        </p:nvSpPr>
        <p:spPr>
          <a:xfrm>
            <a:off x="809052" y="1937148"/>
            <a:ext cx="133755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4000" dirty="0"/>
              <a:t>lundi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F5235C0-AAE9-F24E-A390-6EAEEE09DDDC}"/>
              </a:ext>
            </a:extLst>
          </p:cNvPr>
          <p:cNvSpPr/>
          <p:nvPr/>
        </p:nvSpPr>
        <p:spPr>
          <a:xfrm>
            <a:off x="4639541" y="93358"/>
            <a:ext cx="6371946" cy="378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CC93F69B-318A-5242-BB75-A26C28A941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5127" y="442557"/>
            <a:ext cx="6371946" cy="3448193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520AA898-E71B-1C44-850A-FC295CBEFAC7}"/>
              </a:ext>
            </a:extLst>
          </p:cNvPr>
          <p:cNvSpPr txBox="1"/>
          <p:nvPr/>
        </p:nvSpPr>
        <p:spPr>
          <a:xfrm>
            <a:off x="9369282" y="2966555"/>
            <a:ext cx="150005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4000" dirty="0"/>
              <a:t>jungle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7E03199-A808-C34A-9742-FCA006CB4268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25" y="5466608"/>
            <a:ext cx="1121664" cy="123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24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DE187EA-D6E4-4545-8408-DDD9CC41A38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49" y="247650"/>
            <a:ext cx="10647809" cy="6610350"/>
          </a:xfrm>
          <a:prstGeom prst="rect">
            <a:avLst/>
          </a:prstGeom>
        </p:spPr>
      </p:pic>
      <p:sp>
        <p:nvSpPr>
          <p:cNvPr id="6" name="Flèche vers le haut 5">
            <a:extLst>
              <a:ext uri="{FF2B5EF4-FFF2-40B4-BE49-F238E27FC236}">
                <a16:creationId xmlns:a16="http://schemas.microsoft.com/office/drawing/2014/main" id="{A6C4A870-D6FE-D443-886D-42BEB85FAE56}"/>
              </a:ext>
            </a:extLst>
          </p:cNvPr>
          <p:cNvSpPr/>
          <p:nvPr/>
        </p:nvSpPr>
        <p:spPr>
          <a:xfrm rot="17861519">
            <a:off x="4352143" y="5585427"/>
            <a:ext cx="472288" cy="1452125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</a:t>
            </a:r>
          </a:p>
        </p:txBody>
      </p:sp>
      <p:sp>
        <p:nvSpPr>
          <p:cNvPr id="8" name="Flèche vers le haut 7">
            <a:extLst>
              <a:ext uri="{FF2B5EF4-FFF2-40B4-BE49-F238E27FC236}">
                <a16:creationId xmlns:a16="http://schemas.microsoft.com/office/drawing/2014/main" id="{685C7FA2-CA98-224D-BB2B-7D2D92EF441D}"/>
              </a:ext>
            </a:extLst>
          </p:cNvPr>
          <p:cNvSpPr/>
          <p:nvPr/>
        </p:nvSpPr>
        <p:spPr>
          <a:xfrm rot="3396378">
            <a:off x="8661531" y="5585426"/>
            <a:ext cx="472288" cy="1452125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</a:t>
            </a:r>
          </a:p>
        </p:txBody>
      </p:sp>
      <p:sp>
        <p:nvSpPr>
          <p:cNvPr id="9" name="Flèche vers le haut 8">
            <a:extLst>
              <a:ext uri="{FF2B5EF4-FFF2-40B4-BE49-F238E27FC236}">
                <a16:creationId xmlns:a16="http://schemas.microsoft.com/office/drawing/2014/main" id="{8E02DFF2-981D-D14E-AFBA-92C83D658132}"/>
              </a:ext>
            </a:extLst>
          </p:cNvPr>
          <p:cNvSpPr/>
          <p:nvPr/>
        </p:nvSpPr>
        <p:spPr>
          <a:xfrm>
            <a:off x="6515073" y="5289599"/>
            <a:ext cx="472288" cy="1452125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2B73D1A-A6CA-5A4F-A9E1-DFFBC45DAE43}"/>
              </a:ext>
            </a:extLst>
          </p:cNvPr>
          <p:cNvSpPr txBox="1"/>
          <p:nvPr/>
        </p:nvSpPr>
        <p:spPr>
          <a:xfrm>
            <a:off x="5857599" y="6175246"/>
            <a:ext cx="178723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4000" dirty="0"/>
              <a:t>chacun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B6212C3-9765-2D44-BAF7-DD1A1260EE3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959" y="5510332"/>
            <a:ext cx="1121664" cy="123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19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6C19C17-2691-1C4F-B4B2-35EC2D6328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8399" y="304800"/>
            <a:ext cx="10365509" cy="6571946"/>
          </a:xfrm>
          <a:prstGeom prst="rect">
            <a:avLst/>
          </a:prstGeom>
        </p:spPr>
      </p:pic>
      <p:sp>
        <p:nvSpPr>
          <p:cNvPr id="6" name="Forme libre 5">
            <a:extLst>
              <a:ext uri="{FF2B5EF4-FFF2-40B4-BE49-F238E27FC236}">
                <a16:creationId xmlns:a16="http://schemas.microsoft.com/office/drawing/2014/main" id="{DF42B41B-F826-B64E-A7F0-82790EE2ABAA}"/>
              </a:ext>
            </a:extLst>
          </p:cNvPr>
          <p:cNvSpPr/>
          <p:nvPr/>
        </p:nvSpPr>
        <p:spPr>
          <a:xfrm>
            <a:off x="11242965" y="5299364"/>
            <a:ext cx="1059872" cy="1558636"/>
          </a:xfrm>
          <a:custGeom>
            <a:avLst/>
            <a:gdLst>
              <a:gd name="connsiteX0" fmla="*/ 207818 w 935181"/>
              <a:gd name="connsiteY0" fmla="*/ 0 h 1558636"/>
              <a:gd name="connsiteX1" fmla="*/ 872836 w 935181"/>
              <a:gd name="connsiteY1" fmla="*/ 228600 h 1558636"/>
              <a:gd name="connsiteX2" fmla="*/ 935181 w 935181"/>
              <a:gd name="connsiteY2" fmla="*/ 1537854 h 1558636"/>
              <a:gd name="connsiteX3" fmla="*/ 0 w 935181"/>
              <a:gd name="connsiteY3" fmla="*/ 1558636 h 1558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5181" h="1558636">
                <a:moveTo>
                  <a:pt x="207818" y="0"/>
                </a:moveTo>
                <a:lnTo>
                  <a:pt x="872836" y="228600"/>
                </a:lnTo>
                <a:lnTo>
                  <a:pt x="935181" y="1537854"/>
                </a:lnTo>
                <a:lnTo>
                  <a:pt x="0" y="1558636"/>
                </a:lnTo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5E182D5-BDCE-F64A-8C69-931EE535BBF1}"/>
              </a:ext>
            </a:extLst>
          </p:cNvPr>
          <p:cNvSpPr txBox="1"/>
          <p:nvPr/>
        </p:nvSpPr>
        <p:spPr>
          <a:xfrm>
            <a:off x="5857599" y="6175246"/>
            <a:ext cx="178723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4000" dirty="0"/>
              <a:t>brun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CF49CDA-E20C-B14D-90DA-1D2B8E99AE1B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104" y="5462986"/>
            <a:ext cx="1121664" cy="123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14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6C19C17-2691-1C4F-B4B2-35EC2D6328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8399" y="304800"/>
            <a:ext cx="10365509" cy="6571946"/>
          </a:xfrm>
          <a:prstGeom prst="rect">
            <a:avLst/>
          </a:prstGeom>
        </p:spPr>
      </p:pic>
      <p:sp>
        <p:nvSpPr>
          <p:cNvPr id="6" name="Forme libre 5">
            <a:extLst>
              <a:ext uri="{FF2B5EF4-FFF2-40B4-BE49-F238E27FC236}">
                <a16:creationId xmlns:a16="http://schemas.microsoft.com/office/drawing/2014/main" id="{DF42B41B-F826-B64E-A7F0-82790EE2ABAA}"/>
              </a:ext>
            </a:extLst>
          </p:cNvPr>
          <p:cNvSpPr/>
          <p:nvPr/>
        </p:nvSpPr>
        <p:spPr>
          <a:xfrm>
            <a:off x="11242965" y="5299364"/>
            <a:ext cx="1059872" cy="1558636"/>
          </a:xfrm>
          <a:custGeom>
            <a:avLst/>
            <a:gdLst>
              <a:gd name="connsiteX0" fmla="*/ 207818 w 935181"/>
              <a:gd name="connsiteY0" fmla="*/ 0 h 1558636"/>
              <a:gd name="connsiteX1" fmla="*/ 872836 w 935181"/>
              <a:gd name="connsiteY1" fmla="*/ 228600 h 1558636"/>
              <a:gd name="connsiteX2" fmla="*/ 935181 w 935181"/>
              <a:gd name="connsiteY2" fmla="*/ 1537854 h 1558636"/>
              <a:gd name="connsiteX3" fmla="*/ 0 w 935181"/>
              <a:gd name="connsiteY3" fmla="*/ 1558636 h 1558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5181" h="1558636">
                <a:moveTo>
                  <a:pt x="207818" y="0"/>
                </a:moveTo>
                <a:lnTo>
                  <a:pt x="872836" y="228600"/>
                </a:lnTo>
                <a:lnTo>
                  <a:pt x="935181" y="1537854"/>
                </a:lnTo>
                <a:lnTo>
                  <a:pt x="0" y="1558636"/>
                </a:lnTo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5E182D5-BDCE-F64A-8C69-931EE535BBF1}"/>
              </a:ext>
            </a:extLst>
          </p:cNvPr>
          <p:cNvSpPr txBox="1"/>
          <p:nvPr/>
        </p:nvSpPr>
        <p:spPr>
          <a:xfrm>
            <a:off x="882485" y="3467020"/>
            <a:ext cx="178723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4000" dirty="0"/>
              <a:t>aucun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D0A850C-1A98-F94E-AF0F-F62291C30F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9721" y="2989353"/>
            <a:ext cx="6723661" cy="2371106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76B0A1E8-BE3C-094D-A769-642C847C41E4}"/>
              </a:ext>
            </a:extLst>
          </p:cNvPr>
          <p:cNvSpPr/>
          <p:nvPr/>
        </p:nvSpPr>
        <p:spPr>
          <a:xfrm>
            <a:off x="2933205" y="3135086"/>
            <a:ext cx="427512" cy="33193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4EBE609-1D5D-8A4B-8A7B-0B066C25B1D1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564" y="5360459"/>
            <a:ext cx="1121664" cy="123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67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15</Words>
  <Application>Microsoft Macintosh PowerPoint</Application>
  <PresentationFormat>Grand écran</PresentationFormat>
  <Paragraphs>10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Segoe Print</vt:lpstr>
      <vt:lpstr>Thème Office</vt:lpstr>
      <vt:lpstr>Les mots qui s’écrivent avec 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mots qui s’écrivent avec </dc:title>
  <dc:creator>martine jimenez</dc:creator>
  <cp:lastModifiedBy>デプセー シモン　ピエール　フェルナンド</cp:lastModifiedBy>
  <cp:revision>9</cp:revision>
  <dcterms:created xsi:type="dcterms:W3CDTF">2021-10-17T07:39:47Z</dcterms:created>
  <dcterms:modified xsi:type="dcterms:W3CDTF">2023-11-10T12:26:21Z</dcterms:modified>
</cp:coreProperties>
</file>