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/>
    <p:restoredTop sz="94659"/>
  </p:normalViewPr>
  <p:slideViewPr>
    <p:cSldViewPr snapToGrid="0" snapToObjects="1">
      <p:cViewPr varScale="1">
        <p:scale>
          <a:sx n="110" d="100"/>
          <a:sy n="110" d="100"/>
        </p:scale>
        <p:origin x="6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5970F3-6D43-174D-BA3A-B066F761A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8D911B-4208-2240-9CC2-74FC6F8CB0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8DA3E3-AB03-F84F-BC40-085349904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1D68-B3B6-AA4C-BF71-5427A364F966}" type="datetimeFigureOut">
              <a:rPr lang="fr-FR" smtClean="0"/>
              <a:t>26/10/2023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8C6EF5-5719-414E-8491-791062204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2A6B11-C7CE-4645-861C-91CEBC842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9D0A1-14FF-D442-9D85-366327BBB7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78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DC14DD-46CE-CC4B-9F9D-9ED5C76A6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FCFEEEF-0B08-4843-8D35-3DBB4D9D6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302887-E3DE-CD4C-A32D-6054277F0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1D68-B3B6-AA4C-BF71-5427A364F966}" type="datetimeFigureOut">
              <a:rPr lang="fr-FR" smtClean="0"/>
              <a:t>26/10/2023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FB8049-087E-D54C-A65C-B4E12E8BD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61DBCE-35E3-DC4F-9C72-130FB080F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9D0A1-14FF-D442-9D85-366327BBB7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1099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D5DAF5E-69D6-4D44-BC28-A1F4C8AF02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968918F-FA35-8344-A9B6-979059E7B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A36D3B-0813-3143-88F9-3A8E7E4BA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1D68-B3B6-AA4C-BF71-5427A364F966}" type="datetimeFigureOut">
              <a:rPr lang="fr-FR" smtClean="0"/>
              <a:t>26/10/2023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0082EC-69E0-8144-814E-CA6CB3831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05AC0A-6A1B-3E4F-8692-0C9BCB3C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9D0A1-14FF-D442-9D85-366327BBB7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93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E5981B-55AC-834D-9FC2-3B31C6986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70E8A8-E64D-6F4C-9C77-5BB137EC3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E67393-D579-8B48-A01B-ED55F92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1D68-B3B6-AA4C-BF71-5427A364F966}" type="datetimeFigureOut">
              <a:rPr lang="fr-FR" smtClean="0"/>
              <a:t>26/10/2023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3CBAF7-7386-B949-90CA-AD89F8D43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EC605D-5BE8-C543-94E7-CA9AD7B4C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9D0A1-14FF-D442-9D85-366327BBB7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7959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E8FBC1-3C6E-A64D-82F0-EDC32151B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4E51CD-22A9-5540-9015-088273A50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52DFB3-CB98-1047-B1F0-B0ACAD549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1D68-B3B6-AA4C-BF71-5427A364F966}" type="datetimeFigureOut">
              <a:rPr lang="fr-FR" smtClean="0"/>
              <a:t>26/10/2023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9A2A35-006A-E646-9CFF-F6D2CC3AE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397A21-CDF2-0449-AE68-0BC9C96FC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9D0A1-14FF-D442-9D85-366327BBB7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82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D9BF8A-309B-304E-ADE0-46D35E517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48DEFB-B24C-DB46-91DB-6588A870A0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43BEA78-9881-5A4A-AF65-EBA3307C5E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08FF72D-E04C-4040-B78A-9A10C0CB6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1D68-B3B6-AA4C-BF71-5427A364F966}" type="datetimeFigureOut">
              <a:rPr lang="fr-FR" smtClean="0"/>
              <a:t>26/10/2023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F76FB5-EC4B-BF4F-8C31-1091BEFB4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413DF3B-83FA-CA48-9F4A-5399B6ACB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9D0A1-14FF-D442-9D85-366327BBB7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855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FA57FE-8399-7448-89CB-7D9A88CEC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78BFD6-8E06-5947-B37D-D9B36C3F6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7FC41B-FC7A-2A48-91EE-36D3B28D0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A453C5B-B133-F14E-9377-154606212F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CE30557-8694-4C4F-A86F-74F80CC07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22C9650-0CA8-4C43-BA8F-0507B7266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1D68-B3B6-AA4C-BF71-5427A364F966}" type="datetimeFigureOut">
              <a:rPr lang="fr-FR" smtClean="0"/>
              <a:t>26/10/2023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A2C36F3-54F0-B34F-9B4F-1938C2FA1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040ECE5-75C0-B245-A7C5-0913CD694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9D0A1-14FF-D442-9D85-366327BBB7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816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490BBE-D434-C245-A844-9218DD6E6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FA2C425-9FE0-CB4A-815F-AB51E7B96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1D68-B3B6-AA4C-BF71-5427A364F966}" type="datetimeFigureOut">
              <a:rPr lang="fr-FR" smtClean="0"/>
              <a:t>26/10/2023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89586CB-E3AF-8344-B454-AF0F77C8F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EC193F-6C4B-0A48-9A7C-4497782D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9D0A1-14FF-D442-9D85-366327BBB7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685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052926B-7678-414E-9C24-94A76A8D7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1D68-B3B6-AA4C-BF71-5427A364F966}" type="datetimeFigureOut">
              <a:rPr lang="fr-FR" smtClean="0"/>
              <a:t>26/10/2023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FFC0D73-2698-574C-8FCC-44C419E23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A01960-5B64-3040-AF08-A1D5E4FDE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9D0A1-14FF-D442-9D85-366327BBB7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242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5E3F47-8FC2-8F44-991A-4A5ABC054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10202C-BA44-EC44-9354-1EFCEF7CE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CB9293C-8FE9-334A-9A62-8174DD314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FCD5F9-8A41-7A48-814C-A653987D3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1D68-B3B6-AA4C-BF71-5427A364F966}" type="datetimeFigureOut">
              <a:rPr lang="fr-FR" smtClean="0"/>
              <a:t>26/10/2023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4CB515-2247-A948-9FDE-7A854C7C3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7291FA-76B9-954D-8B99-18BD6AFF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9D0A1-14FF-D442-9D85-366327BBB7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8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27B312-A8D7-CC4C-8CF9-7693E1054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EAA9908-8420-BE45-8280-0913E3BDE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1D187BA-3219-9348-8383-941D7F1FE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F6F8B1-31C1-2B4A-B375-67A5F062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1D68-B3B6-AA4C-BF71-5427A364F966}" type="datetimeFigureOut">
              <a:rPr lang="fr-FR" smtClean="0"/>
              <a:t>26/10/2023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A33FF-8183-1341-A569-DB1410A41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EE0959D-7FA9-AB4F-8D59-9837808C7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9D0A1-14FF-D442-9D85-366327BBB7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350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CDF349E-0896-FF4E-9DBD-C4B685E72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B3005F-E3C2-E545-8889-132F7FC3B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2EEE17-2CA4-F349-9940-ABDAF3B643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71D68-B3B6-AA4C-BF71-5427A364F966}" type="datetimeFigureOut">
              <a:rPr lang="fr-FR" smtClean="0"/>
              <a:t>26/10/2023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52CEA7-8AE2-874E-A1D1-1C9180044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530551-983C-2C44-8110-012A45EFB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9D0A1-14FF-D442-9D85-366327BBB7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979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4A96FBD-42F4-0B41-99A8-9F03C1DAE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180" y="0"/>
            <a:ext cx="8123639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D2F37D4-60F1-6F40-B878-A1E7E4B1D744}"/>
              </a:ext>
            </a:extLst>
          </p:cNvPr>
          <p:cNvSpPr txBox="1"/>
          <p:nvPr/>
        </p:nvSpPr>
        <p:spPr>
          <a:xfrm>
            <a:off x="6828832" y="2414587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  <a:latin typeface="Century Gothic" panose="020B0502020202020204" pitchFamily="34" charset="0"/>
              </a:rPr>
              <a:t>miaulement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F55D6A6-1A97-E949-AFCC-C8B6A3890359}"/>
              </a:ext>
            </a:extLst>
          </p:cNvPr>
          <p:cNvSpPr txBox="1"/>
          <p:nvPr/>
        </p:nvSpPr>
        <p:spPr>
          <a:xfrm>
            <a:off x="6828832" y="3300671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  <a:latin typeface="Century Gothic" panose="020B0502020202020204" pitchFamily="34" charset="0"/>
              </a:rPr>
              <a:t>tapotement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B6F98E7-A8B3-5246-B65D-6F099B4AEA81}"/>
              </a:ext>
            </a:extLst>
          </p:cNvPr>
          <p:cNvSpPr txBox="1"/>
          <p:nvPr/>
        </p:nvSpPr>
        <p:spPr>
          <a:xfrm>
            <a:off x="6828831" y="4186755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  <a:latin typeface="Century Gothic" panose="020B0502020202020204" pitchFamily="34" charset="0"/>
              </a:rPr>
              <a:t>ronflement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D3497F5-CDB7-0C47-9AB6-7450347E926B}"/>
              </a:ext>
            </a:extLst>
          </p:cNvPr>
          <p:cNvSpPr txBox="1"/>
          <p:nvPr/>
        </p:nvSpPr>
        <p:spPr>
          <a:xfrm>
            <a:off x="6828830" y="5139656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  <a:latin typeface="Century Gothic" panose="020B0502020202020204" pitchFamily="34" charset="0"/>
              </a:rPr>
              <a:t>reniflement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3890339-9DA9-7341-9C0D-87C8B0F2A752}"/>
              </a:ext>
            </a:extLst>
          </p:cNvPr>
          <p:cNvSpPr txBox="1"/>
          <p:nvPr/>
        </p:nvSpPr>
        <p:spPr>
          <a:xfrm>
            <a:off x="6700244" y="602574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  <a:latin typeface="Century Gothic" panose="020B0502020202020204" pitchFamily="34" charset="0"/>
              </a:rPr>
              <a:t>pivotement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275997E-A25A-074A-8A44-07A4DFE71B2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119" y="127254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2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E21D4AC-BF10-3540-8AB4-59D526210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03" y="0"/>
            <a:ext cx="10392593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F7292D0-2286-FE44-AB5C-9C099ED9D617}"/>
              </a:ext>
            </a:extLst>
          </p:cNvPr>
          <p:cNvSpPr txBox="1"/>
          <p:nvPr/>
        </p:nvSpPr>
        <p:spPr>
          <a:xfrm>
            <a:off x="7141065" y="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  <a:latin typeface="Century Gothic" panose="020B0502020202020204" pitchFamily="34" charset="0"/>
              </a:rPr>
              <a:t>pincement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062CFB0-7618-0541-8806-29A67E75CB7C}"/>
              </a:ext>
            </a:extLst>
          </p:cNvPr>
          <p:cNvSpPr txBox="1"/>
          <p:nvPr/>
        </p:nvSpPr>
        <p:spPr>
          <a:xfrm>
            <a:off x="7141066" y="1187953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  <a:latin typeface="Century Gothic" panose="020B0502020202020204" pitchFamily="34" charset="0"/>
              </a:rPr>
              <a:t>hochement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61AC042-D3E0-4B4B-9F37-A49671886B42}"/>
              </a:ext>
            </a:extLst>
          </p:cNvPr>
          <p:cNvSpPr txBox="1"/>
          <p:nvPr/>
        </p:nvSpPr>
        <p:spPr>
          <a:xfrm>
            <a:off x="7141066" y="2375906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  <a:latin typeface="Century Gothic" panose="020B0502020202020204" pitchFamily="34" charset="0"/>
              </a:rPr>
              <a:t>frottement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5B7AEA2-2054-4447-A2FA-E18E8BCE6C75}"/>
              </a:ext>
            </a:extLst>
          </p:cNvPr>
          <p:cNvSpPr txBox="1"/>
          <p:nvPr/>
        </p:nvSpPr>
        <p:spPr>
          <a:xfrm>
            <a:off x="7141064" y="3563859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  <a:latin typeface="Century Gothic" panose="020B0502020202020204" pitchFamily="34" charset="0"/>
              </a:rPr>
              <a:t>écrasement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C42FB38-2131-6E44-AA66-9F9929226C4D}"/>
              </a:ext>
            </a:extLst>
          </p:cNvPr>
          <p:cNvSpPr txBox="1"/>
          <p:nvPr/>
        </p:nvSpPr>
        <p:spPr>
          <a:xfrm>
            <a:off x="7141063" y="4733168"/>
            <a:ext cx="3920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  <a:latin typeface="Century Gothic" panose="020B0502020202020204" pitchFamily="34" charset="0"/>
              </a:rPr>
              <a:t>chuchotement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B0611CC-1FF3-2242-BF0F-FCE42EC380B8}"/>
              </a:ext>
            </a:extLst>
          </p:cNvPr>
          <p:cNvSpPr txBox="1"/>
          <p:nvPr/>
        </p:nvSpPr>
        <p:spPr>
          <a:xfrm>
            <a:off x="7141063" y="5795584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  <a:latin typeface="Century Gothic" panose="020B0502020202020204" pitchFamily="34" charset="0"/>
              </a:rPr>
              <a:t>ululement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3EA526A-65FB-5F44-AA71-DCE03B94F8A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119" y="127254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0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11</Words>
  <Application>Microsoft Macintosh PowerPoint</Application>
  <PresentationFormat>Grand écran</PresentationFormat>
  <Paragraphs>11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Century Gothic</vt:lpstr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martine jimenez</dc:creator>
  <cp:lastModifiedBy>martine jimenez</cp:lastModifiedBy>
  <cp:revision>2</cp:revision>
  <dcterms:created xsi:type="dcterms:W3CDTF">2021-12-09T20:47:24Z</dcterms:created>
  <dcterms:modified xsi:type="dcterms:W3CDTF">2023-10-26T06:09:51Z</dcterms:modified>
</cp:coreProperties>
</file>