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533A8-8400-1947-8A07-14213D977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782481-4597-604F-AF4C-D57E78AE1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F6B8F0-0B7A-444E-A144-CAAFED21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B822-FDDE-074D-8FA6-F9B441FF128F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90CC1D-E118-D642-B64B-C3D8E502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E63FDC-6D98-4E44-9FB7-A17B6791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8E69-CE3D-D441-BE54-E197036D1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36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64F15-21C2-C341-B7ED-02149EFA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5C0B59-0F6F-2C4D-BAB5-AD9A6F0CE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6F0178-9B37-1B4A-9E1C-E7E6730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B822-FDDE-074D-8FA6-F9B441FF128F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AD1E19-E75F-3E4E-9301-79132D14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054CF6-F077-3B48-9E53-1F970AE4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8E69-CE3D-D441-BE54-E197036D1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83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554B89-37EC-A342-8B44-FA3E12A96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0011BB-44DD-9641-A9ED-33AEB9821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CD8F04-668F-2141-AFE0-318FD171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B822-FDDE-074D-8FA6-F9B441FF128F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1D8E87-4D85-4443-990D-844FAA7B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268D34-B2D9-074A-B0B4-E7BEB79B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8E69-CE3D-D441-BE54-E197036D1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27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1F21F-70C2-9A40-8C12-636A481C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419FA8-B2DE-E944-8BDD-F930B4E4F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A81A2E-3463-A54F-9D8F-BF421196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B822-FDDE-074D-8FA6-F9B441FF128F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3EE8B0-F95D-0744-B8AF-6B1D5154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BF36DB-461C-A747-984E-7A5A6FED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8E69-CE3D-D441-BE54-E197036D1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07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3DDA9-C299-3748-A0A0-8B89C3D4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EEF86A-5EB6-4A48-9F26-E2C94096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B0FE19-6210-1541-9968-A1E68E65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B822-FDDE-074D-8FA6-F9B441FF128F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8E39F2-0DE0-8348-B69A-627366E9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7E48F2-A6C3-1542-B6DF-C4131480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8E69-CE3D-D441-BE54-E197036D1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47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DFE05-069A-A744-BCD1-9D2D0E08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EF2A6-A3DA-F543-A750-C9A5B65AE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86C214-41B0-FE48-BACA-0BF9395DF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446321-B37C-1C42-AF3B-CE84655E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B822-FDDE-074D-8FA6-F9B441FF128F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762A59-6BEA-4A43-84EE-C4692882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6643B5-F9E2-6A4D-B18A-019F686E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8E69-CE3D-D441-BE54-E197036D1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16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78A4C-4FFD-0841-BE0B-E7444CB5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43076B-AF5C-9847-B100-490BC3456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574BA9-CB23-9244-A83F-C630F596D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C387E9-8974-C247-97AB-365F91574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898E2A-70B6-F54F-A4EC-59885E4FA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A92BF6-D2BC-7848-AC4F-2E08E441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B822-FDDE-074D-8FA6-F9B441FF128F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AB171E-BD30-4A4C-8AD5-99B379F1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F5FE9C-A774-D34B-8C21-76CCDD2E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8E69-CE3D-D441-BE54-E197036D1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46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775A1-43CF-674F-A787-1AE881D2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CF5E93-10B5-C048-B486-EB4BD735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B822-FDDE-074D-8FA6-F9B441FF128F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0C1684-3FB5-D745-B247-B6D2E1D14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EB72DB-FE90-544D-B402-8015EC5A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8E69-CE3D-D441-BE54-E197036D1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26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7DB77C-B4A2-A646-8D42-02CB6C82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B822-FDDE-074D-8FA6-F9B441FF128F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F66445-F99B-2741-A4E5-0550C5FB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B11ADC-284A-594A-BE90-FB687E93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8E69-CE3D-D441-BE54-E197036D1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91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EF367-70B3-7E46-8FF7-76A44E83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2208E0-C83B-3F4A-A2BB-3A1E4420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107ADA-AB3F-FE41-B935-78EE70C42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7DE9EC-AD67-4C45-BDEA-E347F4BC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B822-FDDE-074D-8FA6-F9B441FF128F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AA1BEA-FFE9-954D-A427-38650D04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C5D53A-E873-F247-92FE-44E0B888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8E69-CE3D-D441-BE54-E197036D1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35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C5916-A006-154D-8D41-97EBAA39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D528406-5665-5548-ADCB-105FD991F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67060F-3687-F642-8F1E-6181DFD9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D7FEF4-BC57-C94B-93A9-BA351CBA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B822-FDDE-074D-8FA6-F9B441FF128F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BA518B-DD08-2248-9D40-555F6B9A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DA3BAA-B4BB-5C4C-97BA-6802F9F6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8E69-CE3D-D441-BE54-E197036D1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52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59384E-8CF3-8F4F-8751-E38AC1AC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7886A8-07BE-7C44-A2FD-C5E99033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28175F-2448-8245-911C-41A8CA3AC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B822-FDDE-074D-8FA6-F9B441FF128F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2DFC7C-A3DF-3040-8DBC-5A0FB858D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F4B14D-A064-4D4B-B1E7-9ECC99345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8E69-CE3D-D441-BE54-E197036D1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07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D886E-0108-724D-9B34-38275CEF0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 ou SS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84C027-1E8F-7A48-85AB-E6DBBAC9FFB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119" y="127254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2B07AD-2D73-684B-8D09-B444F3F8E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50" y="368300"/>
            <a:ext cx="9410700" cy="61214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D305F14-3C14-9340-8FB1-8DA85CDF9CB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119" y="127254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9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F958DA9-71EF-F14E-BFA8-403FBEA2A2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488950"/>
            <a:ext cx="9398000" cy="58801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1547DF0-9B0E-4844-A23B-D482492DF06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119" y="127254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7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E73166-BB01-BC48-8A5B-4F2165D7A8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450" y="101600"/>
            <a:ext cx="8826500" cy="1968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01A5C-4326-8E48-A435-1CDC66298B54}"/>
              </a:ext>
            </a:extLst>
          </p:cNvPr>
          <p:cNvSpPr/>
          <p:nvPr/>
        </p:nvSpPr>
        <p:spPr>
          <a:xfrm>
            <a:off x="9366250" y="273050"/>
            <a:ext cx="1028700" cy="414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3E63406-BE6C-6949-8A9A-2C9C0215DB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450" y="2070100"/>
            <a:ext cx="8826500" cy="46863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111774C-DFAA-7147-9F53-F85E9C87F666}"/>
              </a:ext>
            </a:extLst>
          </p:cNvPr>
          <p:cNvSpPr txBox="1"/>
          <p:nvPr/>
        </p:nvSpPr>
        <p:spPr>
          <a:xfrm>
            <a:off x="3043238" y="3452812"/>
            <a:ext cx="52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5B9B7F-5161-4D4C-85A5-3CA32CC26301}"/>
              </a:ext>
            </a:extLst>
          </p:cNvPr>
          <p:cNvSpPr txBox="1"/>
          <p:nvPr/>
        </p:nvSpPr>
        <p:spPr>
          <a:xfrm>
            <a:off x="5867401" y="3507521"/>
            <a:ext cx="52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10958E-6992-EE4D-8D2E-0AFFE7A5D11C}"/>
              </a:ext>
            </a:extLst>
          </p:cNvPr>
          <p:cNvSpPr txBox="1"/>
          <p:nvPr/>
        </p:nvSpPr>
        <p:spPr>
          <a:xfrm>
            <a:off x="8605840" y="3452812"/>
            <a:ext cx="52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5729A75-7F87-1547-A3CA-FD29A79B4BEB}"/>
              </a:ext>
            </a:extLst>
          </p:cNvPr>
          <p:cNvSpPr txBox="1"/>
          <p:nvPr/>
        </p:nvSpPr>
        <p:spPr>
          <a:xfrm>
            <a:off x="3043238" y="5764092"/>
            <a:ext cx="52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557C566-2465-E745-B3F3-E0880355D568}"/>
              </a:ext>
            </a:extLst>
          </p:cNvPr>
          <p:cNvSpPr txBox="1"/>
          <p:nvPr/>
        </p:nvSpPr>
        <p:spPr>
          <a:xfrm>
            <a:off x="8837612" y="3452811"/>
            <a:ext cx="52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A9B2430-F244-BA43-8194-661119E6D1A2}"/>
              </a:ext>
            </a:extLst>
          </p:cNvPr>
          <p:cNvSpPr txBox="1"/>
          <p:nvPr/>
        </p:nvSpPr>
        <p:spPr>
          <a:xfrm>
            <a:off x="3278982" y="5764091"/>
            <a:ext cx="52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D1739F2-7210-A346-8057-C4BA0FDC15F1}"/>
              </a:ext>
            </a:extLst>
          </p:cNvPr>
          <p:cNvSpPr txBox="1"/>
          <p:nvPr/>
        </p:nvSpPr>
        <p:spPr>
          <a:xfrm>
            <a:off x="6151563" y="5775939"/>
            <a:ext cx="9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Bradley Hand" pitchFamily="2" charset="77"/>
              </a:rPr>
              <a:t>ss</a:t>
            </a:r>
            <a:endParaRPr lang="fr-FR" sz="48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FB27F0E-B0AD-9049-A578-1E57671869EE}"/>
              </a:ext>
            </a:extLst>
          </p:cNvPr>
          <p:cNvSpPr txBox="1"/>
          <p:nvPr/>
        </p:nvSpPr>
        <p:spPr>
          <a:xfrm>
            <a:off x="8916590" y="5802072"/>
            <a:ext cx="52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5844370-01AB-A042-928D-796DD037818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119" y="127254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BC6FE-59DE-DA43-9EA6-186FD2CC2C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588" y="0"/>
            <a:ext cx="8826500" cy="1968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5C4279-49E6-374C-B37D-CD91361DC4E5}"/>
              </a:ext>
            </a:extLst>
          </p:cNvPr>
          <p:cNvSpPr/>
          <p:nvPr/>
        </p:nvSpPr>
        <p:spPr>
          <a:xfrm>
            <a:off x="9429750" y="228600"/>
            <a:ext cx="1028700" cy="414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6FF9F0-D05C-6D4E-BA6C-08B0497613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588" y="1968500"/>
            <a:ext cx="8699500" cy="46609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1DBE461-FD9E-D049-AE31-D706B887492A}"/>
              </a:ext>
            </a:extLst>
          </p:cNvPr>
          <p:cNvSpPr txBox="1"/>
          <p:nvPr/>
        </p:nvSpPr>
        <p:spPr>
          <a:xfrm>
            <a:off x="2828925" y="3403836"/>
            <a:ext cx="52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45873F-1081-9B40-8A38-39F84867D0C8}"/>
              </a:ext>
            </a:extLst>
          </p:cNvPr>
          <p:cNvSpPr txBox="1"/>
          <p:nvPr/>
        </p:nvSpPr>
        <p:spPr>
          <a:xfrm>
            <a:off x="5580063" y="3403835"/>
            <a:ext cx="9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Bradley Hand" pitchFamily="2" charset="77"/>
              </a:rPr>
              <a:t>ss</a:t>
            </a:r>
            <a:endParaRPr lang="fr-FR" sz="48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5FE040-CF97-2845-B489-3FB7814EAE6F}"/>
              </a:ext>
            </a:extLst>
          </p:cNvPr>
          <p:cNvSpPr txBox="1"/>
          <p:nvPr/>
        </p:nvSpPr>
        <p:spPr>
          <a:xfrm>
            <a:off x="8215709" y="5712626"/>
            <a:ext cx="52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D1ED8F-88DF-C742-B446-0C74AAE35F66}"/>
              </a:ext>
            </a:extLst>
          </p:cNvPr>
          <p:cNvSpPr txBox="1"/>
          <p:nvPr/>
        </p:nvSpPr>
        <p:spPr>
          <a:xfrm>
            <a:off x="8480028" y="3358576"/>
            <a:ext cx="9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Bradley Hand" pitchFamily="2" charset="77"/>
              </a:rPr>
              <a:t>ss</a:t>
            </a:r>
            <a:endParaRPr lang="fr-FR" sz="48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6CD06C-3E33-144E-BF7D-B4C21CA61099}"/>
              </a:ext>
            </a:extLst>
          </p:cNvPr>
          <p:cNvSpPr txBox="1"/>
          <p:nvPr/>
        </p:nvSpPr>
        <p:spPr>
          <a:xfrm>
            <a:off x="3557195" y="5712625"/>
            <a:ext cx="52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59B8DA6-92C0-A64B-B652-9AF22CC44959}"/>
              </a:ext>
            </a:extLst>
          </p:cNvPr>
          <p:cNvSpPr txBox="1"/>
          <p:nvPr/>
        </p:nvSpPr>
        <p:spPr>
          <a:xfrm>
            <a:off x="5625902" y="5670167"/>
            <a:ext cx="9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BB8144-D9C7-5D4D-BB91-8DB62A5B242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119" y="127254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9BC6FE-59DE-DA43-9EA6-186FD2CC2C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588" y="121504"/>
            <a:ext cx="8826500" cy="1968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5C4279-49E6-374C-B37D-CD91361DC4E5}"/>
              </a:ext>
            </a:extLst>
          </p:cNvPr>
          <p:cNvSpPr/>
          <p:nvPr/>
        </p:nvSpPr>
        <p:spPr>
          <a:xfrm>
            <a:off x="9323388" y="371475"/>
            <a:ext cx="1028700" cy="414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3EE2503-587D-2C4F-82DC-CD731D5956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088" y="2900616"/>
            <a:ext cx="8699500" cy="24511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C1E8198-CDEF-9B41-A42E-345A81CB00E5}"/>
              </a:ext>
            </a:extLst>
          </p:cNvPr>
          <p:cNvSpPr txBox="1"/>
          <p:nvPr/>
        </p:nvSpPr>
        <p:spPr>
          <a:xfrm>
            <a:off x="5938838" y="4289184"/>
            <a:ext cx="52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B295E1-461F-DD4C-BF5D-AF3B701BB27A}"/>
              </a:ext>
            </a:extLst>
          </p:cNvPr>
          <p:cNvSpPr txBox="1"/>
          <p:nvPr/>
        </p:nvSpPr>
        <p:spPr>
          <a:xfrm>
            <a:off x="8494713" y="4289183"/>
            <a:ext cx="9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rgbClr val="0070C0"/>
                </a:solidFill>
                <a:latin typeface="Bradley Hand" pitchFamily="2" charset="77"/>
              </a:rPr>
              <a:t>ss</a:t>
            </a:r>
            <a:endParaRPr lang="fr-FR" sz="4800" dirty="0">
              <a:solidFill>
                <a:srgbClr val="0070C0"/>
              </a:solidFill>
              <a:latin typeface="Bradley Hand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BE1E9B-5D9C-7F4B-A85B-32015D184012}"/>
              </a:ext>
            </a:extLst>
          </p:cNvPr>
          <p:cNvSpPr txBox="1"/>
          <p:nvPr/>
        </p:nvSpPr>
        <p:spPr>
          <a:xfrm>
            <a:off x="2565400" y="4289183"/>
            <a:ext cx="52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Bradley Hand" pitchFamily="2" charset="77"/>
              </a:rPr>
              <a:t>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C7624F-74F4-3045-9B20-C2BF2245520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119" y="127254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</Words>
  <Application>Microsoft Macintosh PowerPoint</Application>
  <PresentationFormat>Grand écran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Bradley Hand</vt:lpstr>
      <vt:lpstr>Calibri</vt:lpstr>
      <vt:lpstr>Calibri Light</vt:lpstr>
      <vt:lpstr>Thème Office</vt:lpstr>
      <vt:lpstr>S ou SS ?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ou SS ?</dc:title>
  <dc:creator>martine jimenez</dc:creator>
  <cp:lastModifiedBy>デプセー シモン　ピエール　フェルナンド</cp:lastModifiedBy>
  <cp:revision>4</cp:revision>
  <dcterms:created xsi:type="dcterms:W3CDTF">2021-12-15T19:54:29Z</dcterms:created>
  <dcterms:modified xsi:type="dcterms:W3CDTF">2023-11-10T12:17:25Z</dcterms:modified>
</cp:coreProperties>
</file>