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1" r:id="rId3"/>
    <p:sldId id="262" r:id="rId4"/>
    <p:sldId id="263" r:id="rId5"/>
    <p:sldId id="264" r:id="rId6"/>
    <p:sldId id="265" r:id="rId7"/>
    <p:sldId id="266" r:id="rId8"/>
    <p:sldId id="267" r:id="rId9"/>
    <p:sldId id="259" r:id="rId10"/>
    <p:sldId id="260" r:id="rId11"/>
    <p:sldId id="277" r:id="rId12"/>
    <p:sldId id="276" r:id="rId13"/>
    <p:sldId id="274" r:id="rId14"/>
    <p:sldId id="268" r:id="rId15"/>
    <p:sldId id="258" r:id="rId16"/>
    <p:sldId id="269" r:id="rId17"/>
    <p:sldId id="271" r:id="rId18"/>
    <p:sldId id="272" r:id="rId19"/>
    <p:sldId id="273" r:id="rId20"/>
    <p:sldId id="275" r:id="rId21"/>
    <p:sldId id="288" r:id="rId22"/>
    <p:sldId id="278" r:id="rId23"/>
    <p:sldId id="279" r:id="rId24"/>
    <p:sldId id="280" r:id="rId25"/>
    <p:sldId id="283" r:id="rId26"/>
    <p:sldId id="284" r:id="rId27"/>
    <p:sldId id="285" r:id="rId28"/>
    <p:sldId id="282" r:id="rId29"/>
    <p:sldId id="286" r:id="rId30"/>
    <p:sldId id="287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5994"/>
  </p:normalViewPr>
  <p:slideViewPr>
    <p:cSldViewPr snapToGrid="0" snapToObjects="1">
      <p:cViewPr>
        <p:scale>
          <a:sx n="100" d="100"/>
          <a:sy n="100" d="100"/>
        </p:scale>
        <p:origin x="144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90E6B6-8D01-A548-A0C2-72620C578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8B646AE-CAB1-7A40-8676-93EF830E97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3E837-F053-314C-979E-C5B7E801C1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A405171-5922-6644-A029-25445C9C3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41FD9E-F3F6-5A4D-8F85-A1CF4D405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738432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2493C5B-C863-4A42-9C42-6E6C2BA853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12E9DD-2819-FC42-90E2-EBEE28B31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882D384-E49B-4B46-A032-A849EB2F6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649A408-9084-B04E-A8FE-CAC120162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6F21A9C-55B4-CA4A-9C95-7D3D7CE8D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73769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DEECB40-5763-7045-9194-89E87F1F05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F1942319-E090-4241-81E7-B9FB6BBEFE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7196E5-C3E8-3741-A330-31406ECC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C89FF11-0978-A543-95D9-4FBB3786C0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7DCDDD-AB5B-EC40-B22D-05ADE927E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040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94770E-AEB6-CE4B-919F-94D5F2373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C947911-0FF3-0C45-AB42-114003A815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438384-015E-9345-81EF-ADA556571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D74BD8D-AF85-2D40-A281-2CB840A7D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32972FD-1C16-474B-B0EA-36C84B2B3A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53615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03E47F4-9161-6245-8923-FCD09A6901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8B38670-F571-E447-ACFE-0385083AB1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C427BA5-4161-3445-9DCF-CBBCC19873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69E02A-FF6E-B246-9F38-C9A7D59B0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1AADAD0-235B-A743-B62C-831D299D1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99449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4CF36-C700-FC43-AB3C-F4A8C333E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8DBADC1-84A6-BF45-B524-E8C165C515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F3BD39E-CD3D-7A46-B941-9E88946AEA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50006F9-0EBD-DF4A-9540-1937FFB37C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FABFBB3-F1A9-7A4F-BCC1-90D975769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D50291F-D0FC-C443-ADE5-199F5EA1BB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922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CF3AC4-7B45-9045-8910-D25576A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D6DBFB-1CC0-0B40-A2FE-F47B7D3A7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9092BBB-DD69-3C48-8782-0202A494C7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D762542-72F5-6B4E-90B9-ACBEFE15CE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60B4503-2877-FD4E-980E-0DC1F5B3EA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7526DD2-E0D9-284F-98CE-5C49E51C1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D813908-89D8-474A-BCC0-937720577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78A3DE6-8EFB-0548-8CE0-CBB09A62B2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31867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1A95C30-2AFF-AC40-8D33-4E44C0B5A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9C91D5-2718-874B-8CDC-78E68053E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ED3F30-ED68-6B4A-8F6C-5D7BD3EB9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7ED32E0-42C1-7246-BF20-484C7C0E4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3891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08D926F-E6A8-1345-A2B8-FD97D90AA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B97BC067-0FC2-A744-B5A3-C0BC8A6A1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DBF0B37-0529-A045-A947-4295B67D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100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E6A51E-E5FE-A140-9B21-00F6BE21B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1D17DA6-D642-C944-A8D2-43A1D6529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68CBC6ED-0DD1-9240-A5A7-9516315A35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8FE5BDB-A3D7-844E-AF4F-FBCBFAB3C3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689377A-5294-7D4C-A058-3BE655DD4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C2EC39D-9A06-2E4A-8A83-7734D3B67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7335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67C989-8EFE-8048-81CF-1E18EA66A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E2F8A76-CA7E-9340-B4CE-DB6A18DD89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86BD0E64-8970-D849-9B9B-5BB45E78AE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03A3209-BEF9-C742-A07E-2809D6104D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65F70F6-6454-FE4E-9F1F-DA930C465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1D7CBB3-BB67-E849-8101-5125205CE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65888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2E9B92C-228D-364D-B97B-AEAFCEBB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CB14F33-ACF6-9B4B-8D4D-1663405D2F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C2E093-4CA8-0844-B63F-D53D163EC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5625CC-BC6C-974A-A2C1-869381EC8332}" type="datetimeFigureOut">
              <a:rPr lang="fr-FR" smtClean="0"/>
              <a:t>23/08/2025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BC22B2D-EFAF-E248-BF74-460D957CA4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52EF93-F5F0-A145-A072-D67890A577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3EEAA4-27CE-3349-A550-C59FE0D1737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864160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tiff"/><Relationship Id="rId7" Type="http://schemas.openxmlformats.org/officeDocument/2006/relationships/image" Target="../media/image17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tiff"/><Relationship Id="rId5" Type="http://schemas.openxmlformats.org/officeDocument/2006/relationships/image" Target="../media/image15.tiff"/><Relationship Id="rId10" Type="http://schemas.openxmlformats.org/officeDocument/2006/relationships/image" Target="../media/image20.tiff"/><Relationship Id="rId4" Type="http://schemas.openxmlformats.org/officeDocument/2006/relationships/image" Target="../media/image14.tiff"/><Relationship Id="rId9" Type="http://schemas.openxmlformats.org/officeDocument/2006/relationships/image" Target="../media/image19.tif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640FD4D4-3DCA-0348-B9C6-A80DE06EA37D}"/>
              </a:ext>
            </a:extLst>
          </p:cNvPr>
          <p:cNvCxnSpPr/>
          <p:nvPr/>
        </p:nvCxnSpPr>
        <p:spPr>
          <a:xfrm>
            <a:off x="150470" y="1185863"/>
            <a:ext cx="358816" cy="42862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6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CAE20A-C5E3-9043-875D-61651FD82568}"/>
              </a:ext>
            </a:extLst>
          </p:cNvPr>
          <p:cNvSpPr txBox="1"/>
          <p:nvPr/>
        </p:nvSpPr>
        <p:spPr>
          <a:xfrm>
            <a:off x="5566577" y="46709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7AD7DA-4703-0D4F-8326-908655509560}"/>
              </a:ext>
            </a:extLst>
          </p:cNvPr>
          <p:cNvSpPr txBox="1"/>
          <p:nvPr/>
        </p:nvSpPr>
        <p:spPr>
          <a:xfrm>
            <a:off x="9576601" y="432677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C15532-4C52-8345-97DC-7F95C9B98393}"/>
              </a:ext>
            </a:extLst>
          </p:cNvPr>
          <p:cNvSpPr txBox="1"/>
          <p:nvPr/>
        </p:nvSpPr>
        <p:spPr>
          <a:xfrm>
            <a:off x="1749221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332ADB-3C90-734E-A81A-32A2BE71807C}"/>
              </a:ext>
            </a:extLst>
          </p:cNvPr>
          <p:cNvSpPr txBox="1"/>
          <p:nvPr/>
        </p:nvSpPr>
        <p:spPr>
          <a:xfrm>
            <a:off x="5566576" y="2573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D7723-F7F7-1541-83EC-86217F139656}"/>
              </a:ext>
            </a:extLst>
          </p:cNvPr>
          <p:cNvSpPr txBox="1"/>
          <p:nvPr/>
        </p:nvSpPr>
        <p:spPr>
          <a:xfrm>
            <a:off x="9576601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il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872414-7530-8F49-B7A2-CFA7B5A2688E}"/>
              </a:ext>
            </a:extLst>
          </p:cNvPr>
          <p:cNvSpPr txBox="1"/>
          <p:nvPr/>
        </p:nvSpPr>
        <p:spPr>
          <a:xfrm>
            <a:off x="1690867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70DA64-FE2D-8341-9CD0-CED1A365CE16}"/>
              </a:ext>
            </a:extLst>
          </p:cNvPr>
          <p:cNvSpPr txBox="1"/>
          <p:nvPr/>
        </p:nvSpPr>
        <p:spPr>
          <a:xfrm>
            <a:off x="5566577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12E953-EF67-5546-B531-F69C2916DBED}"/>
              </a:ext>
            </a:extLst>
          </p:cNvPr>
          <p:cNvSpPr txBox="1"/>
          <p:nvPr/>
        </p:nvSpPr>
        <p:spPr>
          <a:xfrm>
            <a:off x="9576601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53064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e libre 3">
            <a:extLst>
              <a:ext uri="{FF2B5EF4-FFF2-40B4-BE49-F238E27FC236}">
                <a16:creationId xmlns:a16="http://schemas.microsoft.com/office/drawing/2014/main" id="{59A1FC04-9D80-294B-95ED-5A7DC23D4CFE}"/>
              </a:ext>
            </a:extLst>
          </p:cNvPr>
          <p:cNvSpPr/>
          <p:nvPr/>
        </p:nvSpPr>
        <p:spPr>
          <a:xfrm>
            <a:off x="458516" y="456819"/>
            <a:ext cx="1324587" cy="2734359"/>
          </a:xfrm>
          <a:custGeom>
            <a:avLst/>
            <a:gdLst>
              <a:gd name="connsiteX0" fmla="*/ 557484 w 1324587"/>
              <a:gd name="connsiteY0" fmla="*/ 0 h 2734359"/>
              <a:gd name="connsiteX1" fmla="*/ 189184 w 1324587"/>
              <a:gd name="connsiteY1" fmla="*/ 304800 h 2734359"/>
              <a:gd name="connsiteX2" fmla="*/ 138384 w 1324587"/>
              <a:gd name="connsiteY2" fmla="*/ 1511300 h 2734359"/>
              <a:gd name="connsiteX3" fmla="*/ 24084 w 1324587"/>
              <a:gd name="connsiteY3" fmla="*/ 2489200 h 2734359"/>
              <a:gd name="connsiteX4" fmla="*/ 659084 w 1324587"/>
              <a:gd name="connsiteY4" fmla="*/ 2730500 h 2734359"/>
              <a:gd name="connsiteX5" fmla="*/ 1319484 w 1324587"/>
              <a:gd name="connsiteY5" fmla="*/ 2603500 h 2734359"/>
              <a:gd name="connsiteX6" fmla="*/ 938484 w 1324587"/>
              <a:gd name="connsiteY6" fmla="*/ 2171700 h 2734359"/>
              <a:gd name="connsiteX7" fmla="*/ 455884 w 1324587"/>
              <a:gd name="connsiteY7" fmla="*/ 2159000 h 2734359"/>
              <a:gd name="connsiteX8" fmla="*/ 544784 w 1324587"/>
              <a:gd name="connsiteY8" fmla="*/ 1384300 h 2734359"/>
              <a:gd name="connsiteX9" fmla="*/ 608284 w 1324587"/>
              <a:gd name="connsiteY9" fmla="*/ 635000 h 2734359"/>
              <a:gd name="connsiteX10" fmla="*/ 925784 w 1324587"/>
              <a:gd name="connsiteY10" fmla="*/ 292100 h 2734359"/>
              <a:gd name="connsiteX11" fmla="*/ 620984 w 1324587"/>
              <a:gd name="connsiteY11" fmla="*/ 12700 h 273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324587" h="2734359">
                <a:moveTo>
                  <a:pt x="557484" y="0"/>
                </a:moveTo>
                <a:cubicBezTo>
                  <a:pt x="408259" y="26458"/>
                  <a:pt x="259034" y="52917"/>
                  <a:pt x="189184" y="304800"/>
                </a:cubicBezTo>
                <a:cubicBezTo>
                  <a:pt x="119334" y="556683"/>
                  <a:pt x="165901" y="1147234"/>
                  <a:pt x="138384" y="1511300"/>
                </a:cubicBezTo>
                <a:cubicBezTo>
                  <a:pt x="110867" y="1875366"/>
                  <a:pt x="-62699" y="2286000"/>
                  <a:pt x="24084" y="2489200"/>
                </a:cubicBezTo>
                <a:cubicBezTo>
                  <a:pt x="110867" y="2692400"/>
                  <a:pt x="443184" y="2711450"/>
                  <a:pt x="659084" y="2730500"/>
                </a:cubicBezTo>
                <a:cubicBezTo>
                  <a:pt x="874984" y="2749550"/>
                  <a:pt x="1272917" y="2696633"/>
                  <a:pt x="1319484" y="2603500"/>
                </a:cubicBezTo>
                <a:cubicBezTo>
                  <a:pt x="1366051" y="2510367"/>
                  <a:pt x="1082417" y="2245783"/>
                  <a:pt x="938484" y="2171700"/>
                </a:cubicBezTo>
                <a:cubicBezTo>
                  <a:pt x="794551" y="2097617"/>
                  <a:pt x="521501" y="2290233"/>
                  <a:pt x="455884" y="2159000"/>
                </a:cubicBezTo>
                <a:cubicBezTo>
                  <a:pt x="390267" y="2027767"/>
                  <a:pt x="519384" y="1638300"/>
                  <a:pt x="544784" y="1384300"/>
                </a:cubicBezTo>
                <a:cubicBezTo>
                  <a:pt x="570184" y="1130300"/>
                  <a:pt x="544784" y="817033"/>
                  <a:pt x="608284" y="635000"/>
                </a:cubicBezTo>
                <a:cubicBezTo>
                  <a:pt x="671784" y="452967"/>
                  <a:pt x="923667" y="395817"/>
                  <a:pt x="925784" y="292100"/>
                </a:cubicBezTo>
                <a:cubicBezTo>
                  <a:pt x="927901" y="188383"/>
                  <a:pt x="774442" y="100541"/>
                  <a:pt x="620984" y="12700"/>
                </a:cubicBezTo>
              </a:path>
            </a:pathLst>
          </a:cu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orme libre 4">
            <a:extLst>
              <a:ext uri="{FF2B5EF4-FFF2-40B4-BE49-F238E27FC236}">
                <a16:creationId xmlns:a16="http://schemas.microsoft.com/office/drawing/2014/main" id="{2F323836-CD6D-D948-889A-98A0BAF03E00}"/>
              </a:ext>
            </a:extLst>
          </p:cNvPr>
          <p:cNvSpPr/>
          <p:nvPr/>
        </p:nvSpPr>
        <p:spPr>
          <a:xfrm>
            <a:off x="1783103" y="1556542"/>
            <a:ext cx="1157110" cy="1634636"/>
          </a:xfrm>
          <a:custGeom>
            <a:avLst/>
            <a:gdLst>
              <a:gd name="connsiteX0" fmla="*/ 312739 w 1157110"/>
              <a:gd name="connsiteY0" fmla="*/ 678658 h 1634636"/>
              <a:gd name="connsiteX1" fmla="*/ 884239 w 1157110"/>
              <a:gd name="connsiteY1" fmla="*/ 640558 h 1634636"/>
              <a:gd name="connsiteX2" fmla="*/ 1150939 w 1157110"/>
              <a:gd name="connsiteY2" fmla="*/ 500858 h 1634636"/>
              <a:gd name="connsiteX3" fmla="*/ 846139 w 1157110"/>
              <a:gd name="connsiteY3" fmla="*/ 56358 h 1634636"/>
              <a:gd name="connsiteX4" fmla="*/ 261939 w 1157110"/>
              <a:gd name="connsiteY4" fmla="*/ 56358 h 1634636"/>
              <a:gd name="connsiteX5" fmla="*/ 7939 w 1157110"/>
              <a:gd name="connsiteY5" fmla="*/ 513558 h 1634636"/>
              <a:gd name="connsiteX6" fmla="*/ 109539 w 1157110"/>
              <a:gd name="connsiteY6" fmla="*/ 1237458 h 1634636"/>
              <a:gd name="connsiteX7" fmla="*/ 554039 w 1157110"/>
              <a:gd name="connsiteY7" fmla="*/ 1631158 h 1634636"/>
              <a:gd name="connsiteX8" fmla="*/ 1100139 w 1157110"/>
              <a:gd name="connsiteY8" fmla="*/ 1415258 h 1634636"/>
              <a:gd name="connsiteX9" fmla="*/ 1100139 w 1157110"/>
              <a:gd name="connsiteY9" fmla="*/ 1161258 h 1634636"/>
              <a:gd name="connsiteX10" fmla="*/ 744539 w 1157110"/>
              <a:gd name="connsiteY10" fmla="*/ 1224758 h 1634636"/>
              <a:gd name="connsiteX11" fmla="*/ 427039 w 1157110"/>
              <a:gd name="connsiteY11" fmla="*/ 1135858 h 1634636"/>
              <a:gd name="connsiteX12" fmla="*/ 312739 w 1157110"/>
              <a:gd name="connsiteY12" fmla="*/ 678658 h 1634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57110" h="1634636">
                <a:moveTo>
                  <a:pt x="312739" y="678658"/>
                </a:moveTo>
                <a:cubicBezTo>
                  <a:pt x="388939" y="596108"/>
                  <a:pt x="744539" y="670191"/>
                  <a:pt x="884239" y="640558"/>
                </a:cubicBezTo>
                <a:cubicBezTo>
                  <a:pt x="1023939" y="610925"/>
                  <a:pt x="1157289" y="598225"/>
                  <a:pt x="1150939" y="500858"/>
                </a:cubicBezTo>
                <a:cubicBezTo>
                  <a:pt x="1144589" y="403491"/>
                  <a:pt x="994306" y="130441"/>
                  <a:pt x="846139" y="56358"/>
                </a:cubicBezTo>
                <a:cubicBezTo>
                  <a:pt x="697972" y="-17725"/>
                  <a:pt x="401639" y="-19842"/>
                  <a:pt x="261939" y="56358"/>
                </a:cubicBezTo>
                <a:cubicBezTo>
                  <a:pt x="122239" y="132558"/>
                  <a:pt x="33339" y="316708"/>
                  <a:pt x="7939" y="513558"/>
                </a:cubicBezTo>
                <a:cubicBezTo>
                  <a:pt x="-17461" y="710408"/>
                  <a:pt x="18522" y="1051191"/>
                  <a:pt x="109539" y="1237458"/>
                </a:cubicBezTo>
                <a:cubicBezTo>
                  <a:pt x="200556" y="1423725"/>
                  <a:pt x="388939" y="1601525"/>
                  <a:pt x="554039" y="1631158"/>
                </a:cubicBezTo>
                <a:cubicBezTo>
                  <a:pt x="719139" y="1660791"/>
                  <a:pt x="1009122" y="1493575"/>
                  <a:pt x="1100139" y="1415258"/>
                </a:cubicBezTo>
                <a:cubicBezTo>
                  <a:pt x="1191156" y="1336941"/>
                  <a:pt x="1159406" y="1193008"/>
                  <a:pt x="1100139" y="1161258"/>
                </a:cubicBezTo>
                <a:cubicBezTo>
                  <a:pt x="1040872" y="1129508"/>
                  <a:pt x="856722" y="1228991"/>
                  <a:pt x="744539" y="1224758"/>
                </a:cubicBezTo>
                <a:cubicBezTo>
                  <a:pt x="632356" y="1220525"/>
                  <a:pt x="499006" y="1226875"/>
                  <a:pt x="427039" y="1135858"/>
                </a:cubicBezTo>
                <a:cubicBezTo>
                  <a:pt x="355072" y="1044841"/>
                  <a:pt x="236539" y="761208"/>
                  <a:pt x="312739" y="678658"/>
                </a:cubicBezTo>
                <a:close/>
              </a:path>
            </a:pathLst>
          </a:cu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orme libre 5">
            <a:extLst>
              <a:ext uri="{FF2B5EF4-FFF2-40B4-BE49-F238E27FC236}">
                <a16:creationId xmlns:a16="http://schemas.microsoft.com/office/drawing/2014/main" id="{D39B3FCD-DCBF-AD43-B566-9619B483A0F3}"/>
              </a:ext>
            </a:extLst>
          </p:cNvPr>
          <p:cNvSpPr/>
          <p:nvPr/>
        </p:nvSpPr>
        <p:spPr>
          <a:xfrm>
            <a:off x="3055172" y="1459725"/>
            <a:ext cx="1288241" cy="1783898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 7">
            <a:extLst>
              <a:ext uri="{FF2B5EF4-FFF2-40B4-BE49-F238E27FC236}">
                <a16:creationId xmlns:a16="http://schemas.microsoft.com/office/drawing/2014/main" id="{88E44BF6-9A8C-0043-B17A-7190CAA99D1E}"/>
              </a:ext>
            </a:extLst>
          </p:cNvPr>
          <p:cNvSpPr/>
          <p:nvPr/>
        </p:nvSpPr>
        <p:spPr>
          <a:xfrm>
            <a:off x="2538086" y="3865790"/>
            <a:ext cx="2733321" cy="2065330"/>
          </a:xfrm>
          <a:custGeom>
            <a:avLst/>
            <a:gdLst>
              <a:gd name="connsiteX0" fmla="*/ 14614 w 2733321"/>
              <a:gd name="connsiteY0" fmla="*/ 947510 h 2065330"/>
              <a:gd name="connsiteX1" fmla="*/ 611514 w 2733321"/>
              <a:gd name="connsiteY1" fmla="*/ 249010 h 2065330"/>
              <a:gd name="connsiteX2" fmla="*/ 1132214 w 2733321"/>
              <a:gd name="connsiteY2" fmla="*/ 464910 h 2065330"/>
              <a:gd name="connsiteX3" fmla="*/ 1513214 w 2733321"/>
              <a:gd name="connsiteY3" fmla="*/ 147410 h 2065330"/>
              <a:gd name="connsiteX4" fmla="*/ 1970414 w 2733321"/>
              <a:gd name="connsiteY4" fmla="*/ 414110 h 2065330"/>
              <a:gd name="connsiteX5" fmla="*/ 2338714 w 2733321"/>
              <a:gd name="connsiteY5" fmla="*/ 58510 h 2065330"/>
              <a:gd name="connsiteX6" fmla="*/ 2732414 w 2733321"/>
              <a:gd name="connsiteY6" fmla="*/ 1861910 h 2065330"/>
              <a:gd name="connsiteX7" fmla="*/ 2224414 w 2733321"/>
              <a:gd name="connsiteY7" fmla="*/ 833210 h 2065330"/>
              <a:gd name="connsiteX8" fmla="*/ 1881514 w 2733321"/>
              <a:gd name="connsiteY8" fmla="*/ 871310 h 2065330"/>
              <a:gd name="connsiteX9" fmla="*/ 1970414 w 2733321"/>
              <a:gd name="connsiteY9" fmla="*/ 1976210 h 2065330"/>
              <a:gd name="connsiteX10" fmla="*/ 1538614 w 2733321"/>
              <a:gd name="connsiteY10" fmla="*/ 795110 h 2065330"/>
              <a:gd name="connsiteX11" fmla="*/ 1310014 w 2733321"/>
              <a:gd name="connsiteY11" fmla="*/ 782410 h 2065330"/>
              <a:gd name="connsiteX12" fmla="*/ 1271914 w 2733321"/>
              <a:gd name="connsiteY12" fmla="*/ 2065110 h 2065330"/>
              <a:gd name="connsiteX13" fmla="*/ 903614 w 2733321"/>
              <a:gd name="connsiteY13" fmla="*/ 884010 h 2065330"/>
              <a:gd name="connsiteX14" fmla="*/ 789314 w 2733321"/>
              <a:gd name="connsiteY14" fmla="*/ 655410 h 2065330"/>
              <a:gd name="connsiteX15" fmla="*/ 230514 w 2733321"/>
              <a:gd name="connsiteY15" fmla="*/ 1226910 h 2065330"/>
              <a:gd name="connsiteX16" fmla="*/ 14614 w 2733321"/>
              <a:gd name="connsiteY16" fmla="*/ 947510 h 2065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733321" h="2065330">
                <a:moveTo>
                  <a:pt x="14614" y="947510"/>
                </a:moveTo>
                <a:cubicBezTo>
                  <a:pt x="78114" y="784527"/>
                  <a:pt x="425247" y="329443"/>
                  <a:pt x="611514" y="249010"/>
                </a:cubicBezTo>
                <a:cubicBezTo>
                  <a:pt x="797781" y="168577"/>
                  <a:pt x="981931" y="481843"/>
                  <a:pt x="1132214" y="464910"/>
                </a:cubicBezTo>
                <a:cubicBezTo>
                  <a:pt x="1282497" y="447977"/>
                  <a:pt x="1373514" y="155877"/>
                  <a:pt x="1513214" y="147410"/>
                </a:cubicBezTo>
                <a:cubicBezTo>
                  <a:pt x="1652914" y="138943"/>
                  <a:pt x="1832831" y="428927"/>
                  <a:pt x="1970414" y="414110"/>
                </a:cubicBezTo>
                <a:cubicBezTo>
                  <a:pt x="2107997" y="399293"/>
                  <a:pt x="2211714" y="-182790"/>
                  <a:pt x="2338714" y="58510"/>
                </a:cubicBezTo>
                <a:cubicBezTo>
                  <a:pt x="2465714" y="299810"/>
                  <a:pt x="2751464" y="1732793"/>
                  <a:pt x="2732414" y="1861910"/>
                </a:cubicBezTo>
                <a:cubicBezTo>
                  <a:pt x="2713364" y="1991027"/>
                  <a:pt x="2366231" y="998310"/>
                  <a:pt x="2224414" y="833210"/>
                </a:cubicBezTo>
                <a:cubicBezTo>
                  <a:pt x="2082597" y="668110"/>
                  <a:pt x="1923847" y="680810"/>
                  <a:pt x="1881514" y="871310"/>
                </a:cubicBezTo>
                <a:cubicBezTo>
                  <a:pt x="1839181" y="1061810"/>
                  <a:pt x="2027564" y="1988910"/>
                  <a:pt x="1970414" y="1976210"/>
                </a:cubicBezTo>
                <a:cubicBezTo>
                  <a:pt x="1913264" y="1963510"/>
                  <a:pt x="1648681" y="994077"/>
                  <a:pt x="1538614" y="795110"/>
                </a:cubicBezTo>
                <a:cubicBezTo>
                  <a:pt x="1428547" y="596143"/>
                  <a:pt x="1354464" y="570743"/>
                  <a:pt x="1310014" y="782410"/>
                </a:cubicBezTo>
                <a:cubicBezTo>
                  <a:pt x="1265564" y="994077"/>
                  <a:pt x="1339647" y="2048177"/>
                  <a:pt x="1271914" y="2065110"/>
                </a:cubicBezTo>
                <a:cubicBezTo>
                  <a:pt x="1204181" y="2082043"/>
                  <a:pt x="984047" y="1118960"/>
                  <a:pt x="903614" y="884010"/>
                </a:cubicBezTo>
                <a:cubicBezTo>
                  <a:pt x="823181" y="649060"/>
                  <a:pt x="901497" y="598260"/>
                  <a:pt x="789314" y="655410"/>
                </a:cubicBezTo>
                <a:cubicBezTo>
                  <a:pt x="677131" y="712560"/>
                  <a:pt x="353281" y="1182460"/>
                  <a:pt x="230514" y="1226910"/>
                </a:cubicBezTo>
                <a:cubicBezTo>
                  <a:pt x="107747" y="1271360"/>
                  <a:pt x="-48886" y="1110493"/>
                  <a:pt x="14614" y="947510"/>
                </a:cubicBezTo>
                <a:close/>
              </a:path>
            </a:pathLst>
          </a:cu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A0BDC545-F5AD-AC4F-B471-2A3CD7C3EEE9}"/>
              </a:ext>
            </a:extLst>
          </p:cNvPr>
          <p:cNvSpPr/>
          <p:nvPr/>
        </p:nvSpPr>
        <p:spPr>
          <a:xfrm>
            <a:off x="5499100" y="3865790"/>
            <a:ext cx="1879600" cy="184921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>
            <a:extLst>
              <a:ext uri="{FF2B5EF4-FFF2-40B4-BE49-F238E27FC236}">
                <a16:creationId xmlns:a16="http://schemas.microsoft.com/office/drawing/2014/main" id="{03642AC8-50AD-4A4E-96E6-C1C1CA018997}"/>
              </a:ext>
            </a:extLst>
          </p:cNvPr>
          <p:cNvSpPr/>
          <p:nvPr/>
        </p:nvSpPr>
        <p:spPr>
          <a:xfrm>
            <a:off x="7759279" y="1863574"/>
            <a:ext cx="1390243" cy="3961746"/>
          </a:xfrm>
          <a:custGeom>
            <a:avLst/>
            <a:gdLst>
              <a:gd name="connsiteX0" fmla="*/ 152821 w 1390243"/>
              <a:gd name="connsiteY0" fmla="*/ 282726 h 3961746"/>
              <a:gd name="connsiteX1" fmla="*/ 51221 w 1390243"/>
              <a:gd name="connsiteY1" fmla="*/ 2975126 h 3961746"/>
              <a:gd name="connsiteX2" fmla="*/ 76621 w 1390243"/>
              <a:gd name="connsiteY2" fmla="*/ 3864126 h 3961746"/>
              <a:gd name="connsiteX3" fmla="*/ 940221 w 1390243"/>
              <a:gd name="connsiteY3" fmla="*/ 3826026 h 3961746"/>
              <a:gd name="connsiteX4" fmla="*/ 1384721 w 1390243"/>
              <a:gd name="connsiteY4" fmla="*/ 2860826 h 3961746"/>
              <a:gd name="connsiteX5" fmla="*/ 1143421 w 1390243"/>
              <a:gd name="connsiteY5" fmla="*/ 3038626 h 3961746"/>
              <a:gd name="connsiteX6" fmla="*/ 495721 w 1390243"/>
              <a:gd name="connsiteY6" fmla="*/ 3572026 h 3961746"/>
              <a:gd name="connsiteX7" fmla="*/ 356021 w 1390243"/>
              <a:gd name="connsiteY7" fmla="*/ 1946426 h 3961746"/>
              <a:gd name="connsiteX8" fmla="*/ 330621 w 1390243"/>
              <a:gd name="connsiteY8" fmla="*/ 1209826 h 3961746"/>
              <a:gd name="connsiteX9" fmla="*/ 991021 w 1390243"/>
              <a:gd name="connsiteY9" fmla="*/ 1171726 h 3961746"/>
              <a:gd name="connsiteX10" fmla="*/ 991021 w 1390243"/>
              <a:gd name="connsiteY10" fmla="*/ 981226 h 3961746"/>
              <a:gd name="connsiteX11" fmla="*/ 368721 w 1390243"/>
              <a:gd name="connsiteY11" fmla="*/ 930426 h 3961746"/>
              <a:gd name="connsiteX12" fmla="*/ 343321 w 1390243"/>
              <a:gd name="connsiteY12" fmla="*/ 155726 h 3961746"/>
              <a:gd name="connsiteX13" fmla="*/ 152821 w 1390243"/>
              <a:gd name="connsiteY13" fmla="*/ 282726 h 3961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390243" h="3961746">
                <a:moveTo>
                  <a:pt x="152821" y="282726"/>
                </a:moveTo>
                <a:cubicBezTo>
                  <a:pt x="104138" y="752626"/>
                  <a:pt x="63921" y="2378226"/>
                  <a:pt x="51221" y="2975126"/>
                </a:cubicBezTo>
                <a:cubicBezTo>
                  <a:pt x="38521" y="3572026"/>
                  <a:pt x="-71546" y="3722309"/>
                  <a:pt x="76621" y="3864126"/>
                </a:cubicBezTo>
                <a:cubicBezTo>
                  <a:pt x="224788" y="4005943"/>
                  <a:pt x="722204" y="3993243"/>
                  <a:pt x="940221" y="3826026"/>
                </a:cubicBezTo>
                <a:cubicBezTo>
                  <a:pt x="1158238" y="3658809"/>
                  <a:pt x="1350854" y="2992059"/>
                  <a:pt x="1384721" y="2860826"/>
                </a:cubicBezTo>
                <a:cubicBezTo>
                  <a:pt x="1418588" y="2729593"/>
                  <a:pt x="1291588" y="2920093"/>
                  <a:pt x="1143421" y="3038626"/>
                </a:cubicBezTo>
                <a:cubicBezTo>
                  <a:pt x="995254" y="3157159"/>
                  <a:pt x="626954" y="3754059"/>
                  <a:pt x="495721" y="3572026"/>
                </a:cubicBezTo>
                <a:cubicBezTo>
                  <a:pt x="364488" y="3389993"/>
                  <a:pt x="383538" y="2340126"/>
                  <a:pt x="356021" y="1946426"/>
                </a:cubicBezTo>
                <a:cubicBezTo>
                  <a:pt x="328504" y="1552726"/>
                  <a:pt x="224788" y="1338943"/>
                  <a:pt x="330621" y="1209826"/>
                </a:cubicBezTo>
                <a:cubicBezTo>
                  <a:pt x="436454" y="1080709"/>
                  <a:pt x="880954" y="1209826"/>
                  <a:pt x="991021" y="1171726"/>
                </a:cubicBezTo>
                <a:cubicBezTo>
                  <a:pt x="1101088" y="1133626"/>
                  <a:pt x="1094738" y="1021443"/>
                  <a:pt x="991021" y="981226"/>
                </a:cubicBezTo>
                <a:cubicBezTo>
                  <a:pt x="887304" y="941009"/>
                  <a:pt x="476671" y="1068009"/>
                  <a:pt x="368721" y="930426"/>
                </a:cubicBezTo>
                <a:cubicBezTo>
                  <a:pt x="260771" y="792843"/>
                  <a:pt x="379304" y="265793"/>
                  <a:pt x="343321" y="155726"/>
                </a:cubicBezTo>
                <a:cubicBezTo>
                  <a:pt x="307338" y="45659"/>
                  <a:pt x="201504" y="-187174"/>
                  <a:pt x="152821" y="282726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>
            <a:extLst>
              <a:ext uri="{FF2B5EF4-FFF2-40B4-BE49-F238E27FC236}">
                <a16:creationId xmlns:a16="http://schemas.microsoft.com/office/drawing/2014/main" id="{DC144CB4-1A6A-0140-84D5-756FC6C53B5D}"/>
              </a:ext>
            </a:extLst>
          </p:cNvPr>
          <p:cNvSpPr/>
          <p:nvPr/>
        </p:nvSpPr>
        <p:spPr>
          <a:xfrm>
            <a:off x="9492014" y="4006506"/>
            <a:ext cx="1288241" cy="1783898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Forme libre 11">
            <a:extLst>
              <a:ext uri="{FF2B5EF4-FFF2-40B4-BE49-F238E27FC236}">
                <a16:creationId xmlns:a16="http://schemas.microsoft.com/office/drawing/2014/main" id="{C12B392B-E133-E647-9BCB-675ACFE7336F}"/>
              </a:ext>
            </a:extLst>
          </p:cNvPr>
          <p:cNvSpPr/>
          <p:nvPr/>
        </p:nvSpPr>
        <p:spPr>
          <a:xfrm>
            <a:off x="2073758" y="1720950"/>
            <a:ext cx="663201" cy="296401"/>
          </a:xfrm>
          <a:custGeom>
            <a:avLst/>
            <a:gdLst>
              <a:gd name="connsiteX0" fmla="*/ 21742 w 663201"/>
              <a:gd name="connsiteY0" fmla="*/ 260250 h 296401"/>
              <a:gd name="connsiteX1" fmla="*/ 174142 w 663201"/>
              <a:gd name="connsiteY1" fmla="*/ 18950 h 296401"/>
              <a:gd name="connsiteX2" fmla="*/ 542442 w 663201"/>
              <a:gd name="connsiteY2" fmla="*/ 44350 h 296401"/>
              <a:gd name="connsiteX3" fmla="*/ 631342 w 663201"/>
              <a:gd name="connsiteY3" fmla="*/ 272950 h 296401"/>
              <a:gd name="connsiteX4" fmla="*/ 21742 w 663201"/>
              <a:gd name="connsiteY4" fmla="*/ 260250 h 29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3201" h="296401">
                <a:moveTo>
                  <a:pt x="21742" y="260250"/>
                </a:moveTo>
                <a:cubicBezTo>
                  <a:pt x="-54458" y="217917"/>
                  <a:pt x="87359" y="54933"/>
                  <a:pt x="174142" y="18950"/>
                </a:cubicBezTo>
                <a:cubicBezTo>
                  <a:pt x="260925" y="-17033"/>
                  <a:pt x="466242" y="2017"/>
                  <a:pt x="542442" y="44350"/>
                </a:cubicBezTo>
                <a:cubicBezTo>
                  <a:pt x="618642" y="86683"/>
                  <a:pt x="713892" y="236967"/>
                  <a:pt x="631342" y="272950"/>
                </a:cubicBezTo>
                <a:cubicBezTo>
                  <a:pt x="548792" y="308933"/>
                  <a:pt x="97942" y="302583"/>
                  <a:pt x="21742" y="26025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D038DBCA-868E-8C41-B9B4-41728AAB9115}"/>
              </a:ext>
            </a:extLst>
          </p:cNvPr>
          <p:cNvSpPr/>
          <p:nvPr/>
        </p:nvSpPr>
        <p:spPr>
          <a:xfrm>
            <a:off x="6057900" y="4290901"/>
            <a:ext cx="1079500" cy="99229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82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EF587834-4453-2541-984F-D1BBE9BDA4AD}"/>
              </a:ext>
            </a:extLst>
          </p:cNvPr>
          <p:cNvSpPr txBox="1"/>
          <p:nvPr/>
        </p:nvSpPr>
        <p:spPr>
          <a:xfrm>
            <a:off x="1195086" y="819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4490C90-40BD-9944-B17B-524CDAAFE861}"/>
              </a:ext>
            </a:extLst>
          </p:cNvPr>
          <p:cNvSpPr txBox="1"/>
          <p:nvPr/>
        </p:nvSpPr>
        <p:spPr>
          <a:xfrm>
            <a:off x="1195086" y="3918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FC9829C-0966-DE4C-BDDE-7FA0B86C567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800" y="955993"/>
            <a:ext cx="5626099" cy="497490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1A2BE65-BBC3-894C-B187-BEF4FBB533AA}"/>
              </a:ext>
            </a:extLst>
          </p:cNvPr>
          <p:cNvSpPr txBox="1"/>
          <p:nvPr/>
        </p:nvSpPr>
        <p:spPr>
          <a:xfrm>
            <a:off x="1195086" y="243969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245350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D2D13B-B973-E042-B8CA-6B8752C7B9DE}"/>
              </a:ext>
            </a:extLst>
          </p:cNvPr>
          <p:cNvSpPr txBox="1"/>
          <p:nvPr/>
        </p:nvSpPr>
        <p:spPr>
          <a:xfrm>
            <a:off x="886106" y="311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668510-1EDB-D944-BAAA-BE16A3F60555}"/>
              </a:ext>
            </a:extLst>
          </p:cNvPr>
          <p:cNvSpPr txBox="1"/>
          <p:nvPr/>
        </p:nvSpPr>
        <p:spPr>
          <a:xfrm>
            <a:off x="991401" y="2457532"/>
            <a:ext cx="91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8B92B0-DB01-CE4C-AAB4-D96EAA794620}"/>
              </a:ext>
            </a:extLst>
          </p:cNvPr>
          <p:cNvSpPr txBox="1"/>
          <p:nvPr/>
        </p:nvSpPr>
        <p:spPr>
          <a:xfrm>
            <a:off x="886106" y="4265124"/>
            <a:ext cx="917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92A2E9C4-87CB-2446-AF22-403983CBA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8022" y="0"/>
            <a:ext cx="7085756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E73F370-767B-2F47-8F29-2FB395A9FF07}"/>
              </a:ext>
            </a:extLst>
          </p:cNvPr>
          <p:cNvSpPr/>
          <p:nvPr/>
        </p:nvSpPr>
        <p:spPr>
          <a:xfrm rot="21022973">
            <a:off x="7327901" y="4037628"/>
            <a:ext cx="355600" cy="274190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721F3E-1F40-B042-B5FD-6EE8EB4D1EEB}"/>
              </a:ext>
            </a:extLst>
          </p:cNvPr>
          <p:cNvSpPr/>
          <p:nvPr/>
        </p:nvSpPr>
        <p:spPr>
          <a:xfrm rot="21230215">
            <a:off x="7516467" y="4584699"/>
            <a:ext cx="520700" cy="2286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3A94510-9E77-5C43-9A9E-93EC7E6B2E97}"/>
              </a:ext>
            </a:extLst>
          </p:cNvPr>
          <p:cNvSpPr txBox="1"/>
          <p:nvPr/>
        </p:nvSpPr>
        <p:spPr>
          <a:xfrm>
            <a:off x="1565980" y="2457531"/>
            <a:ext cx="91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 err="1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t</a:t>
            </a:r>
            <a:endParaRPr lang="fr-FR" sz="9600" b="1" dirty="0">
              <a:solidFill>
                <a:schemeClr val="bg2">
                  <a:lumMod val="75000"/>
                </a:schemeClr>
              </a:solidFill>
              <a:latin typeface="GE typo" pitchFamily="2" charset="0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6E855608-E3D5-7245-9115-C4FAE84ED5FC}"/>
              </a:ext>
            </a:extLst>
          </p:cNvPr>
          <p:cNvSpPr txBox="1"/>
          <p:nvPr/>
        </p:nvSpPr>
        <p:spPr>
          <a:xfrm>
            <a:off x="1576172" y="4265124"/>
            <a:ext cx="917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 err="1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t</a:t>
            </a:r>
            <a:endParaRPr lang="fr-FR" sz="9600" dirty="0">
              <a:solidFill>
                <a:schemeClr val="bg2">
                  <a:lumMod val="75000"/>
                </a:schemeClr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8207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 animBg="1"/>
      <p:bldP spid="8" grpId="1" animBg="1"/>
      <p:bldP spid="9" grpId="0" animBg="1"/>
      <p:bldP spid="9" grpId="1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7877FA30-C58A-E349-881F-85550D00615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7AD5E5D3-528A-5649-8961-D2D7286510F5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787960B-615C-344A-8948-113786A7B9BF}"/>
              </a:ext>
            </a:extLst>
          </p:cNvPr>
          <p:cNvSpPr txBox="1"/>
          <p:nvPr/>
        </p:nvSpPr>
        <p:spPr>
          <a:xfrm>
            <a:off x="1434236" y="25537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D8AD151-1A13-2A40-A38F-6C39E21BC381}"/>
              </a:ext>
            </a:extLst>
          </p:cNvPr>
          <p:cNvSpPr txBox="1"/>
          <p:nvPr/>
        </p:nvSpPr>
        <p:spPr>
          <a:xfrm>
            <a:off x="2535820" y="255378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320ED9F-2BCC-4449-9E34-78B93369164A}"/>
              </a:ext>
            </a:extLst>
          </p:cNvPr>
          <p:cNvSpPr txBox="1"/>
          <p:nvPr/>
        </p:nvSpPr>
        <p:spPr>
          <a:xfrm>
            <a:off x="1299920" y="36071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2653369-3A69-7D44-A2A6-3D2CB4D63679}"/>
              </a:ext>
            </a:extLst>
          </p:cNvPr>
          <p:cNvSpPr txBox="1"/>
          <p:nvPr/>
        </p:nvSpPr>
        <p:spPr>
          <a:xfrm>
            <a:off x="2401504" y="360710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7333A7-06D8-3144-AAEA-27A5E87BBC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26" y="0"/>
            <a:ext cx="7945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99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516 0.00208 L -0.03516 0.00208 " pathEditMode="relative" ptsTypes="AAA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59259E-6 L -0.04961 0.00602 L -0.04961 0.0067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87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1"/>
      <p:bldP spid="7" grpId="2"/>
      <p:bldP spid="8" grpId="1"/>
      <p:bldP spid="9" grpId="1"/>
      <p:bldP spid="9" grpId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421732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1086521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.00902 L -0.06146 0.00277 L -0.06146 0.00231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73" y="-34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0.00903 L -0.04622 0.00278 L -0.04622 0.00231 " pathEditMode="relative" rAng="0" ptsTypes="A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8" y="-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1783120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065649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1783121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23714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75FFDE-7F39-0042-ADA6-CC5EE25A50BE}"/>
              </a:ext>
            </a:extLst>
          </p:cNvPr>
          <p:cNvSpPr txBox="1"/>
          <p:nvPr/>
        </p:nvSpPr>
        <p:spPr>
          <a:xfrm>
            <a:off x="2797711" y="351106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s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CC23301-6DE6-754E-AD74-B0C52B5ADA42}"/>
              </a:ext>
            </a:extLst>
          </p:cNvPr>
          <p:cNvSpPr txBox="1"/>
          <p:nvPr/>
        </p:nvSpPr>
        <p:spPr>
          <a:xfrm>
            <a:off x="2533610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chemeClr val="bg2">
                    <a:lumMod val="75000"/>
                  </a:schemeClr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s</a:t>
            </a:r>
          </a:p>
        </p:txBody>
      </p:sp>
      <p:sp>
        <p:nvSpPr>
          <p:cNvPr id="2" name="Forme libre 1">
            <a:extLst>
              <a:ext uri="{FF2B5EF4-FFF2-40B4-BE49-F238E27FC236}">
                <a16:creationId xmlns:a16="http://schemas.microsoft.com/office/drawing/2014/main" id="{9EB0DDA9-2327-CA43-ACA5-E09599B80542}"/>
              </a:ext>
            </a:extLst>
          </p:cNvPr>
          <p:cNvSpPr/>
          <p:nvPr/>
        </p:nvSpPr>
        <p:spPr>
          <a:xfrm>
            <a:off x="2900363" y="3028950"/>
            <a:ext cx="457200" cy="314325"/>
          </a:xfrm>
          <a:custGeom>
            <a:avLst/>
            <a:gdLst>
              <a:gd name="connsiteX0" fmla="*/ 357187 w 457200"/>
              <a:gd name="connsiteY0" fmla="*/ 0 h 314325"/>
              <a:gd name="connsiteX1" fmla="*/ 257175 w 457200"/>
              <a:gd name="connsiteY1" fmla="*/ 14288 h 314325"/>
              <a:gd name="connsiteX2" fmla="*/ 200025 w 457200"/>
              <a:gd name="connsiteY2" fmla="*/ 0 h 314325"/>
              <a:gd name="connsiteX3" fmla="*/ 14287 w 457200"/>
              <a:gd name="connsiteY3" fmla="*/ 14288 h 314325"/>
              <a:gd name="connsiteX4" fmla="*/ 0 w 457200"/>
              <a:gd name="connsiteY4" fmla="*/ 57150 h 314325"/>
              <a:gd name="connsiteX5" fmla="*/ 42862 w 457200"/>
              <a:gd name="connsiteY5" fmla="*/ 257175 h 314325"/>
              <a:gd name="connsiteX6" fmla="*/ 71437 w 457200"/>
              <a:gd name="connsiteY6" fmla="*/ 300038 h 314325"/>
              <a:gd name="connsiteX7" fmla="*/ 114300 w 457200"/>
              <a:gd name="connsiteY7" fmla="*/ 314325 h 314325"/>
              <a:gd name="connsiteX8" fmla="*/ 300037 w 457200"/>
              <a:gd name="connsiteY8" fmla="*/ 300038 h 314325"/>
              <a:gd name="connsiteX9" fmla="*/ 385762 w 457200"/>
              <a:gd name="connsiteY9" fmla="*/ 242888 h 314325"/>
              <a:gd name="connsiteX10" fmla="*/ 457200 w 457200"/>
              <a:gd name="connsiteY10" fmla="*/ 157163 h 314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57200" h="314325">
                <a:moveTo>
                  <a:pt x="357187" y="0"/>
                </a:moveTo>
                <a:cubicBezTo>
                  <a:pt x="323850" y="4763"/>
                  <a:pt x="290851" y="14288"/>
                  <a:pt x="257175" y="14288"/>
                </a:cubicBezTo>
                <a:cubicBezTo>
                  <a:pt x="237539" y="14288"/>
                  <a:pt x="219661" y="0"/>
                  <a:pt x="200025" y="0"/>
                </a:cubicBezTo>
                <a:cubicBezTo>
                  <a:pt x="137929" y="0"/>
                  <a:pt x="76200" y="9525"/>
                  <a:pt x="14287" y="14288"/>
                </a:cubicBezTo>
                <a:cubicBezTo>
                  <a:pt x="9525" y="28575"/>
                  <a:pt x="0" y="42090"/>
                  <a:pt x="0" y="57150"/>
                </a:cubicBezTo>
                <a:cubicBezTo>
                  <a:pt x="0" y="96448"/>
                  <a:pt x="16283" y="217306"/>
                  <a:pt x="42862" y="257175"/>
                </a:cubicBezTo>
                <a:cubicBezTo>
                  <a:pt x="52387" y="271463"/>
                  <a:pt x="58028" y="289311"/>
                  <a:pt x="71437" y="300038"/>
                </a:cubicBezTo>
                <a:cubicBezTo>
                  <a:pt x="83197" y="309446"/>
                  <a:pt x="100012" y="309563"/>
                  <a:pt x="114300" y="314325"/>
                </a:cubicBezTo>
                <a:cubicBezTo>
                  <a:pt x="176212" y="309563"/>
                  <a:pt x="239986" y="315841"/>
                  <a:pt x="300037" y="300038"/>
                </a:cubicBezTo>
                <a:cubicBezTo>
                  <a:pt x="333249" y="291298"/>
                  <a:pt x="385762" y="242888"/>
                  <a:pt x="385762" y="242888"/>
                </a:cubicBezTo>
                <a:cubicBezTo>
                  <a:pt x="445554" y="153200"/>
                  <a:pt x="408569" y="157163"/>
                  <a:pt x="457200" y="157163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0EC6011-C3E3-5547-AA47-79645E22F6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249" y="274941"/>
            <a:ext cx="5221289" cy="6472237"/>
          </a:xfrm>
          <a:prstGeom prst="rect">
            <a:avLst/>
          </a:prstGeom>
        </p:spPr>
      </p:pic>
      <p:sp>
        <p:nvSpPr>
          <p:cNvPr id="16" name="Forme libre 15">
            <a:extLst>
              <a:ext uri="{FF2B5EF4-FFF2-40B4-BE49-F238E27FC236}">
                <a16:creationId xmlns:a16="http://schemas.microsoft.com/office/drawing/2014/main" id="{52BC43A9-E168-FD43-91A7-E5C42BB33956}"/>
              </a:ext>
            </a:extLst>
          </p:cNvPr>
          <p:cNvSpPr/>
          <p:nvPr/>
        </p:nvSpPr>
        <p:spPr>
          <a:xfrm>
            <a:off x="8015932" y="6070444"/>
            <a:ext cx="621158" cy="601819"/>
          </a:xfrm>
          <a:custGeom>
            <a:avLst/>
            <a:gdLst>
              <a:gd name="connsiteX0" fmla="*/ 585143 w 621158"/>
              <a:gd name="connsiteY0" fmla="*/ 601819 h 601819"/>
              <a:gd name="connsiteX1" fmla="*/ 27931 w 621158"/>
              <a:gd name="connsiteY1" fmla="*/ 487519 h 601819"/>
              <a:gd name="connsiteX2" fmla="*/ 127943 w 621158"/>
              <a:gd name="connsiteY2" fmla="*/ 116044 h 601819"/>
              <a:gd name="connsiteX3" fmla="*/ 513706 w 621158"/>
              <a:gd name="connsiteY3" fmla="*/ 1744 h 601819"/>
              <a:gd name="connsiteX4" fmla="*/ 613718 w 621158"/>
              <a:gd name="connsiteY4" fmla="*/ 58894 h 601819"/>
              <a:gd name="connsiteX5" fmla="*/ 356543 w 621158"/>
              <a:gd name="connsiteY5" fmla="*/ 216056 h 601819"/>
              <a:gd name="connsiteX6" fmla="*/ 213668 w 621158"/>
              <a:gd name="connsiteY6" fmla="*/ 273206 h 601819"/>
              <a:gd name="connsiteX7" fmla="*/ 313681 w 621158"/>
              <a:gd name="connsiteY7" fmla="*/ 401794 h 601819"/>
              <a:gd name="connsiteX8" fmla="*/ 313681 w 621158"/>
              <a:gd name="connsiteY8" fmla="*/ 601819 h 6018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158" h="601819">
                <a:moveTo>
                  <a:pt x="585143" y="601819"/>
                </a:moveTo>
                <a:cubicBezTo>
                  <a:pt x="344637" y="585150"/>
                  <a:pt x="104131" y="568481"/>
                  <a:pt x="27931" y="487519"/>
                </a:cubicBezTo>
                <a:cubicBezTo>
                  <a:pt x="-48269" y="406557"/>
                  <a:pt x="46981" y="197006"/>
                  <a:pt x="127943" y="116044"/>
                </a:cubicBezTo>
                <a:cubicBezTo>
                  <a:pt x="208905" y="35082"/>
                  <a:pt x="432744" y="11269"/>
                  <a:pt x="513706" y="1744"/>
                </a:cubicBezTo>
                <a:cubicBezTo>
                  <a:pt x="594668" y="-7781"/>
                  <a:pt x="639912" y="23175"/>
                  <a:pt x="613718" y="58894"/>
                </a:cubicBezTo>
                <a:cubicBezTo>
                  <a:pt x="587524" y="94613"/>
                  <a:pt x="423218" y="180337"/>
                  <a:pt x="356543" y="216056"/>
                </a:cubicBezTo>
                <a:cubicBezTo>
                  <a:pt x="289868" y="251775"/>
                  <a:pt x="220812" y="242250"/>
                  <a:pt x="213668" y="273206"/>
                </a:cubicBezTo>
                <a:cubicBezTo>
                  <a:pt x="206524" y="304162"/>
                  <a:pt x="297012" y="347025"/>
                  <a:pt x="313681" y="401794"/>
                </a:cubicBezTo>
                <a:cubicBezTo>
                  <a:pt x="330350" y="456563"/>
                  <a:pt x="322015" y="529191"/>
                  <a:pt x="313681" y="601819"/>
                </a:cubicBezTo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Forme libre 16">
            <a:extLst>
              <a:ext uri="{FF2B5EF4-FFF2-40B4-BE49-F238E27FC236}">
                <a16:creationId xmlns:a16="http://schemas.microsoft.com/office/drawing/2014/main" id="{6CBC6DA6-F029-CF44-AA8E-EC90C06E9770}"/>
              </a:ext>
            </a:extLst>
          </p:cNvPr>
          <p:cNvSpPr/>
          <p:nvPr/>
        </p:nvSpPr>
        <p:spPr>
          <a:xfrm>
            <a:off x="8416292" y="6515100"/>
            <a:ext cx="299102" cy="177711"/>
          </a:xfrm>
          <a:custGeom>
            <a:avLst/>
            <a:gdLst>
              <a:gd name="connsiteX0" fmla="*/ 41908 w 299102"/>
              <a:gd name="connsiteY0" fmla="*/ 0 h 177711"/>
              <a:gd name="connsiteX1" fmla="*/ 299083 w 299102"/>
              <a:gd name="connsiteY1" fmla="*/ 157163 h 177711"/>
              <a:gd name="connsiteX2" fmla="*/ 27621 w 299102"/>
              <a:gd name="connsiteY2" fmla="*/ 157163 h 177711"/>
              <a:gd name="connsiteX3" fmla="*/ 41908 w 299102"/>
              <a:gd name="connsiteY3" fmla="*/ 0 h 177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9102" h="177711">
                <a:moveTo>
                  <a:pt x="41908" y="0"/>
                </a:moveTo>
                <a:cubicBezTo>
                  <a:pt x="87152" y="0"/>
                  <a:pt x="301464" y="130969"/>
                  <a:pt x="299083" y="157163"/>
                </a:cubicBezTo>
                <a:cubicBezTo>
                  <a:pt x="296702" y="183357"/>
                  <a:pt x="72865" y="185738"/>
                  <a:pt x="27621" y="157163"/>
                </a:cubicBezTo>
                <a:cubicBezTo>
                  <a:pt x="-17623" y="128588"/>
                  <a:pt x="-3336" y="0"/>
                  <a:pt x="41908" y="0"/>
                </a:cubicBezTo>
                <a:close/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Forme libre 17">
            <a:extLst>
              <a:ext uri="{FF2B5EF4-FFF2-40B4-BE49-F238E27FC236}">
                <a16:creationId xmlns:a16="http://schemas.microsoft.com/office/drawing/2014/main" id="{9B9631FF-7E41-F545-A42F-448B0FEE2002}"/>
              </a:ext>
            </a:extLst>
          </p:cNvPr>
          <p:cNvSpPr/>
          <p:nvPr/>
        </p:nvSpPr>
        <p:spPr>
          <a:xfrm>
            <a:off x="7930819" y="3414287"/>
            <a:ext cx="2492708" cy="2715051"/>
          </a:xfrm>
          <a:custGeom>
            <a:avLst/>
            <a:gdLst>
              <a:gd name="connsiteX0" fmla="*/ 298781 w 2492708"/>
              <a:gd name="connsiteY0" fmla="*/ 2715051 h 2715051"/>
              <a:gd name="connsiteX1" fmla="*/ 98756 w 2492708"/>
              <a:gd name="connsiteY1" fmla="*/ 2643613 h 2715051"/>
              <a:gd name="connsiteX2" fmla="*/ 13031 w 2492708"/>
              <a:gd name="connsiteY2" fmla="*/ 2515026 h 2715051"/>
              <a:gd name="connsiteX3" fmla="*/ 370219 w 2492708"/>
              <a:gd name="connsiteY3" fmla="*/ 2214988 h 2715051"/>
              <a:gd name="connsiteX4" fmla="*/ 541669 w 2492708"/>
              <a:gd name="connsiteY4" fmla="*/ 2214988 h 2715051"/>
              <a:gd name="connsiteX5" fmla="*/ 1141744 w 2492708"/>
              <a:gd name="connsiteY5" fmla="*/ 2043538 h 2715051"/>
              <a:gd name="connsiteX6" fmla="*/ 1598944 w 2492708"/>
              <a:gd name="connsiteY6" fmla="*/ 1843513 h 2715051"/>
              <a:gd name="connsiteX7" fmla="*/ 1527506 w 2492708"/>
              <a:gd name="connsiteY7" fmla="*/ 1243438 h 2715051"/>
              <a:gd name="connsiteX8" fmla="*/ 941719 w 2492708"/>
              <a:gd name="connsiteY8" fmla="*/ 800526 h 2715051"/>
              <a:gd name="connsiteX9" fmla="*/ 884569 w 2492708"/>
              <a:gd name="connsiteY9" fmla="*/ 729088 h 2715051"/>
              <a:gd name="connsiteX10" fmla="*/ 1041731 w 2492708"/>
              <a:gd name="connsiteY10" fmla="*/ 143301 h 2715051"/>
              <a:gd name="connsiteX11" fmla="*/ 1970419 w 2492708"/>
              <a:gd name="connsiteY11" fmla="*/ 29001 h 2715051"/>
              <a:gd name="connsiteX12" fmla="*/ 2484769 w 2492708"/>
              <a:gd name="connsiteY12" fmla="*/ 571926 h 2715051"/>
              <a:gd name="connsiteX13" fmla="*/ 2270456 w 2492708"/>
              <a:gd name="connsiteY13" fmla="*/ 657651 h 2715051"/>
              <a:gd name="connsiteX14" fmla="*/ 2099006 w 2492708"/>
              <a:gd name="connsiteY14" fmla="*/ 357613 h 2715051"/>
              <a:gd name="connsiteX15" fmla="*/ 1813256 w 2492708"/>
              <a:gd name="connsiteY15" fmla="*/ 229026 h 2715051"/>
              <a:gd name="connsiteX16" fmla="*/ 1270331 w 2492708"/>
              <a:gd name="connsiteY16" fmla="*/ 343326 h 2715051"/>
              <a:gd name="connsiteX17" fmla="*/ 1113169 w 2492708"/>
              <a:gd name="connsiteY17" fmla="*/ 586213 h 2715051"/>
              <a:gd name="connsiteX18" fmla="*/ 1641806 w 2492708"/>
              <a:gd name="connsiteY18" fmla="*/ 1000551 h 2715051"/>
              <a:gd name="connsiteX19" fmla="*/ 1970419 w 2492708"/>
              <a:gd name="connsiteY19" fmla="*/ 1572051 h 2715051"/>
              <a:gd name="connsiteX20" fmla="*/ 1827544 w 2492708"/>
              <a:gd name="connsiteY20" fmla="*/ 2043538 h 2715051"/>
              <a:gd name="connsiteX21" fmla="*/ 627394 w 2492708"/>
              <a:gd name="connsiteY21" fmla="*/ 2372151 h 2715051"/>
              <a:gd name="connsiteX22" fmla="*/ 370219 w 2492708"/>
              <a:gd name="connsiteY22" fmla="*/ 2529313 h 2715051"/>
              <a:gd name="connsiteX23" fmla="*/ 441656 w 2492708"/>
              <a:gd name="connsiteY23" fmla="*/ 2629326 h 2715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2492708" h="2715051">
                <a:moveTo>
                  <a:pt x="298781" y="2715051"/>
                </a:moveTo>
                <a:cubicBezTo>
                  <a:pt x="222581" y="2696000"/>
                  <a:pt x="146381" y="2676950"/>
                  <a:pt x="98756" y="2643613"/>
                </a:cubicBezTo>
                <a:cubicBezTo>
                  <a:pt x="51131" y="2610275"/>
                  <a:pt x="-32213" y="2586463"/>
                  <a:pt x="13031" y="2515026"/>
                </a:cubicBezTo>
                <a:cubicBezTo>
                  <a:pt x="58275" y="2443589"/>
                  <a:pt x="282113" y="2264994"/>
                  <a:pt x="370219" y="2214988"/>
                </a:cubicBezTo>
                <a:cubicBezTo>
                  <a:pt x="458325" y="2164982"/>
                  <a:pt x="413082" y="2243563"/>
                  <a:pt x="541669" y="2214988"/>
                </a:cubicBezTo>
                <a:cubicBezTo>
                  <a:pt x="670256" y="2186413"/>
                  <a:pt x="965532" y="2105450"/>
                  <a:pt x="1141744" y="2043538"/>
                </a:cubicBezTo>
                <a:cubicBezTo>
                  <a:pt x="1317956" y="1981626"/>
                  <a:pt x="1534650" y="1976863"/>
                  <a:pt x="1598944" y="1843513"/>
                </a:cubicBezTo>
                <a:cubicBezTo>
                  <a:pt x="1663238" y="1710163"/>
                  <a:pt x="1637044" y="1417269"/>
                  <a:pt x="1527506" y="1243438"/>
                </a:cubicBezTo>
                <a:cubicBezTo>
                  <a:pt x="1417969" y="1069607"/>
                  <a:pt x="941719" y="800526"/>
                  <a:pt x="941719" y="800526"/>
                </a:cubicBezTo>
                <a:cubicBezTo>
                  <a:pt x="834563" y="714801"/>
                  <a:pt x="867900" y="838625"/>
                  <a:pt x="884569" y="729088"/>
                </a:cubicBezTo>
                <a:cubicBezTo>
                  <a:pt x="901238" y="619551"/>
                  <a:pt x="860756" y="259982"/>
                  <a:pt x="1041731" y="143301"/>
                </a:cubicBezTo>
                <a:cubicBezTo>
                  <a:pt x="1222706" y="26620"/>
                  <a:pt x="1729913" y="-42436"/>
                  <a:pt x="1970419" y="29001"/>
                </a:cubicBezTo>
                <a:cubicBezTo>
                  <a:pt x="2210925" y="100438"/>
                  <a:pt x="2434763" y="467151"/>
                  <a:pt x="2484769" y="571926"/>
                </a:cubicBezTo>
                <a:cubicBezTo>
                  <a:pt x="2534775" y="676701"/>
                  <a:pt x="2334750" y="693370"/>
                  <a:pt x="2270456" y="657651"/>
                </a:cubicBezTo>
                <a:cubicBezTo>
                  <a:pt x="2206162" y="621932"/>
                  <a:pt x="2175206" y="429050"/>
                  <a:pt x="2099006" y="357613"/>
                </a:cubicBezTo>
                <a:cubicBezTo>
                  <a:pt x="2022806" y="286175"/>
                  <a:pt x="1951368" y="231407"/>
                  <a:pt x="1813256" y="229026"/>
                </a:cubicBezTo>
                <a:cubicBezTo>
                  <a:pt x="1675144" y="226645"/>
                  <a:pt x="1387012" y="283795"/>
                  <a:pt x="1270331" y="343326"/>
                </a:cubicBezTo>
                <a:cubicBezTo>
                  <a:pt x="1153650" y="402857"/>
                  <a:pt x="1051257" y="476676"/>
                  <a:pt x="1113169" y="586213"/>
                </a:cubicBezTo>
                <a:cubicBezTo>
                  <a:pt x="1175081" y="695750"/>
                  <a:pt x="1498931" y="836245"/>
                  <a:pt x="1641806" y="1000551"/>
                </a:cubicBezTo>
                <a:cubicBezTo>
                  <a:pt x="1784681" y="1164857"/>
                  <a:pt x="1939463" y="1398220"/>
                  <a:pt x="1970419" y="1572051"/>
                </a:cubicBezTo>
                <a:cubicBezTo>
                  <a:pt x="2001375" y="1745882"/>
                  <a:pt x="2051381" y="1910188"/>
                  <a:pt x="1827544" y="2043538"/>
                </a:cubicBezTo>
                <a:cubicBezTo>
                  <a:pt x="1603707" y="2176888"/>
                  <a:pt x="870282" y="2291188"/>
                  <a:pt x="627394" y="2372151"/>
                </a:cubicBezTo>
                <a:cubicBezTo>
                  <a:pt x="384507" y="2453113"/>
                  <a:pt x="401175" y="2486450"/>
                  <a:pt x="370219" y="2529313"/>
                </a:cubicBezTo>
                <a:cubicBezTo>
                  <a:pt x="339263" y="2572175"/>
                  <a:pt x="390459" y="2600750"/>
                  <a:pt x="441656" y="2629326"/>
                </a:cubicBezTo>
              </a:path>
            </a:pathLst>
          </a:cu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8E8883D4-AA85-E64F-905B-2F2E1F277BD6}"/>
              </a:ext>
            </a:extLst>
          </p:cNvPr>
          <p:cNvSpPr/>
          <p:nvPr/>
        </p:nvSpPr>
        <p:spPr>
          <a:xfrm>
            <a:off x="10301292" y="3639409"/>
            <a:ext cx="165100" cy="215543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EF0AB67A-26AE-4D41-A7AA-650F2ACB1E34}"/>
              </a:ext>
            </a:extLst>
          </p:cNvPr>
          <p:cNvSpPr/>
          <p:nvPr/>
        </p:nvSpPr>
        <p:spPr>
          <a:xfrm>
            <a:off x="10152066" y="3554655"/>
            <a:ext cx="200025" cy="343894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B9806CD1-E903-8C4D-8555-0F6DE0C6D603}"/>
              </a:ext>
            </a:extLst>
          </p:cNvPr>
          <p:cNvSpPr/>
          <p:nvPr/>
        </p:nvSpPr>
        <p:spPr>
          <a:xfrm>
            <a:off x="10258427" y="3683006"/>
            <a:ext cx="82550" cy="171947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E0EE94E1-2C0E-984E-8DBC-10E7445C5749}"/>
              </a:ext>
            </a:extLst>
          </p:cNvPr>
          <p:cNvSpPr/>
          <p:nvPr/>
        </p:nvSpPr>
        <p:spPr>
          <a:xfrm>
            <a:off x="10371139" y="3726602"/>
            <a:ext cx="58737" cy="12835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378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553906" y="34536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80F8C0A8-D2B5-5D44-AB8D-1DB30B2A07D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628" y="498472"/>
            <a:ext cx="5442571" cy="5813428"/>
          </a:xfrm>
          <a:prstGeom prst="rect">
            <a:avLst/>
          </a:prstGeom>
        </p:spPr>
      </p:pic>
      <p:sp>
        <p:nvSpPr>
          <p:cNvPr id="2" name="Forme libre 1">
            <a:extLst>
              <a:ext uri="{FF2B5EF4-FFF2-40B4-BE49-F238E27FC236}">
                <a16:creationId xmlns:a16="http://schemas.microsoft.com/office/drawing/2014/main" id="{B6457AB9-A7D5-0B46-8187-C2E7F562C68B}"/>
              </a:ext>
            </a:extLst>
          </p:cNvPr>
          <p:cNvSpPr/>
          <p:nvPr/>
        </p:nvSpPr>
        <p:spPr>
          <a:xfrm>
            <a:off x="5662319" y="5655451"/>
            <a:ext cx="5475581" cy="656449"/>
          </a:xfrm>
          <a:custGeom>
            <a:avLst/>
            <a:gdLst>
              <a:gd name="connsiteX0" fmla="*/ 27281 w 5475581"/>
              <a:gd name="connsiteY0" fmla="*/ 643749 h 656449"/>
              <a:gd name="connsiteX1" fmla="*/ 27281 w 5475581"/>
              <a:gd name="connsiteY1" fmla="*/ 262749 h 656449"/>
              <a:gd name="connsiteX2" fmla="*/ 27281 w 5475581"/>
              <a:gd name="connsiteY2" fmla="*/ 135749 h 656449"/>
              <a:gd name="connsiteX3" fmla="*/ 395581 w 5475581"/>
              <a:gd name="connsiteY3" fmla="*/ 250049 h 656449"/>
              <a:gd name="connsiteX4" fmla="*/ 713081 w 5475581"/>
              <a:gd name="connsiteY4" fmla="*/ 161149 h 656449"/>
              <a:gd name="connsiteX5" fmla="*/ 1233781 w 5475581"/>
              <a:gd name="connsiteY5" fmla="*/ 72249 h 656449"/>
              <a:gd name="connsiteX6" fmla="*/ 1627481 w 5475581"/>
              <a:gd name="connsiteY6" fmla="*/ 34149 h 656449"/>
              <a:gd name="connsiteX7" fmla="*/ 1678281 w 5475581"/>
              <a:gd name="connsiteY7" fmla="*/ 46849 h 656449"/>
              <a:gd name="connsiteX8" fmla="*/ 1716381 w 5475581"/>
              <a:gd name="connsiteY8" fmla="*/ 161149 h 656449"/>
              <a:gd name="connsiteX9" fmla="*/ 2008481 w 5475581"/>
              <a:gd name="connsiteY9" fmla="*/ 161149 h 656449"/>
              <a:gd name="connsiteX10" fmla="*/ 2237081 w 5475581"/>
              <a:gd name="connsiteY10" fmla="*/ 84949 h 656449"/>
              <a:gd name="connsiteX11" fmla="*/ 2465681 w 5475581"/>
              <a:gd name="connsiteY11" fmla="*/ 84949 h 656449"/>
              <a:gd name="connsiteX12" fmla="*/ 2719681 w 5475581"/>
              <a:gd name="connsiteY12" fmla="*/ 97649 h 656449"/>
              <a:gd name="connsiteX13" fmla="*/ 2973681 w 5475581"/>
              <a:gd name="connsiteY13" fmla="*/ 97649 h 656449"/>
              <a:gd name="connsiteX14" fmla="*/ 3189581 w 5475581"/>
              <a:gd name="connsiteY14" fmla="*/ 186549 h 656449"/>
              <a:gd name="connsiteX15" fmla="*/ 3278481 w 5475581"/>
              <a:gd name="connsiteY15" fmla="*/ 110349 h 656449"/>
              <a:gd name="connsiteX16" fmla="*/ 3557881 w 5475581"/>
              <a:gd name="connsiteY16" fmla="*/ 135749 h 656449"/>
              <a:gd name="connsiteX17" fmla="*/ 3684881 w 5475581"/>
              <a:gd name="connsiteY17" fmla="*/ 135749 h 656449"/>
              <a:gd name="connsiteX18" fmla="*/ 4154781 w 5475581"/>
              <a:gd name="connsiteY18" fmla="*/ 46849 h 656449"/>
              <a:gd name="connsiteX19" fmla="*/ 4294481 w 5475581"/>
              <a:gd name="connsiteY19" fmla="*/ 148449 h 656449"/>
              <a:gd name="connsiteX20" fmla="*/ 4484981 w 5475581"/>
              <a:gd name="connsiteY20" fmla="*/ 84949 h 656449"/>
              <a:gd name="connsiteX21" fmla="*/ 4891381 w 5475581"/>
              <a:gd name="connsiteY21" fmla="*/ 72249 h 656449"/>
              <a:gd name="connsiteX22" fmla="*/ 5234281 w 5475581"/>
              <a:gd name="connsiteY22" fmla="*/ 8749 h 656449"/>
              <a:gd name="connsiteX23" fmla="*/ 5437481 w 5475581"/>
              <a:gd name="connsiteY23" fmla="*/ 8749 h 656449"/>
              <a:gd name="connsiteX24" fmla="*/ 5450181 w 5475581"/>
              <a:gd name="connsiteY24" fmla="*/ 84949 h 656449"/>
              <a:gd name="connsiteX25" fmla="*/ 5475581 w 5475581"/>
              <a:gd name="connsiteY25" fmla="*/ 656449 h 6564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475581" h="656449">
                <a:moveTo>
                  <a:pt x="27281" y="643749"/>
                </a:moveTo>
                <a:lnTo>
                  <a:pt x="27281" y="262749"/>
                </a:lnTo>
                <a:cubicBezTo>
                  <a:pt x="27281" y="178082"/>
                  <a:pt x="-34102" y="137866"/>
                  <a:pt x="27281" y="135749"/>
                </a:cubicBezTo>
                <a:cubicBezTo>
                  <a:pt x="88664" y="133632"/>
                  <a:pt x="281281" y="245816"/>
                  <a:pt x="395581" y="250049"/>
                </a:cubicBezTo>
                <a:cubicBezTo>
                  <a:pt x="509881" y="254282"/>
                  <a:pt x="573381" y="190782"/>
                  <a:pt x="713081" y="161149"/>
                </a:cubicBezTo>
                <a:cubicBezTo>
                  <a:pt x="852781" y="131516"/>
                  <a:pt x="1081381" y="93416"/>
                  <a:pt x="1233781" y="72249"/>
                </a:cubicBezTo>
                <a:cubicBezTo>
                  <a:pt x="1386181" y="51082"/>
                  <a:pt x="1627481" y="34149"/>
                  <a:pt x="1627481" y="34149"/>
                </a:cubicBezTo>
                <a:cubicBezTo>
                  <a:pt x="1701564" y="29916"/>
                  <a:pt x="1663464" y="25682"/>
                  <a:pt x="1678281" y="46849"/>
                </a:cubicBezTo>
                <a:cubicBezTo>
                  <a:pt x="1693098" y="68016"/>
                  <a:pt x="1661348" y="142099"/>
                  <a:pt x="1716381" y="161149"/>
                </a:cubicBezTo>
                <a:cubicBezTo>
                  <a:pt x="1771414" y="180199"/>
                  <a:pt x="1921698" y="173849"/>
                  <a:pt x="2008481" y="161149"/>
                </a:cubicBezTo>
                <a:cubicBezTo>
                  <a:pt x="2095264" y="148449"/>
                  <a:pt x="2160881" y="97649"/>
                  <a:pt x="2237081" y="84949"/>
                </a:cubicBezTo>
                <a:cubicBezTo>
                  <a:pt x="2313281" y="72249"/>
                  <a:pt x="2385248" y="82832"/>
                  <a:pt x="2465681" y="84949"/>
                </a:cubicBezTo>
                <a:cubicBezTo>
                  <a:pt x="2546114" y="87066"/>
                  <a:pt x="2635014" y="95532"/>
                  <a:pt x="2719681" y="97649"/>
                </a:cubicBezTo>
                <a:cubicBezTo>
                  <a:pt x="2804348" y="99766"/>
                  <a:pt x="2895364" y="82832"/>
                  <a:pt x="2973681" y="97649"/>
                </a:cubicBezTo>
                <a:cubicBezTo>
                  <a:pt x="3051998" y="112466"/>
                  <a:pt x="3138781" y="184432"/>
                  <a:pt x="3189581" y="186549"/>
                </a:cubicBezTo>
                <a:cubicBezTo>
                  <a:pt x="3240381" y="188666"/>
                  <a:pt x="3217098" y="118816"/>
                  <a:pt x="3278481" y="110349"/>
                </a:cubicBezTo>
                <a:cubicBezTo>
                  <a:pt x="3339864" y="101882"/>
                  <a:pt x="3490148" y="131516"/>
                  <a:pt x="3557881" y="135749"/>
                </a:cubicBezTo>
                <a:cubicBezTo>
                  <a:pt x="3625614" y="139982"/>
                  <a:pt x="3585398" y="150566"/>
                  <a:pt x="3684881" y="135749"/>
                </a:cubicBezTo>
                <a:cubicBezTo>
                  <a:pt x="3784364" y="120932"/>
                  <a:pt x="4053181" y="44732"/>
                  <a:pt x="4154781" y="46849"/>
                </a:cubicBezTo>
                <a:cubicBezTo>
                  <a:pt x="4256381" y="48966"/>
                  <a:pt x="4239448" y="142099"/>
                  <a:pt x="4294481" y="148449"/>
                </a:cubicBezTo>
                <a:cubicBezTo>
                  <a:pt x="4349514" y="154799"/>
                  <a:pt x="4385498" y="97649"/>
                  <a:pt x="4484981" y="84949"/>
                </a:cubicBezTo>
                <a:cubicBezTo>
                  <a:pt x="4584464" y="72249"/>
                  <a:pt x="4766498" y="84949"/>
                  <a:pt x="4891381" y="72249"/>
                </a:cubicBezTo>
                <a:cubicBezTo>
                  <a:pt x="5016264" y="59549"/>
                  <a:pt x="5143264" y="19332"/>
                  <a:pt x="5234281" y="8749"/>
                </a:cubicBezTo>
                <a:cubicBezTo>
                  <a:pt x="5325298" y="-1834"/>
                  <a:pt x="5401498" y="-3951"/>
                  <a:pt x="5437481" y="8749"/>
                </a:cubicBezTo>
                <a:cubicBezTo>
                  <a:pt x="5473464" y="21449"/>
                  <a:pt x="5443831" y="-23001"/>
                  <a:pt x="5450181" y="84949"/>
                </a:cubicBezTo>
                <a:cubicBezTo>
                  <a:pt x="5456531" y="192899"/>
                  <a:pt x="5466056" y="424674"/>
                  <a:pt x="5475581" y="656449"/>
                </a:cubicBezTo>
              </a:path>
            </a:pathLst>
          </a:custGeom>
          <a:solidFill>
            <a:srgbClr val="00B0F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3403D6F8-1C9C-B94B-BBA7-0F17ECF08F7B}"/>
              </a:ext>
            </a:extLst>
          </p:cNvPr>
          <p:cNvCxnSpPr/>
          <p:nvPr/>
        </p:nvCxnSpPr>
        <p:spPr>
          <a:xfrm>
            <a:off x="2514601" y="15954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37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958 0 " pathEditMode="relative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8958 0 " pathEditMode="relative" ptsTypes="AA">
                                      <p:cBhvr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553906" y="34536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8E307C-FC6D-B24F-BB1E-D1C8357BA480}"/>
              </a:ext>
            </a:extLst>
          </p:cNvPr>
          <p:cNvSpPr/>
          <p:nvPr/>
        </p:nvSpPr>
        <p:spPr>
          <a:xfrm>
            <a:off x="2593213" y="2654300"/>
            <a:ext cx="258078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10AB9B-93BA-C741-8D19-70CC63471B7A}"/>
              </a:ext>
            </a:extLst>
          </p:cNvPr>
          <p:cNvSpPr/>
          <p:nvPr/>
        </p:nvSpPr>
        <p:spPr>
          <a:xfrm>
            <a:off x="2680728" y="3729214"/>
            <a:ext cx="209870" cy="2346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9F0179B-FB66-6747-9DF7-A8D8D165F9FF}"/>
              </a:ext>
            </a:extLst>
          </p:cNvPr>
          <p:cNvSpPr/>
          <p:nvPr/>
        </p:nvSpPr>
        <p:spPr>
          <a:xfrm>
            <a:off x="1858100" y="2654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E02C51-53FB-6F47-BD0F-C1C6052FC65E}"/>
              </a:ext>
            </a:extLst>
          </p:cNvPr>
          <p:cNvSpPr/>
          <p:nvPr/>
        </p:nvSpPr>
        <p:spPr>
          <a:xfrm>
            <a:off x="2010500" y="2654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544F84F-B5DA-EF4C-88B5-A6690C863385}"/>
              </a:ext>
            </a:extLst>
          </p:cNvPr>
          <p:cNvSpPr/>
          <p:nvPr/>
        </p:nvSpPr>
        <p:spPr>
          <a:xfrm>
            <a:off x="1921600" y="3797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D9FDE8B-B37A-2546-A0E8-55D6DE40C4D7}"/>
              </a:ext>
            </a:extLst>
          </p:cNvPr>
          <p:cNvSpPr/>
          <p:nvPr/>
        </p:nvSpPr>
        <p:spPr>
          <a:xfrm>
            <a:off x="2074000" y="3797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ADE35125-97F9-3C43-BDCC-9227424D43A4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07" y="159479"/>
            <a:ext cx="3902393" cy="6588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971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3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8" grpId="0"/>
      <p:bldP spid="8" grpId="1"/>
      <p:bldP spid="9" grpId="0"/>
      <p:bldP spid="4" grpId="0" animBg="1"/>
      <p:bldP spid="4" grpId="1" animBg="1"/>
      <p:bldP spid="12" grpId="0" animBg="1"/>
      <p:bldP spid="12" grpId="1" animBg="1"/>
      <p:bldP spid="13" grpId="0" animBg="1"/>
      <p:bldP spid="14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3">
            <a:extLst>
              <a:ext uri="{FF2B5EF4-FFF2-40B4-BE49-F238E27FC236}">
                <a16:creationId xmlns:a16="http://schemas.microsoft.com/office/drawing/2014/main" id="{F14A2FBB-30DC-FA4D-A9F7-5AAA5C53B8B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38238" y="841373"/>
            <a:ext cx="1376363" cy="14439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5" name="Titre 3">
            <a:extLst>
              <a:ext uri="{FF2B5EF4-FFF2-40B4-BE49-F238E27FC236}">
                <a16:creationId xmlns:a16="http://schemas.microsoft.com/office/drawing/2014/main" id="{D4E880FC-5D8A-4A46-9FCF-1A4D0CDED2FA}"/>
              </a:ext>
            </a:extLst>
          </p:cNvPr>
          <p:cNvSpPr txBox="1">
            <a:spLocks/>
          </p:cNvSpPr>
          <p:nvPr/>
        </p:nvSpPr>
        <p:spPr>
          <a:xfrm>
            <a:off x="2290763" y="841372"/>
            <a:ext cx="1376363" cy="1443921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49D58D-BBF6-054E-A819-46BF1175EF25}"/>
              </a:ext>
            </a:extLst>
          </p:cNvPr>
          <p:cNvSpPr txBox="1"/>
          <p:nvPr/>
        </p:nvSpPr>
        <p:spPr>
          <a:xfrm>
            <a:off x="2553906" y="34536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43E09F3-544D-D945-BD81-02AA4368C12D}"/>
              </a:ext>
            </a:extLst>
          </p:cNvPr>
          <p:cNvSpPr txBox="1"/>
          <p:nvPr/>
        </p:nvSpPr>
        <p:spPr>
          <a:xfrm>
            <a:off x="1138238" y="351106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097FE70-5AE0-A74A-BD55-5C932405E25E}"/>
              </a:ext>
            </a:extLst>
          </p:cNvPr>
          <p:cNvSpPr txBox="1"/>
          <p:nvPr/>
        </p:nvSpPr>
        <p:spPr>
          <a:xfrm>
            <a:off x="2593213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7A23C8C-B148-624A-A331-A5FBD9266C50}"/>
              </a:ext>
            </a:extLst>
          </p:cNvPr>
          <p:cNvSpPr txBox="1"/>
          <p:nvPr/>
        </p:nvSpPr>
        <p:spPr>
          <a:xfrm>
            <a:off x="1216850" y="233977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C8E307C-FC6D-B24F-BB1E-D1C8357BA480}"/>
              </a:ext>
            </a:extLst>
          </p:cNvPr>
          <p:cNvSpPr/>
          <p:nvPr/>
        </p:nvSpPr>
        <p:spPr>
          <a:xfrm>
            <a:off x="2593213" y="2654300"/>
            <a:ext cx="258078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0010AB9B-93BA-C741-8D19-70CC63471B7A}"/>
              </a:ext>
            </a:extLst>
          </p:cNvPr>
          <p:cNvSpPr/>
          <p:nvPr/>
        </p:nvSpPr>
        <p:spPr>
          <a:xfrm>
            <a:off x="2680728" y="3729214"/>
            <a:ext cx="209870" cy="234694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9F0179B-FB66-6747-9DF7-A8D8D165F9FF}"/>
              </a:ext>
            </a:extLst>
          </p:cNvPr>
          <p:cNvSpPr/>
          <p:nvPr/>
        </p:nvSpPr>
        <p:spPr>
          <a:xfrm>
            <a:off x="1858100" y="2654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5DE02C51-53FB-6F47-BD0F-C1C6052FC65E}"/>
              </a:ext>
            </a:extLst>
          </p:cNvPr>
          <p:cNvSpPr/>
          <p:nvPr/>
        </p:nvSpPr>
        <p:spPr>
          <a:xfrm>
            <a:off x="2010500" y="2654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D544F84F-B5DA-EF4C-88B5-A6690C863385}"/>
              </a:ext>
            </a:extLst>
          </p:cNvPr>
          <p:cNvSpPr/>
          <p:nvPr/>
        </p:nvSpPr>
        <p:spPr>
          <a:xfrm>
            <a:off x="1921600" y="3797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llipse 18">
            <a:extLst>
              <a:ext uri="{FF2B5EF4-FFF2-40B4-BE49-F238E27FC236}">
                <a16:creationId xmlns:a16="http://schemas.microsoft.com/office/drawing/2014/main" id="{9D9FDE8B-B37A-2546-A0E8-55D6DE40C4D7}"/>
              </a:ext>
            </a:extLst>
          </p:cNvPr>
          <p:cNvSpPr/>
          <p:nvPr/>
        </p:nvSpPr>
        <p:spPr>
          <a:xfrm>
            <a:off x="2074000" y="3797300"/>
            <a:ext cx="33741" cy="152400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C34EB28-EB65-D14D-9B8D-E9BD3B4E0452}"/>
              </a:ext>
            </a:extLst>
          </p:cNvPr>
          <p:cNvSpPr txBox="1"/>
          <p:nvPr/>
        </p:nvSpPr>
        <p:spPr>
          <a:xfrm>
            <a:off x="3373349" y="658198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853C9262-C733-2542-8E1D-CBD7566649B0}"/>
              </a:ext>
            </a:extLst>
          </p:cNvPr>
          <p:cNvSpPr txBox="1"/>
          <p:nvPr/>
        </p:nvSpPr>
        <p:spPr>
          <a:xfrm>
            <a:off x="3587329" y="3453626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8B9A2ACA-1D23-C44A-B434-94D720C426DE}"/>
              </a:ext>
            </a:extLst>
          </p:cNvPr>
          <p:cNvSpPr txBox="1"/>
          <p:nvPr/>
        </p:nvSpPr>
        <p:spPr>
          <a:xfrm>
            <a:off x="3661304" y="228529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CC1C5AD2-73B8-114C-B419-CCDF016B277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9712" y="599368"/>
            <a:ext cx="6286588" cy="556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95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3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3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6667 0 L -0.06667 0 " pathEditMode="relative" ptsTypes="A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278 L -0.12409 0.00347 L -0.12409 0.00393 " pathEditMode="relative" rAng="0" ptsTypes="AAA">
                                      <p:cBhvr>
                                        <p:cTn id="5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32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0.00278 L -0.12409 0.00347 L -0.12409 0.00393 " pathEditMode="relative" rAng="0" ptsTypes="AAA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11" y="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  <p:bldP spid="6" grpId="2"/>
      <p:bldP spid="7" grpId="0"/>
      <p:bldP spid="8" grpId="1"/>
      <p:bldP spid="8" grpId="2"/>
      <p:bldP spid="9" grpId="0"/>
      <p:bldP spid="4" grpId="0" animBg="1"/>
      <p:bldP spid="4" grpId="1" animBg="1"/>
      <p:bldP spid="12" grpId="0" animBg="1"/>
      <p:bldP spid="12" grpId="1" animBg="1"/>
      <p:bldP spid="13" grpId="0" animBg="1"/>
      <p:bldP spid="14" grpId="0" animBg="1"/>
      <p:bldP spid="18" grpId="0" animBg="1"/>
      <p:bldP spid="19" grpId="0" animBg="1"/>
      <p:bldP spid="16" grpId="1"/>
      <p:bldP spid="16" grpId="2"/>
      <p:bldP spid="17" grpId="1"/>
      <p:bldP spid="17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929631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9D2D13B-B973-E042-B8CA-6B8752C7B9DE}"/>
              </a:ext>
            </a:extLst>
          </p:cNvPr>
          <p:cNvSpPr txBox="1"/>
          <p:nvPr/>
        </p:nvSpPr>
        <p:spPr>
          <a:xfrm>
            <a:off x="886106" y="311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1668510-1EDB-D944-BAAA-BE16A3F60555}"/>
              </a:ext>
            </a:extLst>
          </p:cNvPr>
          <p:cNvSpPr txBox="1"/>
          <p:nvPr/>
        </p:nvSpPr>
        <p:spPr>
          <a:xfrm>
            <a:off x="991401" y="2457532"/>
            <a:ext cx="91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18B92B0-DB01-CE4C-AAB4-D96EAA794620}"/>
              </a:ext>
            </a:extLst>
          </p:cNvPr>
          <p:cNvSpPr txBox="1"/>
          <p:nvPr/>
        </p:nvSpPr>
        <p:spPr>
          <a:xfrm>
            <a:off x="886106" y="4265124"/>
            <a:ext cx="9172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FA086552-E15B-4149-B7F9-2AFD24DE0CC8}"/>
              </a:ext>
            </a:extLst>
          </p:cNvPr>
          <p:cNvSpPr txBox="1"/>
          <p:nvPr/>
        </p:nvSpPr>
        <p:spPr>
          <a:xfrm>
            <a:off x="1902456" y="3112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4009A19-F328-264B-8309-053D54FC07EE}"/>
              </a:ext>
            </a:extLst>
          </p:cNvPr>
          <p:cNvSpPr txBox="1"/>
          <p:nvPr/>
        </p:nvSpPr>
        <p:spPr>
          <a:xfrm>
            <a:off x="2045501" y="2457532"/>
            <a:ext cx="911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solidFill>
                  <a:srgbClr val="0070C0"/>
                </a:solidFill>
                <a:latin typeface="GE typo" pitchFamily="2" charset="0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846E72D-67F7-534F-8C83-A555DCC5E31F}"/>
              </a:ext>
            </a:extLst>
          </p:cNvPr>
          <p:cNvSpPr txBox="1"/>
          <p:nvPr/>
        </p:nvSpPr>
        <p:spPr>
          <a:xfrm>
            <a:off x="1972383" y="4265124"/>
            <a:ext cx="124749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7CED8256-243E-5A4E-A9E9-9F719F5C46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3631" y="163406"/>
            <a:ext cx="3644969" cy="6694594"/>
          </a:xfrm>
          <a:prstGeom prst="rect">
            <a:avLst/>
          </a:prstGeom>
        </p:spPr>
      </p:pic>
      <p:sp>
        <p:nvSpPr>
          <p:cNvPr id="3" name="Forme libre 2">
            <a:extLst>
              <a:ext uri="{FF2B5EF4-FFF2-40B4-BE49-F238E27FC236}">
                <a16:creationId xmlns:a16="http://schemas.microsoft.com/office/drawing/2014/main" id="{4D42FFB1-3ABB-C14D-A6C8-6EBEBC85F888}"/>
              </a:ext>
            </a:extLst>
          </p:cNvPr>
          <p:cNvSpPr/>
          <p:nvPr/>
        </p:nvSpPr>
        <p:spPr>
          <a:xfrm>
            <a:off x="5472946" y="2705100"/>
            <a:ext cx="559554" cy="622300"/>
          </a:xfrm>
          <a:custGeom>
            <a:avLst/>
            <a:gdLst>
              <a:gd name="connsiteX0" fmla="*/ 26154 w 559554"/>
              <a:gd name="connsiteY0" fmla="*/ 622300 h 622300"/>
              <a:gd name="connsiteX1" fmla="*/ 13454 w 559554"/>
              <a:gd name="connsiteY1" fmla="*/ 431800 h 622300"/>
              <a:gd name="connsiteX2" fmla="*/ 754 w 559554"/>
              <a:gd name="connsiteY2" fmla="*/ 368300 h 622300"/>
              <a:gd name="connsiteX3" fmla="*/ 26154 w 559554"/>
              <a:gd name="connsiteY3" fmla="*/ 114300 h 622300"/>
              <a:gd name="connsiteX4" fmla="*/ 127754 w 559554"/>
              <a:gd name="connsiteY4" fmla="*/ 25400 h 622300"/>
              <a:gd name="connsiteX5" fmla="*/ 203954 w 559554"/>
              <a:gd name="connsiteY5" fmla="*/ 0 h 622300"/>
              <a:gd name="connsiteX6" fmla="*/ 305554 w 559554"/>
              <a:gd name="connsiteY6" fmla="*/ 25400 h 622300"/>
              <a:gd name="connsiteX7" fmla="*/ 343654 w 559554"/>
              <a:gd name="connsiteY7" fmla="*/ 50800 h 622300"/>
              <a:gd name="connsiteX8" fmla="*/ 407154 w 559554"/>
              <a:gd name="connsiteY8" fmla="*/ 101600 h 622300"/>
              <a:gd name="connsiteX9" fmla="*/ 483354 w 559554"/>
              <a:gd name="connsiteY9" fmla="*/ 152400 h 622300"/>
              <a:gd name="connsiteX10" fmla="*/ 534154 w 559554"/>
              <a:gd name="connsiteY10" fmla="*/ 228600 h 622300"/>
              <a:gd name="connsiteX11" fmla="*/ 559554 w 559554"/>
              <a:gd name="connsiteY11" fmla="*/ 304800 h 622300"/>
              <a:gd name="connsiteX12" fmla="*/ 546854 w 559554"/>
              <a:gd name="connsiteY12" fmla="*/ 431800 h 622300"/>
              <a:gd name="connsiteX13" fmla="*/ 508754 w 559554"/>
              <a:gd name="connsiteY13" fmla="*/ 469900 h 622300"/>
              <a:gd name="connsiteX14" fmla="*/ 496054 w 559554"/>
              <a:gd name="connsiteY14" fmla="*/ 508000 h 622300"/>
              <a:gd name="connsiteX15" fmla="*/ 457954 w 559554"/>
              <a:gd name="connsiteY15" fmla="*/ 533400 h 622300"/>
              <a:gd name="connsiteX16" fmla="*/ 419854 w 559554"/>
              <a:gd name="connsiteY16" fmla="*/ 571500 h 622300"/>
              <a:gd name="connsiteX17" fmla="*/ 343654 w 559554"/>
              <a:gd name="connsiteY17" fmla="*/ 609600 h 622300"/>
              <a:gd name="connsiteX18" fmla="*/ 292854 w 559554"/>
              <a:gd name="connsiteY18" fmla="*/ 609600 h 62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59554" h="622300">
                <a:moveTo>
                  <a:pt x="26154" y="622300"/>
                </a:moveTo>
                <a:cubicBezTo>
                  <a:pt x="21921" y="558800"/>
                  <a:pt x="19787" y="495125"/>
                  <a:pt x="13454" y="431800"/>
                </a:cubicBezTo>
                <a:cubicBezTo>
                  <a:pt x="11306" y="410321"/>
                  <a:pt x="754" y="389886"/>
                  <a:pt x="754" y="368300"/>
                </a:cubicBezTo>
                <a:cubicBezTo>
                  <a:pt x="754" y="357167"/>
                  <a:pt x="-6839" y="180286"/>
                  <a:pt x="26154" y="114300"/>
                </a:cubicBezTo>
                <a:cubicBezTo>
                  <a:pt x="46897" y="72813"/>
                  <a:pt x="82034" y="40640"/>
                  <a:pt x="127754" y="25400"/>
                </a:cubicBezTo>
                <a:lnTo>
                  <a:pt x="203954" y="0"/>
                </a:lnTo>
                <a:cubicBezTo>
                  <a:pt x="228106" y="4830"/>
                  <a:pt x="279519" y="12383"/>
                  <a:pt x="305554" y="25400"/>
                </a:cubicBezTo>
                <a:cubicBezTo>
                  <a:pt x="319206" y="32226"/>
                  <a:pt x="330954" y="42333"/>
                  <a:pt x="343654" y="50800"/>
                </a:cubicBezTo>
                <a:cubicBezTo>
                  <a:pt x="390586" y="121198"/>
                  <a:pt x="342202" y="65516"/>
                  <a:pt x="407154" y="101600"/>
                </a:cubicBezTo>
                <a:cubicBezTo>
                  <a:pt x="433839" y="116425"/>
                  <a:pt x="483354" y="152400"/>
                  <a:pt x="483354" y="152400"/>
                </a:cubicBezTo>
                <a:cubicBezTo>
                  <a:pt x="500287" y="177800"/>
                  <a:pt x="524501" y="199640"/>
                  <a:pt x="534154" y="228600"/>
                </a:cubicBezTo>
                <a:lnTo>
                  <a:pt x="559554" y="304800"/>
                </a:lnTo>
                <a:cubicBezTo>
                  <a:pt x="555321" y="347133"/>
                  <a:pt x="559366" y="391137"/>
                  <a:pt x="546854" y="431800"/>
                </a:cubicBezTo>
                <a:cubicBezTo>
                  <a:pt x="541572" y="448966"/>
                  <a:pt x="518717" y="454956"/>
                  <a:pt x="508754" y="469900"/>
                </a:cubicBezTo>
                <a:cubicBezTo>
                  <a:pt x="501328" y="481039"/>
                  <a:pt x="504417" y="497547"/>
                  <a:pt x="496054" y="508000"/>
                </a:cubicBezTo>
                <a:cubicBezTo>
                  <a:pt x="486519" y="519919"/>
                  <a:pt x="469680" y="523629"/>
                  <a:pt x="457954" y="533400"/>
                </a:cubicBezTo>
                <a:cubicBezTo>
                  <a:pt x="444156" y="544898"/>
                  <a:pt x="433652" y="560002"/>
                  <a:pt x="419854" y="571500"/>
                </a:cubicBezTo>
                <a:cubicBezTo>
                  <a:pt x="399039" y="588846"/>
                  <a:pt x="371305" y="605650"/>
                  <a:pt x="343654" y="609600"/>
                </a:cubicBezTo>
                <a:cubicBezTo>
                  <a:pt x="326891" y="611995"/>
                  <a:pt x="309787" y="609600"/>
                  <a:pt x="292854" y="609600"/>
                </a:cubicBezTo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543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542 0.00185 L -0.03542 0.00185 " pathEditMode="relative" ptsTypes="A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3542 0.00185 L -0.03542 0.00185 " pathEditMode="relative" ptsTypes="AAA">
                                      <p:cBhvr>
                                        <p:cTn id="2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3" grpId="0"/>
      <p:bldP spid="13" grpId="1"/>
      <p:bldP spid="14" grpId="0"/>
      <p:bldP spid="14" grpId="1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8658EE-7013-614C-BD54-11137B486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14325"/>
            <a:ext cx="11353800" cy="1325563"/>
          </a:xfrm>
        </p:spPr>
        <p:txBody>
          <a:bodyPr/>
          <a:lstStyle/>
          <a:p>
            <a:r>
              <a:rPr lang="fr-FR" dirty="0"/>
              <a:t>Découpe et colle  les images à côté des mots lus: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B2594B0-32A5-7040-9077-388F6B410D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700" y="1738497"/>
            <a:ext cx="9563100" cy="108978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1DCAFD2-2C44-CF48-9D22-173364D468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298700" y="4372492"/>
            <a:ext cx="2870200" cy="967858"/>
          </a:xfrm>
          <a:prstGeom prst="rect">
            <a:avLst/>
          </a:prstGeom>
        </p:spPr>
      </p:pic>
      <p:sp>
        <p:nvSpPr>
          <p:cNvPr id="6" name="Flèche droite rayée 5">
            <a:extLst>
              <a:ext uri="{FF2B5EF4-FFF2-40B4-BE49-F238E27FC236}">
                <a16:creationId xmlns:a16="http://schemas.microsoft.com/office/drawing/2014/main" id="{43DA9FEE-7226-3140-90D4-AADD74006321}"/>
              </a:ext>
            </a:extLst>
          </p:cNvPr>
          <p:cNvSpPr/>
          <p:nvPr/>
        </p:nvSpPr>
        <p:spPr>
          <a:xfrm>
            <a:off x="4610100" y="5003800"/>
            <a:ext cx="1257300" cy="584200"/>
          </a:xfrm>
          <a:prstGeom prst="striped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D099D71-17FC-7046-A5A5-93078CB2FF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3300" y="3600494"/>
            <a:ext cx="1778000" cy="269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917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5AF0D76-3FD5-564E-9F8F-2FEAE3055EF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6674" y="2209801"/>
            <a:ext cx="2720069" cy="2590800"/>
          </a:xfrm>
          <a:prstGeom prst="rect">
            <a:avLst/>
          </a:prstGeom>
        </p:spPr>
      </p:pic>
      <p:sp>
        <p:nvSpPr>
          <p:cNvPr id="10" name="Forme libre 9">
            <a:extLst>
              <a:ext uri="{FF2B5EF4-FFF2-40B4-BE49-F238E27FC236}">
                <a16:creationId xmlns:a16="http://schemas.microsoft.com/office/drawing/2014/main" id="{EC19F7EE-5781-A842-ABD9-DE7C5EB7DC74}"/>
              </a:ext>
            </a:extLst>
          </p:cNvPr>
          <p:cNvSpPr/>
          <p:nvPr/>
        </p:nvSpPr>
        <p:spPr>
          <a:xfrm>
            <a:off x="3499726" y="800100"/>
            <a:ext cx="329324" cy="259216"/>
          </a:xfrm>
          <a:custGeom>
            <a:avLst/>
            <a:gdLst>
              <a:gd name="connsiteX0" fmla="*/ 996128 w 1288241"/>
              <a:gd name="connsiteY0" fmla="*/ 102375 h 1783898"/>
              <a:gd name="connsiteX1" fmla="*/ 399228 w 1288241"/>
              <a:gd name="connsiteY1" fmla="*/ 38875 h 1783898"/>
              <a:gd name="connsiteX2" fmla="*/ 43628 w 1288241"/>
              <a:gd name="connsiteY2" fmla="*/ 623075 h 1783898"/>
              <a:gd name="connsiteX3" fmla="*/ 691328 w 1288241"/>
              <a:gd name="connsiteY3" fmla="*/ 902475 h 1783898"/>
              <a:gd name="connsiteX4" fmla="*/ 970728 w 1288241"/>
              <a:gd name="connsiteY4" fmla="*/ 1207275 h 1783898"/>
              <a:gd name="connsiteX5" fmla="*/ 284928 w 1288241"/>
              <a:gd name="connsiteY5" fmla="*/ 1473975 h 1783898"/>
              <a:gd name="connsiteX6" fmla="*/ 69028 w 1288241"/>
              <a:gd name="connsiteY6" fmla="*/ 1346975 h 1783898"/>
              <a:gd name="connsiteX7" fmla="*/ 69028 w 1288241"/>
              <a:gd name="connsiteY7" fmla="*/ 1664475 h 1783898"/>
              <a:gd name="connsiteX8" fmla="*/ 881828 w 1288241"/>
              <a:gd name="connsiteY8" fmla="*/ 1753375 h 1783898"/>
              <a:gd name="connsiteX9" fmla="*/ 1288228 w 1288241"/>
              <a:gd name="connsiteY9" fmla="*/ 1169175 h 1783898"/>
              <a:gd name="connsiteX10" fmla="*/ 894528 w 1288241"/>
              <a:gd name="connsiteY10" fmla="*/ 699275 h 1783898"/>
              <a:gd name="connsiteX11" fmla="*/ 424628 w 1288241"/>
              <a:gd name="connsiteY11" fmla="*/ 445275 h 1783898"/>
              <a:gd name="connsiteX12" fmla="*/ 742128 w 1288241"/>
              <a:gd name="connsiteY12" fmla="*/ 356375 h 1783898"/>
              <a:gd name="connsiteX13" fmla="*/ 1085028 w 1288241"/>
              <a:gd name="connsiteY13" fmla="*/ 369075 h 1783898"/>
              <a:gd name="connsiteX14" fmla="*/ 932628 w 1288241"/>
              <a:gd name="connsiteY14" fmla="*/ 89675 h 17838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88241" h="1783898">
                <a:moveTo>
                  <a:pt x="996128" y="102375"/>
                </a:moveTo>
                <a:cubicBezTo>
                  <a:pt x="777053" y="27233"/>
                  <a:pt x="557978" y="-47908"/>
                  <a:pt x="399228" y="38875"/>
                </a:cubicBezTo>
                <a:cubicBezTo>
                  <a:pt x="240478" y="125658"/>
                  <a:pt x="-5055" y="479142"/>
                  <a:pt x="43628" y="623075"/>
                </a:cubicBezTo>
                <a:cubicBezTo>
                  <a:pt x="92311" y="767008"/>
                  <a:pt x="536811" y="805108"/>
                  <a:pt x="691328" y="902475"/>
                </a:cubicBezTo>
                <a:cubicBezTo>
                  <a:pt x="845845" y="999842"/>
                  <a:pt x="1038461" y="1112025"/>
                  <a:pt x="970728" y="1207275"/>
                </a:cubicBezTo>
                <a:cubicBezTo>
                  <a:pt x="902995" y="1302525"/>
                  <a:pt x="435211" y="1450692"/>
                  <a:pt x="284928" y="1473975"/>
                </a:cubicBezTo>
                <a:cubicBezTo>
                  <a:pt x="134645" y="1497258"/>
                  <a:pt x="105011" y="1315225"/>
                  <a:pt x="69028" y="1346975"/>
                </a:cubicBezTo>
                <a:cubicBezTo>
                  <a:pt x="33045" y="1378725"/>
                  <a:pt x="-66439" y="1596742"/>
                  <a:pt x="69028" y="1664475"/>
                </a:cubicBezTo>
                <a:cubicBezTo>
                  <a:pt x="204495" y="1732208"/>
                  <a:pt x="678628" y="1835925"/>
                  <a:pt x="881828" y="1753375"/>
                </a:cubicBezTo>
                <a:cubicBezTo>
                  <a:pt x="1085028" y="1670825"/>
                  <a:pt x="1286111" y="1344858"/>
                  <a:pt x="1288228" y="1169175"/>
                </a:cubicBezTo>
                <a:cubicBezTo>
                  <a:pt x="1290345" y="993492"/>
                  <a:pt x="1038461" y="819925"/>
                  <a:pt x="894528" y="699275"/>
                </a:cubicBezTo>
                <a:cubicBezTo>
                  <a:pt x="750595" y="578625"/>
                  <a:pt x="450028" y="502425"/>
                  <a:pt x="424628" y="445275"/>
                </a:cubicBezTo>
                <a:cubicBezTo>
                  <a:pt x="399228" y="388125"/>
                  <a:pt x="632061" y="369075"/>
                  <a:pt x="742128" y="356375"/>
                </a:cubicBezTo>
                <a:cubicBezTo>
                  <a:pt x="852195" y="343675"/>
                  <a:pt x="1053278" y="413525"/>
                  <a:pt x="1085028" y="369075"/>
                </a:cubicBezTo>
                <a:cubicBezTo>
                  <a:pt x="1116778" y="324625"/>
                  <a:pt x="1024703" y="207150"/>
                  <a:pt x="932628" y="89675"/>
                </a:cubicBezTo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005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138 -0.06551 L -0.32136 -0.21967 C -0.38047 -0.24213 -0.32097 -0.20023 -0.32318 -0.20046 C -0.32539 -0.20092 -0.33008 -0.21111 -0.33477 -0.221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958" y="-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362199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7875" y="2214652"/>
            <a:ext cx="4167189" cy="350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438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463" y="1482087"/>
            <a:ext cx="5215890" cy="4329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937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1" y="2499204"/>
            <a:ext cx="890588" cy="694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207A6F-9C37-CF40-93FB-0D97882F46ED}"/>
              </a:ext>
            </a:extLst>
          </p:cNvPr>
          <p:cNvSpPr txBox="1"/>
          <p:nvPr/>
        </p:nvSpPr>
        <p:spPr>
          <a:xfrm>
            <a:off x="2734356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F283E2-F44F-5241-90BC-CA36252667B8}"/>
              </a:ext>
            </a:extLst>
          </p:cNvPr>
          <p:cNvSpPr txBox="1"/>
          <p:nvPr/>
        </p:nvSpPr>
        <p:spPr>
          <a:xfrm>
            <a:off x="3157603" y="322592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07B38F-224D-F94F-A9E7-2B533B30BD28}"/>
              </a:ext>
            </a:extLst>
          </p:cNvPr>
          <p:cNvSpPr txBox="1"/>
          <p:nvPr/>
        </p:nvSpPr>
        <p:spPr>
          <a:xfrm>
            <a:off x="3668212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Casual" pitchFamily="2" charset="77"/>
              </a:rPr>
              <a:t>s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31EEFADF-D4DC-0C40-9CA7-4C07D1B31F89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0958" y="1767201"/>
            <a:ext cx="3278530" cy="4219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42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1" y="2499204"/>
            <a:ext cx="890588" cy="694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207A6F-9C37-CF40-93FB-0D97882F46ED}"/>
              </a:ext>
            </a:extLst>
          </p:cNvPr>
          <p:cNvSpPr txBox="1"/>
          <p:nvPr/>
        </p:nvSpPr>
        <p:spPr>
          <a:xfrm>
            <a:off x="2734356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F283E2-F44F-5241-90BC-CA36252667B8}"/>
              </a:ext>
            </a:extLst>
          </p:cNvPr>
          <p:cNvSpPr txBox="1"/>
          <p:nvPr/>
        </p:nvSpPr>
        <p:spPr>
          <a:xfrm>
            <a:off x="3157603" y="322592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07B38F-224D-F94F-A9E7-2B533B30BD28}"/>
              </a:ext>
            </a:extLst>
          </p:cNvPr>
          <p:cNvSpPr txBox="1"/>
          <p:nvPr/>
        </p:nvSpPr>
        <p:spPr>
          <a:xfrm>
            <a:off x="3668212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Casual" pitchFamily="2" charset="77"/>
              </a:rPr>
              <a:t>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3EC685-B6EC-9148-BD0F-9D46890B9C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80" y="3333131"/>
            <a:ext cx="546100" cy="6159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1AF7766-11F0-BF4E-A5EB-D563D4381034}"/>
              </a:ext>
            </a:extLst>
          </p:cNvPr>
          <p:cNvSpPr txBox="1"/>
          <p:nvPr/>
        </p:nvSpPr>
        <p:spPr>
          <a:xfrm>
            <a:off x="2740501" y="394332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8E2404-2982-3B45-877E-C825453EBC49}"/>
              </a:ext>
            </a:extLst>
          </p:cNvPr>
          <p:cNvSpPr txBox="1"/>
          <p:nvPr/>
        </p:nvSpPr>
        <p:spPr>
          <a:xfrm>
            <a:off x="3094671" y="397537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EDBE265-D379-2E40-AABA-2CB6EFA510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065" y="1135516"/>
            <a:ext cx="5476876" cy="5200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591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1" y="2499204"/>
            <a:ext cx="890588" cy="694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207A6F-9C37-CF40-93FB-0D97882F46ED}"/>
              </a:ext>
            </a:extLst>
          </p:cNvPr>
          <p:cNvSpPr txBox="1"/>
          <p:nvPr/>
        </p:nvSpPr>
        <p:spPr>
          <a:xfrm>
            <a:off x="2734356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F283E2-F44F-5241-90BC-CA36252667B8}"/>
              </a:ext>
            </a:extLst>
          </p:cNvPr>
          <p:cNvSpPr txBox="1"/>
          <p:nvPr/>
        </p:nvSpPr>
        <p:spPr>
          <a:xfrm>
            <a:off x="3157603" y="322592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07B38F-224D-F94F-A9E7-2B533B30BD28}"/>
              </a:ext>
            </a:extLst>
          </p:cNvPr>
          <p:cNvSpPr txBox="1"/>
          <p:nvPr/>
        </p:nvSpPr>
        <p:spPr>
          <a:xfrm>
            <a:off x="3668212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Casual" pitchFamily="2" charset="77"/>
              </a:rPr>
              <a:t>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3EC685-B6EC-9148-BD0F-9D46890B9C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80" y="3333131"/>
            <a:ext cx="546100" cy="6159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1AF7766-11F0-BF4E-A5EB-D563D4381034}"/>
              </a:ext>
            </a:extLst>
          </p:cNvPr>
          <p:cNvSpPr txBox="1"/>
          <p:nvPr/>
        </p:nvSpPr>
        <p:spPr>
          <a:xfrm>
            <a:off x="2740501" y="394332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8E2404-2982-3B45-877E-C825453EBC49}"/>
              </a:ext>
            </a:extLst>
          </p:cNvPr>
          <p:cNvSpPr txBox="1"/>
          <p:nvPr/>
        </p:nvSpPr>
        <p:spPr>
          <a:xfrm>
            <a:off x="3094671" y="397537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EDBE265-D379-2E40-AABA-2CB6EFA510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66" y="3902476"/>
            <a:ext cx="788948" cy="69260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DAB5DB-073B-D040-B031-08FF9B7B04B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14" y="1482087"/>
            <a:ext cx="3202240" cy="44577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0E8CE48-5537-CE4E-9E8B-DB943EF7EA70}"/>
              </a:ext>
            </a:extLst>
          </p:cNvPr>
          <p:cNvSpPr txBox="1"/>
          <p:nvPr/>
        </p:nvSpPr>
        <p:spPr>
          <a:xfrm>
            <a:off x="2904893" y="47221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666E67-1174-5D47-82D9-8B2D32D42DD1}"/>
              </a:ext>
            </a:extLst>
          </p:cNvPr>
          <p:cNvSpPr txBox="1"/>
          <p:nvPr/>
        </p:nvSpPr>
        <p:spPr>
          <a:xfrm>
            <a:off x="2607916" y="470880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2014C1-EE71-9540-B750-B2C8670317D5}"/>
              </a:ext>
            </a:extLst>
          </p:cNvPr>
          <p:cNvSpPr/>
          <p:nvPr/>
        </p:nvSpPr>
        <p:spPr>
          <a:xfrm>
            <a:off x="3025775" y="4870450"/>
            <a:ext cx="84138" cy="47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37B4A5B-3087-954C-A2BF-61FDC5E78D1A}"/>
              </a:ext>
            </a:extLst>
          </p:cNvPr>
          <p:cNvSpPr/>
          <p:nvPr/>
        </p:nvSpPr>
        <p:spPr>
          <a:xfrm>
            <a:off x="2983473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2F9C524-777E-6248-B48E-F678046E6741}"/>
              </a:ext>
            </a:extLst>
          </p:cNvPr>
          <p:cNvSpPr/>
          <p:nvPr/>
        </p:nvSpPr>
        <p:spPr>
          <a:xfrm>
            <a:off x="3084912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3473A74-62E8-234F-B217-7E75D3A173D6}"/>
              </a:ext>
            </a:extLst>
          </p:cNvPr>
          <p:cNvSpPr/>
          <p:nvPr/>
        </p:nvSpPr>
        <p:spPr>
          <a:xfrm>
            <a:off x="2952431" y="467056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7492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1" y="2499204"/>
            <a:ext cx="890588" cy="694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207A6F-9C37-CF40-93FB-0D97882F46ED}"/>
              </a:ext>
            </a:extLst>
          </p:cNvPr>
          <p:cNvSpPr txBox="1"/>
          <p:nvPr/>
        </p:nvSpPr>
        <p:spPr>
          <a:xfrm>
            <a:off x="2734356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F283E2-F44F-5241-90BC-CA36252667B8}"/>
              </a:ext>
            </a:extLst>
          </p:cNvPr>
          <p:cNvSpPr txBox="1"/>
          <p:nvPr/>
        </p:nvSpPr>
        <p:spPr>
          <a:xfrm>
            <a:off x="3157603" y="322592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07B38F-224D-F94F-A9E7-2B533B30BD28}"/>
              </a:ext>
            </a:extLst>
          </p:cNvPr>
          <p:cNvSpPr txBox="1"/>
          <p:nvPr/>
        </p:nvSpPr>
        <p:spPr>
          <a:xfrm>
            <a:off x="3668212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Casual" pitchFamily="2" charset="77"/>
              </a:rPr>
              <a:t>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3EC685-B6EC-9148-BD0F-9D46890B9C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80" y="3333131"/>
            <a:ext cx="546100" cy="6159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1AF7766-11F0-BF4E-A5EB-D563D4381034}"/>
              </a:ext>
            </a:extLst>
          </p:cNvPr>
          <p:cNvSpPr txBox="1"/>
          <p:nvPr/>
        </p:nvSpPr>
        <p:spPr>
          <a:xfrm>
            <a:off x="2740501" y="394332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8E2404-2982-3B45-877E-C825453EBC49}"/>
              </a:ext>
            </a:extLst>
          </p:cNvPr>
          <p:cNvSpPr txBox="1"/>
          <p:nvPr/>
        </p:nvSpPr>
        <p:spPr>
          <a:xfrm>
            <a:off x="3094671" y="397537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EDBE265-D379-2E40-AABA-2CB6EFA510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66" y="3902476"/>
            <a:ext cx="788948" cy="69260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DAB5DB-073B-D040-B031-08FF9B7B04B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93" y="4684509"/>
            <a:ext cx="572322" cy="6946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0E8CE48-5537-CE4E-9E8B-DB943EF7EA70}"/>
              </a:ext>
            </a:extLst>
          </p:cNvPr>
          <p:cNvSpPr txBox="1"/>
          <p:nvPr/>
        </p:nvSpPr>
        <p:spPr>
          <a:xfrm>
            <a:off x="2904893" y="47221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666E67-1174-5D47-82D9-8B2D32D42DD1}"/>
              </a:ext>
            </a:extLst>
          </p:cNvPr>
          <p:cNvSpPr txBox="1"/>
          <p:nvPr/>
        </p:nvSpPr>
        <p:spPr>
          <a:xfrm>
            <a:off x="2607916" y="470880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2014C1-EE71-9540-B750-B2C8670317D5}"/>
              </a:ext>
            </a:extLst>
          </p:cNvPr>
          <p:cNvSpPr/>
          <p:nvPr/>
        </p:nvSpPr>
        <p:spPr>
          <a:xfrm>
            <a:off x="3025775" y="4870450"/>
            <a:ext cx="84138" cy="47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37B4A5B-3087-954C-A2BF-61FDC5E78D1A}"/>
              </a:ext>
            </a:extLst>
          </p:cNvPr>
          <p:cNvSpPr/>
          <p:nvPr/>
        </p:nvSpPr>
        <p:spPr>
          <a:xfrm>
            <a:off x="2983473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2F9C524-777E-6248-B48E-F678046E6741}"/>
              </a:ext>
            </a:extLst>
          </p:cNvPr>
          <p:cNvSpPr/>
          <p:nvPr/>
        </p:nvSpPr>
        <p:spPr>
          <a:xfrm>
            <a:off x="3084912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3473A74-62E8-234F-B217-7E75D3A173D6}"/>
              </a:ext>
            </a:extLst>
          </p:cNvPr>
          <p:cNvSpPr/>
          <p:nvPr/>
        </p:nvSpPr>
        <p:spPr>
          <a:xfrm>
            <a:off x="2952431" y="467056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F6EBA0E-B6ED-874E-A2E9-90B595AAAA50}"/>
              </a:ext>
            </a:extLst>
          </p:cNvPr>
          <p:cNvSpPr txBox="1"/>
          <p:nvPr/>
        </p:nvSpPr>
        <p:spPr>
          <a:xfrm>
            <a:off x="2875143" y="539696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F8DD18-3225-5B44-84EE-764F76F6E9CA}"/>
              </a:ext>
            </a:extLst>
          </p:cNvPr>
          <p:cNvSpPr txBox="1"/>
          <p:nvPr/>
        </p:nvSpPr>
        <p:spPr>
          <a:xfrm>
            <a:off x="3193891" y="541959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35F6BB1-26B2-2F41-A926-4BCC95D319E0}"/>
              </a:ext>
            </a:extLst>
          </p:cNvPr>
          <p:cNvSpPr txBox="1"/>
          <p:nvPr/>
        </p:nvSpPr>
        <p:spPr>
          <a:xfrm>
            <a:off x="3396694" y="545262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BF21E45-C757-7F40-92AE-3474CD76567C}"/>
              </a:ext>
            </a:extLst>
          </p:cNvPr>
          <p:cNvSpPr/>
          <p:nvPr/>
        </p:nvSpPr>
        <p:spPr>
          <a:xfrm>
            <a:off x="3324225" y="5575300"/>
            <a:ext cx="72469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318604-948C-8C41-8DB0-6461FBF1CF59}"/>
              </a:ext>
            </a:extLst>
          </p:cNvPr>
          <p:cNvSpPr/>
          <p:nvPr/>
        </p:nvSpPr>
        <p:spPr>
          <a:xfrm>
            <a:off x="3238300" y="55292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2687DAC-FA6F-934D-B725-A3E8212BA80B}"/>
              </a:ext>
            </a:extLst>
          </p:cNvPr>
          <p:cNvSpPr/>
          <p:nvPr/>
        </p:nvSpPr>
        <p:spPr>
          <a:xfrm>
            <a:off x="3339739" y="55292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4C81EA1-7831-C843-BC37-7031BA1FD66F}"/>
              </a:ext>
            </a:extLst>
          </p:cNvPr>
          <p:cNvSpPr/>
          <p:nvPr/>
        </p:nvSpPr>
        <p:spPr>
          <a:xfrm>
            <a:off x="3207258" y="538017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1EB773D6-D559-244B-8641-BA8432D0233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124" y="1413259"/>
            <a:ext cx="4572813" cy="424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68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1" y="2499204"/>
            <a:ext cx="890588" cy="694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207A6F-9C37-CF40-93FB-0D97882F46ED}"/>
              </a:ext>
            </a:extLst>
          </p:cNvPr>
          <p:cNvSpPr txBox="1"/>
          <p:nvPr/>
        </p:nvSpPr>
        <p:spPr>
          <a:xfrm>
            <a:off x="2734356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F283E2-F44F-5241-90BC-CA36252667B8}"/>
              </a:ext>
            </a:extLst>
          </p:cNvPr>
          <p:cNvSpPr txBox="1"/>
          <p:nvPr/>
        </p:nvSpPr>
        <p:spPr>
          <a:xfrm>
            <a:off x="3157603" y="322592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07B38F-224D-F94F-A9E7-2B533B30BD28}"/>
              </a:ext>
            </a:extLst>
          </p:cNvPr>
          <p:cNvSpPr txBox="1"/>
          <p:nvPr/>
        </p:nvSpPr>
        <p:spPr>
          <a:xfrm>
            <a:off x="3668212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Casual" pitchFamily="2" charset="77"/>
              </a:rPr>
              <a:t>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3EC685-B6EC-9148-BD0F-9D46890B9C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80" y="3333131"/>
            <a:ext cx="546100" cy="6159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1AF7766-11F0-BF4E-A5EB-D563D4381034}"/>
              </a:ext>
            </a:extLst>
          </p:cNvPr>
          <p:cNvSpPr txBox="1"/>
          <p:nvPr/>
        </p:nvSpPr>
        <p:spPr>
          <a:xfrm>
            <a:off x="2740501" y="394332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8E2404-2982-3B45-877E-C825453EBC49}"/>
              </a:ext>
            </a:extLst>
          </p:cNvPr>
          <p:cNvSpPr txBox="1"/>
          <p:nvPr/>
        </p:nvSpPr>
        <p:spPr>
          <a:xfrm>
            <a:off x="3094671" y="397537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EDBE265-D379-2E40-AABA-2CB6EFA510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66" y="3902476"/>
            <a:ext cx="788948" cy="69260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DAB5DB-073B-D040-B031-08FF9B7B04B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93" y="4684509"/>
            <a:ext cx="572322" cy="6946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0E8CE48-5537-CE4E-9E8B-DB943EF7EA70}"/>
              </a:ext>
            </a:extLst>
          </p:cNvPr>
          <p:cNvSpPr txBox="1"/>
          <p:nvPr/>
        </p:nvSpPr>
        <p:spPr>
          <a:xfrm>
            <a:off x="2904893" y="47221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666E67-1174-5D47-82D9-8B2D32D42DD1}"/>
              </a:ext>
            </a:extLst>
          </p:cNvPr>
          <p:cNvSpPr txBox="1"/>
          <p:nvPr/>
        </p:nvSpPr>
        <p:spPr>
          <a:xfrm>
            <a:off x="2607916" y="470880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2014C1-EE71-9540-B750-B2C8670317D5}"/>
              </a:ext>
            </a:extLst>
          </p:cNvPr>
          <p:cNvSpPr/>
          <p:nvPr/>
        </p:nvSpPr>
        <p:spPr>
          <a:xfrm>
            <a:off x="3025775" y="4870450"/>
            <a:ext cx="84138" cy="47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37B4A5B-3087-954C-A2BF-61FDC5E78D1A}"/>
              </a:ext>
            </a:extLst>
          </p:cNvPr>
          <p:cNvSpPr/>
          <p:nvPr/>
        </p:nvSpPr>
        <p:spPr>
          <a:xfrm>
            <a:off x="2983473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2F9C524-777E-6248-B48E-F678046E6741}"/>
              </a:ext>
            </a:extLst>
          </p:cNvPr>
          <p:cNvSpPr/>
          <p:nvPr/>
        </p:nvSpPr>
        <p:spPr>
          <a:xfrm>
            <a:off x="3084912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3473A74-62E8-234F-B217-7E75D3A173D6}"/>
              </a:ext>
            </a:extLst>
          </p:cNvPr>
          <p:cNvSpPr/>
          <p:nvPr/>
        </p:nvSpPr>
        <p:spPr>
          <a:xfrm>
            <a:off x="2952431" y="467056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F6EBA0E-B6ED-874E-A2E9-90B595AAAA50}"/>
              </a:ext>
            </a:extLst>
          </p:cNvPr>
          <p:cNvSpPr txBox="1"/>
          <p:nvPr/>
        </p:nvSpPr>
        <p:spPr>
          <a:xfrm>
            <a:off x="2875143" y="539696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F8DD18-3225-5B44-84EE-764F76F6E9CA}"/>
              </a:ext>
            </a:extLst>
          </p:cNvPr>
          <p:cNvSpPr txBox="1"/>
          <p:nvPr/>
        </p:nvSpPr>
        <p:spPr>
          <a:xfrm>
            <a:off x="3193891" y="541959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35F6BB1-26B2-2F41-A926-4BCC95D319E0}"/>
              </a:ext>
            </a:extLst>
          </p:cNvPr>
          <p:cNvSpPr txBox="1"/>
          <p:nvPr/>
        </p:nvSpPr>
        <p:spPr>
          <a:xfrm>
            <a:off x="3396694" y="545262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BF21E45-C757-7F40-92AE-3474CD76567C}"/>
              </a:ext>
            </a:extLst>
          </p:cNvPr>
          <p:cNvSpPr/>
          <p:nvPr/>
        </p:nvSpPr>
        <p:spPr>
          <a:xfrm>
            <a:off x="3324225" y="5575300"/>
            <a:ext cx="72469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318604-948C-8C41-8DB0-6461FBF1CF59}"/>
              </a:ext>
            </a:extLst>
          </p:cNvPr>
          <p:cNvSpPr/>
          <p:nvPr/>
        </p:nvSpPr>
        <p:spPr>
          <a:xfrm>
            <a:off x="3238300" y="55292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2687DAC-FA6F-934D-B725-A3E8212BA80B}"/>
              </a:ext>
            </a:extLst>
          </p:cNvPr>
          <p:cNvSpPr/>
          <p:nvPr/>
        </p:nvSpPr>
        <p:spPr>
          <a:xfrm>
            <a:off x="3339739" y="55292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4C81EA1-7831-C843-BC37-7031BA1FD66F}"/>
              </a:ext>
            </a:extLst>
          </p:cNvPr>
          <p:cNvSpPr/>
          <p:nvPr/>
        </p:nvSpPr>
        <p:spPr>
          <a:xfrm>
            <a:off x="3207258" y="538017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1EB773D6-D559-244B-8641-BA8432D0233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07" y="5428504"/>
            <a:ext cx="719455" cy="649605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477F9DD-8D55-1247-88EB-F285FEDF274E}"/>
              </a:ext>
            </a:extLst>
          </p:cNvPr>
          <p:cNvSpPr txBox="1"/>
          <p:nvPr/>
        </p:nvSpPr>
        <p:spPr>
          <a:xfrm>
            <a:off x="2761997" y="6109764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89E9A99-6786-DB4C-89E5-FDD8A7736C68}"/>
              </a:ext>
            </a:extLst>
          </p:cNvPr>
          <p:cNvSpPr txBox="1"/>
          <p:nvPr/>
        </p:nvSpPr>
        <p:spPr>
          <a:xfrm>
            <a:off x="3152714" y="6095994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D13E5B0E-F529-7D48-9281-A8FBA0E3B69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514" y="753394"/>
            <a:ext cx="3493453" cy="6041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87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8656AEB0-5794-1F4C-9884-B53ECD6501C8}"/>
              </a:ext>
            </a:extLst>
          </p:cNvPr>
          <p:cNvCxnSpPr>
            <a:cxnSpLocks/>
          </p:cNvCxnSpPr>
          <p:nvPr/>
        </p:nvCxnSpPr>
        <p:spPr>
          <a:xfrm>
            <a:off x="1700212" y="3719513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87179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388F017-A6B9-C145-AAB2-674B7CFA99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05600" y="-190047"/>
            <a:ext cx="5595257" cy="1325563"/>
          </a:xfrm>
        </p:spPr>
        <p:txBody>
          <a:bodyPr/>
          <a:lstStyle/>
          <a:p>
            <a:r>
              <a:rPr lang="fr-FR" dirty="0"/>
              <a:t>Correction mot-image: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C0724EA-EB8A-8547-A489-5AC3D918F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140" y="0"/>
            <a:ext cx="507492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AA635F7E-1CB8-624E-A19B-24D3E2339455}"/>
              </a:ext>
            </a:extLst>
          </p:cNvPr>
          <p:cNvSpPr txBox="1"/>
          <p:nvPr/>
        </p:nvSpPr>
        <p:spPr>
          <a:xfrm>
            <a:off x="2362199" y="1059316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7800D08-0776-F648-91C0-75242ED6186F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0047" y="1196972"/>
            <a:ext cx="628650" cy="57023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917C7934-CA50-0D45-9DE9-97C58A4B2505}"/>
              </a:ext>
            </a:extLst>
          </p:cNvPr>
          <p:cNvSpPr txBox="1"/>
          <p:nvPr/>
        </p:nvSpPr>
        <p:spPr>
          <a:xfrm>
            <a:off x="2857501" y="2014538"/>
            <a:ext cx="985837" cy="52322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chemeClr val="bg2">
                    <a:lumMod val="75000"/>
                  </a:schemeClr>
                </a:solidFill>
                <a:latin typeface="Casual" pitchFamily="2" charset="77"/>
              </a:rPr>
              <a:t>_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B68A8FE-5A52-5C45-A7E6-69E185B7AF89}"/>
              </a:ext>
            </a:extLst>
          </p:cNvPr>
          <p:cNvSpPr txBox="1"/>
          <p:nvPr/>
        </p:nvSpPr>
        <p:spPr>
          <a:xfrm>
            <a:off x="3109913" y="2736364"/>
            <a:ext cx="9858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latin typeface="Casual" pitchFamily="2" charset="77"/>
              </a:rPr>
              <a:t>_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F43B0CF-B7D6-2243-91D7-285861388798}"/>
              </a:ext>
            </a:extLst>
          </p:cNvPr>
          <p:cNvSpPr txBox="1"/>
          <p:nvPr/>
        </p:nvSpPr>
        <p:spPr>
          <a:xfrm>
            <a:off x="2455477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E99C8C6A-69EE-884D-B85F-19D109ED1672}"/>
              </a:ext>
            </a:extLst>
          </p:cNvPr>
          <p:cNvSpPr txBox="1"/>
          <p:nvPr/>
        </p:nvSpPr>
        <p:spPr>
          <a:xfrm>
            <a:off x="2857501" y="1829872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Casual" pitchFamily="2" charset="77"/>
              </a:rPr>
              <a:t>t</a:t>
            </a:r>
            <a:endParaRPr lang="fr-FR" sz="4000" dirty="0">
              <a:solidFill>
                <a:srgbClr val="FF0000"/>
              </a:solidFill>
              <a:latin typeface="Casual" pitchFamily="2" charset="77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D706B62-BC8A-D44E-96D3-77C3DCBFC15D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1488" y="1767202"/>
            <a:ext cx="718185" cy="714374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CF45680D-2542-A144-B863-B8A9499A0EDE}"/>
              </a:ext>
            </a:extLst>
          </p:cNvPr>
          <p:cNvSpPr txBox="1"/>
          <p:nvPr/>
        </p:nvSpPr>
        <p:spPr>
          <a:xfrm>
            <a:off x="2599304" y="2537758"/>
            <a:ext cx="1060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al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A1C59AD-1004-174E-9C04-8D443E8A16DE}"/>
              </a:ext>
            </a:extLst>
          </p:cNvPr>
          <p:cNvSpPr txBox="1"/>
          <p:nvPr/>
        </p:nvSpPr>
        <p:spPr>
          <a:xfrm>
            <a:off x="3133758" y="25674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E8CCDC04-F449-2548-97D0-86C611555E59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801" y="2499204"/>
            <a:ext cx="890588" cy="69484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3207A6F-9C37-CF40-93FB-0D97882F46ED}"/>
              </a:ext>
            </a:extLst>
          </p:cNvPr>
          <p:cNvSpPr txBox="1"/>
          <p:nvPr/>
        </p:nvSpPr>
        <p:spPr>
          <a:xfrm>
            <a:off x="2734356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4F283E2-F44F-5241-90BC-CA36252667B8}"/>
              </a:ext>
            </a:extLst>
          </p:cNvPr>
          <p:cNvSpPr txBox="1"/>
          <p:nvPr/>
        </p:nvSpPr>
        <p:spPr>
          <a:xfrm>
            <a:off x="3157603" y="322592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la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07B38F-224D-F94F-A9E7-2B533B30BD28}"/>
              </a:ext>
            </a:extLst>
          </p:cNvPr>
          <p:cNvSpPr txBox="1"/>
          <p:nvPr/>
        </p:nvSpPr>
        <p:spPr>
          <a:xfrm>
            <a:off x="3668212" y="324119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Casual" pitchFamily="2" charset="77"/>
              </a:rPr>
              <a:t>s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13EC685-B6EC-9148-BD0F-9D46890B9C6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580" y="3333131"/>
            <a:ext cx="546100" cy="615950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21AF7766-11F0-BF4E-A5EB-D563D4381034}"/>
              </a:ext>
            </a:extLst>
          </p:cNvPr>
          <p:cNvSpPr txBox="1"/>
          <p:nvPr/>
        </p:nvSpPr>
        <p:spPr>
          <a:xfrm>
            <a:off x="2740501" y="394332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il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CE8E2404-2982-3B45-877E-C825453EBC49}"/>
              </a:ext>
            </a:extLst>
          </p:cNvPr>
          <p:cNvSpPr txBox="1"/>
          <p:nvPr/>
        </p:nvSpPr>
        <p:spPr>
          <a:xfrm>
            <a:off x="3094671" y="397537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id="{EEDBE265-D379-2E40-AABA-2CB6EFA5107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566" y="3902476"/>
            <a:ext cx="788948" cy="69260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FDAB5DB-073B-D040-B031-08FF9B7B04B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793" y="4684509"/>
            <a:ext cx="572322" cy="694687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40E8CE48-5537-CE4E-9E8B-DB943EF7EA70}"/>
              </a:ext>
            </a:extLst>
          </p:cNvPr>
          <p:cNvSpPr txBox="1"/>
          <p:nvPr/>
        </p:nvSpPr>
        <p:spPr>
          <a:xfrm>
            <a:off x="2904893" y="4722105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40666E67-1174-5D47-82D9-8B2D32D42DD1}"/>
              </a:ext>
            </a:extLst>
          </p:cNvPr>
          <p:cNvSpPr txBox="1"/>
          <p:nvPr/>
        </p:nvSpPr>
        <p:spPr>
          <a:xfrm>
            <a:off x="2607916" y="470880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5B2014C1-EE71-9540-B750-B2C8670317D5}"/>
              </a:ext>
            </a:extLst>
          </p:cNvPr>
          <p:cNvSpPr/>
          <p:nvPr/>
        </p:nvSpPr>
        <p:spPr>
          <a:xfrm>
            <a:off x="3025775" y="4870450"/>
            <a:ext cx="84138" cy="476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B37B4A5B-3087-954C-A2BF-61FDC5E78D1A}"/>
              </a:ext>
            </a:extLst>
          </p:cNvPr>
          <p:cNvSpPr/>
          <p:nvPr/>
        </p:nvSpPr>
        <p:spPr>
          <a:xfrm>
            <a:off x="2983473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Ellipse 26">
            <a:extLst>
              <a:ext uri="{FF2B5EF4-FFF2-40B4-BE49-F238E27FC236}">
                <a16:creationId xmlns:a16="http://schemas.microsoft.com/office/drawing/2014/main" id="{72F9C524-777E-6248-B48E-F678046E6741}"/>
              </a:ext>
            </a:extLst>
          </p:cNvPr>
          <p:cNvSpPr/>
          <p:nvPr/>
        </p:nvSpPr>
        <p:spPr>
          <a:xfrm>
            <a:off x="3084912" y="481965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03473A74-62E8-234F-B217-7E75D3A173D6}"/>
              </a:ext>
            </a:extLst>
          </p:cNvPr>
          <p:cNvSpPr/>
          <p:nvPr/>
        </p:nvSpPr>
        <p:spPr>
          <a:xfrm>
            <a:off x="2952431" y="467056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F6EBA0E-B6ED-874E-A2E9-90B595AAAA50}"/>
              </a:ext>
            </a:extLst>
          </p:cNvPr>
          <p:cNvSpPr txBox="1"/>
          <p:nvPr/>
        </p:nvSpPr>
        <p:spPr>
          <a:xfrm>
            <a:off x="2875143" y="539696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44F8DD18-3225-5B44-84EE-764F76F6E9CA}"/>
              </a:ext>
            </a:extLst>
          </p:cNvPr>
          <p:cNvSpPr txBox="1"/>
          <p:nvPr/>
        </p:nvSpPr>
        <p:spPr>
          <a:xfrm>
            <a:off x="3193891" y="5419598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i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35F6BB1-26B2-2F41-A926-4BCC95D319E0}"/>
              </a:ext>
            </a:extLst>
          </p:cNvPr>
          <p:cNvSpPr txBox="1"/>
          <p:nvPr/>
        </p:nvSpPr>
        <p:spPr>
          <a:xfrm>
            <a:off x="3396694" y="5452621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e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9BF21E45-C757-7F40-92AE-3474CD76567C}"/>
              </a:ext>
            </a:extLst>
          </p:cNvPr>
          <p:cNvSpPr/>
          <p:nvPr/>
        </p:nvSpPr>
        <p:spPr>
          <a:xfrm>
            <a:off x="3324225" y="5575300"/>
            <a:ext cx="72469" cy="762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Ellipse 36">
            <a:extLst>
              <a:ext uri="{FF2B5EF4-FFF2-40B4-BE49-F238E27FC236}">
                <a16:creationId xmlns:a16="http://schemas.microsoft.com/office/drawing/2014/main" id="{57318604-948C-8C41-8DB0-6461FBF1CF59}"/>
              </a:ext>
            </a:extLst>
          </p:cNvPr>
          <p:cNvSpPr/>
          <p:nvPr/>
        </p:nvSpPr>
        <p:spPr>
          <a:xfrm>
            <a:off x="3238300" y="55292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12687DAC-FA6F-934D-B725-A3E8212BA80B}"/>
              </a:ext>
            </a:extLst>
          </p:cNvPr>
          <p:cNvSpPr/>
          <p:nvPr/>
        </p:nvSpPr>
        <p:spPr>
          <a:xfrm>
            <a:off x="3339739" y="5529260"/>
            <a:ext cx="45719" cy="45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74C81EA1-7831-C843-BC37-7031BA1FD66F}"/>
              </a:ext>
            </a:extLst>
          </p:cNvPr>
          <p:cNvSpPr/>
          <p:nvPr/>
        </p:nvSpPr>
        <p:spPr>
          <a:xfrm>
            <a:off x="3207258" y="5380171"/>
            <a:ext cx="241460" cy="263389"/>
          </a:xfrm>
          <a:prstGeom prst="ellipse">
            <a:avLst/>
          </a:prstGeom>
          <a:noFill/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1" name="Image 40">
            <a:extLst>
              <a:ext uri="{FF2B5EF4-FFF2-40B4-BE49-F238E27FC236}">
                <a16:creationId xmlns:a16="http://schemas.microsoft.com/office/drawing/2014/main" id="{1EB773D6-D559-244B-8641-BA8432D02332}"/>
              </a:ext>
            </a:extLst>
          </p:cNvPr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07" y="5428504"/>
            <a:ext cx="719455" cy="649605"/>
          </a:xfrm>
          <a:prstGeom prst="rect">
            <a:avLst/>
          </a:prstGeom>
        </p:spPr>
      </p:pic>
      <p:sp>
        <p:nvSpPr>
          <p:cNvPr id="40" name="ZoneTexte 39">
            <a:extLst>
              <a:ext uri="{FF2B5EF4-FFF2-40B4-BE49-F238E27FC236}">
                <a16:creationId xmlns:a16="http://schemas.microsoft.com/office/drawing/2014/main" id="{A477F9DD-8D55-1247-88EB-F285FEDF274E}"/>
              </a:ext>
            </a:extLst>
          </p:cNvPr>
          <p:cNvSpPr txBox="1"/>
          <p:nvPr/>
        </p:nvSpPr>
        <p:spPr>
          <a:xfrm>
            <a:off x="2761997" y="6109764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289E9A99-6786-DB4C-89E5-FDD8A7736C68}"/>
              </a:ext>
            </a:extLst>
          </p:cNvPr>
          <p:cNvSpPr txBox="1"/>
          <p:nvPr/>
        </p:nvSpPr>
        <p:spPr>
          <a:xfrm>
            <a:off x="3152714" y="6095994"/>
            <a:ext cx="7511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latin typeface="Casual" pitchFamily="2" charset="77"/>
              </a:rPr>
              <a:t>li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D13E5B0E-F529-7D48-9281-A8FBA0E3B691}"/>
              </a:ext>
            </a:extLst>
          </p:cNvPr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4043" y="6160506"/>
            <a:ext cx="411472" cy="60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533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CE47C4B-8B91-A44E-8339-10248074981F}"/>
              </a:ext>
            </a:extLst>
          </p:cNvPr>
          <p:cNvCxnSpPr>
            <a:cxnSpLocks/>
          </p:cNvCxnSpPr>
          <p:nvPr/>
        </p:nvCxnSpPr>
        <p:spPr>
          <a:xfrm>
            <a:off x="1700212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B60E4C-F3E2-E647-B027-78F617A5237F}"/>
              </a:ext>
            </a:extLst>
          </p:cNvPr>
          <p:cNvCxnSpPr>
            <a:cxnSpLocks/>
          </p:cNvCxnSpPr>
          <p:nvPr/>
        </p:nvCxnSpPr>
        <p:spPr>
          <a:xfrm>
            <a:off x="5457825" y="3767139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16243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CE47C4B-8B91-A44E-8339-10248074981F}"/>
              </a:ext>
            </a:extLst>
          </p:cNvPr>
          <p:cNvCxnSpPr>
            <a:cxnSpLocks/>
          </p:cNvCxnSpPr>
          <p:nvPr/>
        </p:nvCxnSpPr>
        <p:spPr>
          <a:xfrm>
            <a:off x="1700212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B60E4C-F3E2-E647-B027-78F617A5237F}"/>
              </a:ext>
            </a:extLst>
          </p:cNvPr>
          <p:cNvCxnSpPr>
            <a:cxnSpLocks/>
          </p:cNvCxnSpPr>
          <p:nvPr/>
        </p:nvCxnSpPr>
        <p:spPr>
          <a:xfrm>
            <a:off x="5457825" y="37671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835B49-ECDD-664B-AD8A-57E45D12A34A}"/>
              </a:ext>
            </a:extLst>
          </p:cNvPr>
          <p:cNvCxnSpPr>
            <a:cxnSpLocks/>
          </p:cNvCxnSpPr>
          <p:nvPr/>
        </p:nvCxnSpPr>
        <p:spPr>
          <a:xfrm>
            <a:off x="9510713" y="3762376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54199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CE47C4B-8B91-A44E-8339-10248074981F}"/>
              </a:ext>
            </a:extLst>
          </p:cNvPr>
          <p:cNvCxnSpPr>
            <a:cxnSpLocks/>
          </p:cNvCxnSpPr>
          <p:nvPr/>
        </p:nvCxnSpPr>
        <p:spPr>
          <a:xfrm>
            <a:off x="1700212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B60E4C-F3E2-E647-B027-78F617A5237F}"/>
              </a:ext>
            </a:extLst>
          </p:cNvPr>
          <p:cNvCxnSpPr>
            <a:cxnSpLocks/>
          </p:cNvCxnSpPr>
          <p:nvPr/>
        </p:nvCxnSpPr>
        <p:spPr>
          <a:xfrm>
            <a:off x="5457825" y="37671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835B49-ECDD-664B-AD8A-57E45D12A34A}"/>
              </a:ext>
            </a:extLst>
          </p:cNvPr>
          <p:cNvCxnSpPr>
            <a:cxnSpLocks/>
          </p:cNvCxnSpPr>
          <p:nvPr/>
        </p:nvCxnSpPr>
        <p:spPr>
          <a:xfrm>
            <a:off x="9510713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E1F8C49-C577-F244-AB2E-515BDB1E220C}"/>
              </a:ext>
            </a:extLst>
          </p:cNvPr>
          <p:cNvCxnSpPr>
            <a:cxnSpLocks/>
          </p:cNvCxnSpPr>
          <p:nvPr/>
        </p:nvCxnSpPr>
        <p:spPr>
          <a:xfrm>
            <a:off x="1700212" y="5900739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57413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CE47C4B-8B91-A44E-8339-10248074981F}"/>
              </a:ext>
            </a:extLst>
          </p:cNvPr>
          <p:cNvCxnSpPr>
            <a:cxnSpLocks/>
          </p:cNvCxnSpPr>
          <p:nvPr/>
        </p:nvCxnSpPr>
        <p:spPr>
          <a:xfrm>
            <a:off x="1700212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B60E4C-F3E2-E647-B027-78F617A5237F}"/>
              </a:ext>
            </a:extLst>
          </p:cNvPr>
          <p:cNvCxnSpPr>
            <a:cxnSpLocks/>
          </p:cNvCxnSpPr>
          <p:nvPr/>
        </p:nvCxnSpPr>
        <p:spPr>
          <a:xfrm>
            <a:off x="5457825" y="37671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835B49-ECDD-664B-AD8A-57E45D12A34A}"/>
              </a:ext>
            </a:extLst>
          </p:cNvPr>
          <p:cNvCxnSpPr>
            <a:cxnSpLocks/>
          </p:cNvCxnSpPr>
          <p:nvPr/>
        </p:nvCxnSpPr>
        <p:spPr>
          <a:xfrm>
            <a:off x="9510713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E1F8C49-C577-F244-AB2E-515BDB1E220C}"/>
              </a:ext>
            </a:extLst>
          </p:cNvPr>
          <p:cNvCxnSpPr>
            <a:cxnSpLocks/>
          </p:cNvCxnSpPr>
          <p:nvPr/>
        </p:nvCxnSpPr>
        <p:spPr>
          <a:xfrm>
            <a:off x="1700212" y="59007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D2633C8-019F-CA4F-9278-934F048E5517}"/>
              </a:ext>
            </a:extLst>
          </p:cNvPr>
          <p:cNvCxnSpPr>
            <a:cxnSpLocks/>
          </p:cNvCxnSpPr>
          <p:nvPr/>
        </p:nvCxnSpPr>
        <p:spPr>
          <a:xfrm>
            <a:off x="5424489" y="5900739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878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06D56B7E-6544-1E4A-9A29-47E81C6352F5}"/>
              </a:ext>
            </a:extLst>
          </p:cNvPr>
          <p:cNvCxnSpPr>
            <a:cxnSpLocks/>
          </p:cNvCxnSpPr>
          <p:nvPr/>
        </p:nvCxnSpPr>
        <p:spPr>
          <a:xfrm>
            <a:off x="5457825" y="1614488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F4DB6D2F-C514-BD47-9077-E686E9624E50}"/>
              </a:ext>
            </a:extLst>
          </p:cNvPr>
          <p:cNvCxnSpPr>
            <a:cxnSpLocks/>
          </p:cNvCxnSpPr>
          <p:nvPr/>
        </p:nvCxnSpPr>
        <p:spPr>
          <a:xfrm>
            <a:off x="9510713" y="1624013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BCE47C4B-8B91-A44E-8339-10248074981F}"/>
              </a:ext>
            </a:extLst>
          </p:cNvPr>
          <p:cNvCxnSpPr>
            <a:cxnSpLocks/>
          </p:cNvCxnSpPr>
          <p:nvPr/>
        </p:nvCxnSpPr>
        <p:spPr>
          <a:xfrm>
            <a:off x="1700212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5CB60E4C-F3E2-E647-B027-78F617A5237F}"/>
              </a:ext>
            </a:extLst>
          </p:cNvPr>
          <p:cNvCxnSpPr>
            <a:cxnSpLocks/>
          </p:cNvCxnSpPr>
          <p:nvPr/>
        </p:nvCxnSpPr>
        <p:spPr>
          <a:xfrm>
            <a:off x="5457825" y="37671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>
            <a:extLst>
              <a:ext uri="{FF2B5EF4-FFF2-40B4-BE49-F238E27FC236}">
                <a16:creationId xmlns:a16="http://schemas.microsoft.com/office/drawing/2014/main" id="{44835B49-ECDD-664B-AD8A-57E45D12A34A}"/>
              </a:ext>
            </a:extLst>
          </p:cNvPr>
          <p:cNvCxnSpPr>
            <a:cxnSpLocks/>
          </p:cNvCxnSpPr>
          <p:nvPr/>
        </p:nvCxnSpPr>
        <p:spPr>
          <a:xfrm>
            <a:off x="9510713" y="3762376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CE1F8C49-C577-F244-AB2E-515BDB1E220C}"/>
              </a:ext>
            </a:extLst>
          </p:cNvPr>
          <p:cNvCxnSpPr>
            <a:cxnSpLocks/>
          </p:cNvCxnSpPr>
          <p:nvPr/>
        </p:nvCxnSpPr>
        <p:spPr>
          <a:xfrm>
            <a:off x="1700212" y="59007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D2633C8-019F-CA4F-9278-934F048E5517}"/>
              </a:ext>
            </a:extLst>
          </p:cNvPr>
          <p:cNvCxnSpPr>
            <a:cxnSpLocks/>
          </p:cNvCxnSpPr>
          <p:nvPr/>
        </p:nvCxnSpPr>
        <p:spPr>
          <a:xfrm>
            <a:off x="5424489" y="5900739"/>
            <a:ext cx="2043113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38CDE2AA-A366-1A49-8354-ADA049293586}"/>
              </a:ext>
            </a:extLst>
          </p:cNvPr>
          <p:cNvCxnSpPr>
            <a:cxnSpLocks/>
          </p:cNvCxnSpPr>
          <p:nvPr/>
        </p:nvCxnSpPr>
        <p:spPr>
          <a:xfrm>
            <a:off x="9510713" y="5900739"/>
            <a:ext cx="2043113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0056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3BF486C-9917-0741-A994-55C42F38DA57}"/>
              </a:ext>
            </a:extLst>
          </p:cNvPr>
          <p:cNvSpPr txBox="1"/>
          <p:nvPr/>
        </p:nvSpPr>
        <p:spPr>
          <a:xfrm>
            <a:off x="4226688" y="41839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1.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A388643-D41D-E344-A7EF-142BC05E6888}"/>
              </a:ext>
            </a:extLst>
          </p:cNvPr>
          <p:cNvSpPr txBox="1"/>
          <p:nvPr/>
        </p:nvSpPr>
        <p:spPr>
          <a:xfrm>
            <a:off x="8302906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2.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32C487D-90B0-8540-B43C-C6AD8C2107CA}"/>
              </a:ext>
            </a:extLst>
          </p:cNvPr>
          <p:cNvSpPr txBox="1"/>
          <p:nvPr/>
        </p:nvSpPr>
        <p:spPr>
          <a:xfrm>
            <a:off x="47552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3.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BF6F702-5FBF-4D4D-8F1A-D27534D7C7B6}"/>
              </a:ext>
            </a:extLst>
          </p:cNvPr>
          <p:cNvSpPr txBox="1"/>
          <p:nvPr/>
        </p:nvSpPr>
        <p:spPr>
          <a:xfrm>
            <a:off x="4226688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4.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EA62619-52E4-804A-83E0-40142DF7CF40}"/>
              </a:ext>
            </a:extLst>
          </p:cNvPr>
          <p:cNvSpPr txBox="1"/>
          <p:nvPr/>
        </p:nvSpPr>
        <p:spPr>
          <a:xfrm>
            <a:off x="8302906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5.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4AE1C35-EA45-2F43-9C34-FF430D762270}"/>
              </a:ext>
            </a:extLst>
          </p:cNvPr>
          <p:cNvSpPr txBox="1"/>
          <p:nvPr/>
        </p:nvSpPr>
        <p:spPr>
          <a:xfrm>
            <a:off x="50928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6.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5CF018A-17B8-E444-AC7D-08080E2AA67B}"/>
              </a:ext>
            </a:extLst>
          </p:cNvPr>
          <p:cNvSpPr txBox="1"/>
          <p:nvPr/>
        </p:nvSpPr>
        <p:spPr>
          <a:xfrm>
            <a:off x="4226689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7.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0C2CB1D-44DF-AD4A-981B-1036CD867E9A}"/>
              </a:ext>
            </a:extLst>
          </p:cNvPr>
          <p:cNvSpPr txBox="1"/>
          <p:nvPr/>
        </p:nvSpPr>
        <p:spPr>
          <a:xfrm>
            <a:off x="8302906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latin typeface="Casual" pitchFamily="2" charset="77"/>
                <a:ea typeface="Ayuthaya" pitchFamily="2" charset="-34"/>
                <a:cs typeface="Ayuthaya" pitchFamily="2" charset="-34"/>
              </a:rPr>
              <a:t>8.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0F2DE9C-1F8E-0845-8E96-6F448C657BB7}"/>
              </a:ext>
            </a:extLst>
          </p:cNvPr>
          <p:cNvSpPr txBox="1"/>
          <p:nvPr/>
        </p:nvSpPr>
        <p:spPr>
          <a:xfrm>
            <a:off x="171450" y="367340"/>
            <a:ext cx="405523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6000" dirty="0">
                <a:latin typeface="Casual" pitchFamily="2" charset="77"/>
                <a:ea typeface="Ayuthaya" pitchFamily="2" charset="-34"/>
                <a:cs typeface="Ayuthaya" pitchFamily="2" charset="-34"/>
              </a:rPr>
              <a:t>Dictée 4b)</a:t>
            </a:r>
          </a:p>
          <a:p>
            <a:endParaRPr lang="fr-FR" sz="6000" dirty="0"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25CB6265-B871-6C4A-9BC5-1AF509DC050E}"/>
              </a:ext>
            </a:extLst>
          </p:cNvPr>
          <p:cNvCxnSpPr/>
          <p:nvPr/>
        </p:nvCxnSpPr>
        <p:spPr>
          <a:xfrm>
            <a:off x="4443413" y="5557838"/>
            <a:ext cx="50006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F6254736-60B0-E142-A7F4-6148337D063C}"/>
              </a:ext>
            </a:extLst>
          </p:cNvPr>
          <p:cNvSpPr/>
          <p:nvPr/>
        </p:nvSpPr>
        <p:spPr>
          <a:xfrm>
            <a:off x="271463" y="1371600"/>
            <a:ext cx="3471862" cy="82867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FACAE20A-C5E3-9043-875D-61651FD82568}"/>
              </a:ext>
            </a:extLst>
          </p:cNvPr>
          <p:cNvSpPr txBox="1"/>
          <p:nvPr/>
        </p:nvSpPr>
        <p:spPr>
          <a:xfrm>
            <a:off x="5566577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7E7AD7DA-4703-0D4F-8326-908655509560}"/>
              </a:ext>
            </a:extLst>
          </p:cNvPr>
          <p:cNvSpPr txBox="1"/>
          <p:nvPr/>
        </p:nvSpPr>
        <p:spPr>
          <a:xfrm>
            <a:off x="9576602" y="367340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BC15532-4C52-8345-97DC-7F95C9B98393}"/>
              </a:ext>
            </a:extLst>
          </p:cNvPr>
          <p:cNvSpPr txBox="1"/>
          <p:nvPr/>
        </p:nvSpPr>
        <p:spPr>
          <a:xfrm>
            <a:off x="1657108" y="2419705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a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8332ADB-3C90-734E-A81A-32A2BE71807C}"/>
              </a:ext>
            </a:extLst>
          </p:cNvPr>
          <p:cNvSpPr txBox="1"/>
          <p:nvPr/>
        </p:nvSpPr>
        <p:spPr>
          <a:xfrm>
            <a:off x="5552049" y="2427803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e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ACCD7723-F7F7-1541-83EC-86217F139656}"/>
              </a:ext>
            </a:extLst>
          </p:cNvPr>
          <p:cNvSpPr txBox="1"/>
          <p:nvPr/>
        </p:nvSpPr>
        <p:spPr>
          <a:xfrm>
            <a:off x="9576601" y="2525211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il</a:t>
            </a:r>
            <a:endParaRPr lang="fr-FR" sz="9600" dirty="0">
              <a:solidFill>
                <a:srgbClr val="0070C0"/>
              </a:solidFill>
              <a:latin typeface="Casual" pitchFamily="2" charset="77"/>
              <a:ea typeface="Ayuthaya" pitchFamily="2" charset="-34"/>
              <a:cs typeface="Ayuthaya" pitchFamily="2" charset="-34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19872414-7530-8F49-B7A2-CFA7B5A2688E}"/>
              </a:ext>
            </a:extLst>
          </p:cNvPr>
          <p:cNvSpPr txBox="1"/>
          <p:nvPr/>
        </p:nvSpPr>
        <p:spPr>
          <a:xfrm>
            <a:off x="1690867" y="4680032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la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170DA64-FE2D-8341-9CD0-CED1A365CE16}"/>
              </a:ext>
            </a:extLst>
          </p:cNvPr>
          <p:cNvSpPr txBox="1"/>
          <p:nvPr/>
        </p:nvSpPr>
        <p:spPr>
          <a:xfrm>
            <a:off x="5573693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le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5312E953-EF67-5546-B531-F69C2916DBED}"/>
              </a:ext>
            </a:extLst>
          </p:cNvPr>
          <p:cNvSpPr txBox="1"/>
          <p:nvPr/>
        </p:nvSpPr>
        <p:spPr>
          <a:xfrm>
            <a:off x="9637549" y="4582624"/>
            <a:ext cx="17130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dirty="0">
                <a:solidFill>
                  <a:srgbClr val="0070C0"/>
                </a:solidFill>
                <a:latin typeface="Casual" pitchFamily="2" charset="77"/>
                <a:ea typeface="Ayuthaya" pitchFamily="2" charset="-34"/>
                <a:cs typeface="Ayuthaya" pitchFamily="2" charset="-34"/>
              </a:rPr>
              <a:t>li</a:t>
            </a:r>
          </a:p>
        </p:txBody>
      </p:sp>
    </p:spTree>
    <p:extLst>
      <p:ext uri="{BB962C8B-B14F-4D97-AF65-F5344CB8AC3E}">
        <p14:creationId xmlns:p14="http://schemas.microsoft.com/office/powerpoint/2010/main" val="209226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420</Words>
  <Application>Microsoft Macintosh PowerPoint</Application>
  <PresentationFormat>Grand écran</PresentationFormat>
  <Paragraphs>275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7" baseType="lpstr">
      <vt:lpstr>Arial</vt:lpstr>
      <vt:lpstr>Ayuthaya</vt:lpstr>
      <vt:lpstr>Calibri</vt:lpstr>
      <vt:lpstr>Calibri Light</vt:lpstr>
      <vt:lpstr>Casual</vt:lpstr>
      <vt:lpstr>GE typo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3.</vt:lpstr>
      <vt:lpstr>8.</vt:lpstr>
      <vt:lpstr>8.</vt:lpstr>
      <vt:lpstr>2.</vt:lpstr>
      <vt:lpstr>3.</vt:lpstr>
      <vt:lpstr>3.</vt:lpstr>
      <vt:lpstr>Présentation PowerPoint</vt:lpstr>
      <vt:lpstr>Découpe et colle  les images à côté des mots lus:</vt:lpstr>
      <vt:lpstr>Correction mot-image:</vt:lpstr>
      <vt:lpstr>Correction mot-image:</vt:lpstr>
      <vt:lpstr>Correction mot-image:</vt:lpstr>
      <vt:lpstr>Correction mot-image:</vt:lpstr>
      <vt:lpstr>Correction mot-image:</vt:lpstr>
      <vt:lpstr>Correction mot-image:</vt:lpstr>
      <vt:lpstr>Correction mot-image:</vt:lpstr>
      <vt:lpstr>Correction mot-image:</vt:lpstr>
      <vt:lpstr>Correction mot-image: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martine jimenez</dc:creator>
  <cp:lastModifiedBy>martine jimenez</cp:lastModifiedBy>
  <cp:revision>18</cp:revision>
  <dcterms:created xsi:type="dcterms:W3CDTF">2025-06-09T06:01:13Z</dcterms:created>
  <dcterms:modified xsi:type="dcterms:W3CDTF">2025-08-23T18:58:21Z</dcterms:modified>
</cp:coreProperties>
</file>