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59" r:id="rId13"/>
    <p:sldId id="288" r:id="rId14"/>
    <p:sldId id="277" r:id="rId15"/>
    <p:sldId id="298" r:id="rId16"/>
    <p:sldId id="299" r:id="rId17"/>
    <p:sldId id="300" r:id="rId18"/>
    <p:sldId id="276" r:id="rId19"/>
    <p:sldId id="291" r:id="rId20"/>
    <p:sldId id="292" r:id="rId21"/>
    <p:sldId id="290" r:id="rId22"/>
    <p:sldId id="289" r:id="rId23"/>
    <p:sldId id="293" r:id="rId24"/>
    <p:sldId id="294" r:id="rId25"/>
    <p:sldId id="301" r:id="rId26"/>
    <p:sldId id="302" r:id="rId27"/>
    <p:sldId id="268" r:id="rId28"/>
    <p:sldId id="258" r:id="rId29"/>
    <p:sldId id="269" r:id="rId30"/>
    <p:sldId id="271" r:id="rId31"/>
    <p:sldId id="273" r:id="rId32"/>
    <p:sldId id="275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0405"/>
    <a:srgbClr val="AF0204"/>
    <a:srgbClr val="C02444"/>
    <a:srgbClr val="4E0605"/>
    <a:srgbClr val="AB0204"/>
    <a:srgbClr val="FF888C"/>
    <a:srgbClr val="FA7F7E"/>
    <a:srgbClr val="FF6471"/>
    <a:srgbClr val="EA08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51"/>
    <p:restoredTop sz="95994"/>
  </p:normalViewPr>
  <p:slideViewPr>
    <p:cSldViewPr snapToGrid="0" snapToObjects="1">
      <p:cViewPr varScale="1">
        <p:scale>
          <a:sx n="112" d="100"/>
          <a:sy n="112" d="100"/>
        </p:scale>
        <p:origin x="216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90E6B6-8D01-A548-A0C2-72620C578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8B646AE-CAB1-7A40-8676-93EF830E97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3E837-F053-314C-979E-C5B7E801C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25CC-BC6C-974A-A2C1-869381EC8332}" type="datetimeFigureOut">
              <a:rPr lang="fr-FR" smtClean="0"/>
              <a:t>28/09/2025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405171-5922-6644-A029-25445C9C3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41FD9E-F3F6-5A4D-8F85-A1CF4D405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EAA4-27CE-3349-A550-C59FE0D173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3843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493C5B-C863-4A42-9C42-6E6C2BA85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112E9DD-2819-FC42-90E2-EBEE28B31C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82D384-E49B-4B46-A032-A849EB2F6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25CC-BC6C-974A-A2C1-869381EC8332}" type="datetimeFigureOut">
              <a:rPr lang="fr-FR" smtClean="0"/>
              <a:t>28/09/2025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49A408-9084-B04E-A8FE-CAC120162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F21A9C-55B4-CA4A-9C95-7D3D7CE8D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EAA4-27CE-3349-A550-C59FE0D173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3769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DEECB40-5763-7045-9194-89E87F1F05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1942319-E090-4241-81E7-B9FB6BBEFE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7196E5-C3E8-3741-A330-31406ECCE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25CC-BC6C-974A-A2C1-869381EC8332}" type="datetimeFigureOut">
              <a:rPr lang="fr-FR" smtClean="0"/>
              <a:t>28/09/2025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89FF11-0978-A543-95D9-4FBB3786C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7DCDDD-AB5B-EC40-B22D-05ADE927E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EAA4-27CE-3349-A550-C59FE0D173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5040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94770E-AEB6-CE4B-919F-94D5F2373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947911-0FF3-0C45-AB42-114003A81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438384-015E-9345-81EF-ADA556571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25CC-BC6C-974A-A2C1-869381EC8332}" type="datetimeFigureOut">
              <a:rPr lang="fr-FR" smtClean="0"/>
              <a:t>28/09/2025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74BD8D-AF85-2D40-A281-2CB840A7D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2972FD-1C16-474B-B0EA-36C84B2B3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EAA4-27CE-3349-A550-C59FE0D173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3615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3E47F4-9161-6245-8923-FCD09A690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B38670-F571-E447-ACFE-0385083AB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427BA5-4161-3445-9DCF-CBBCC1987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25CC-BC6C-974A-A2C1-869381EC8332}" type="datetimeFigureOut">
              <a:rPr lang="fr-FR" smtClean="0"/>
              <a:t>28/09/2025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69E02A-FF6E-B246-9F38-C9A7D59B0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AADAD0-235B-A743-B62C-831D299D1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EAA4-27CE-3349-A550-C59FE0D173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9944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4CF36-C700-FC43-AB3C-F4A8C333E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DBADC1-84A6-BF45-B524-E8C165C515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F3BD39E-CD3D-7A46-B941-9E88946AEA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50006F9-0EBD-DF4A-9540-1937FFB37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25CC-BC6C-974A-A2C1-869381EC8332}" type="datetimeFigureOut">
              <a:rPr lang="fr-FR" smtClean="0"/>
              <a:t>28/09/2025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ABFBB3-F1A9-7A4F-BCC1-90D975769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D50291F-D0FC-C443-ADE5-199F5EA1B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EAA4-27CE-3349-A550-C59FE0D173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922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CF3AC4-7B45-9045-8910-D25576AA8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D6DBFB-1CC0-0B40-A2FE-F47B7D3A7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9092BBB-DD69-3C48-8782-0202A494C7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D762542-72F5-6B4E-90B9-ACBEFE15CE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60B4503-2877-FD4E-980E-0DC1F5B3EA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7526DD2-E0D9-284F-98CE-5C49E51C1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25CC-BC6C-974A-A2C1-869381EC8332}" type="datetimeFigureOut">
              <a:rPr lang="fr-FR" smtClean="0"/>
              <a:t>28/09/2025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D813908-89D8-474A-BCC0-937720577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78A3DE6-8EFB-0548-8CE0-CBB09A62B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EAA4-27CE-3349-A550-C59FE0D173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1867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A95C30-2AFF-AC40-8D33-4E44C0B5A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49C91D5-2718-874B-8CDC-78E68053E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25CC-BC6C-974A-A2C1-869381EC8332}" type="datetimeFigureOut">
              <a:rPr lang="fr-FR" smtClean="0"/>
              <a:t>28/09/2025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4ED3F30-ED68-6B4A-8F6C-5D7BD3EB9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7ED32E0-42C1-7246-BF20-484C7C0E4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EAA4-27CE-3349-A550-C59FE0D173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3891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08D926F-E6A8-1345-A2B8-FD97D90AA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25CC-BC6C-974A-A2C1-869381EC8332}" type="datetimeFigureOut">
              <a:rPr lang="fr-FR" smtClean="0"/>
              <a:t>28/09/2025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97BC067-0FC2-A744-B5A3-C0BC8A6A1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DBF0B37-0529-A045-A947-4295B67DB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EAA4-27CE-3349-A550-C59FE0D173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7100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E6A51E-E5FE-A140-9B21-00F6BE21B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D17DA6-D642-C944-A8D2-43A1D6529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8CBC6ED-0DD1-9240-A5A7-9516315A35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FE5BDB-A3D7-844E-AF4F-FBCBFAB3C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25CC-BC6C-974A-A2C1-869381EC8332}" type="datetimeFigureOut">
              <a:rPr lang="fr-FR" smtClean="0"/>
              <a:t>28/09/2025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689377A-5294-7D4C-A058-3BE655DD4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C2EC39D-9A06-2E4A-8A83-7734D3B67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EAA4-27CE-3349-A550-C59FE0D173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7335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67C989-8EFE-8048-81CF-1E18EA66A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E2F8A76-CA7E-9340-B4CE-DB6A18DD89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6BD0E64-8970-D849-9B9B-5BB45E78AE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03A3209-BEF9-C742-A07E-2809D6104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25CC-BC6C-974A-A2C1-869381EC8332}" type="datetimeFigureOut">
              <a:rPr lang="fr-FR" smtClean="0"/>
              <a:t>28/09/2025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65F70F6-6454-FE4E-9F1F-DA930C465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1D7CBB3-BB67-E849-8101-5125205CE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EAA4-27CE-3349-A550-C59FE0D173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6588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2E9B92C-228D-364D-B97B-AEAFCEBB3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B14F33-ACF6-9B4B-8D4D-1663405D2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C2E093-4CA8-0844-B63F-D53D163EC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625CC-BC6C-974A-A2C1-869381EC8332}" type="datetimeFigureOut">
              <a:rPr lang="fr-FR" smtClean="0"/>
              <a:t>28/09/2025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C22B2D-EFAF-E248-BF74-460D957CA4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52EF93-F5F0-A145-A072-D67890A577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EEAA4-27CE-3349-A550-C59FE0D173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6416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BF486C-9917-0741-A994-55C42F38DA57}"/>
              </a:ext>
            </a:extLst>
          </p:cNvPr>
          <p:cNvSpPr txBox="1"/>
          <p:nvPr/>
        </p:nvSpPr>
        <p:spPr>
          <a:xfrm>
            <a:off x="475526" y="77553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388643-D41D-E344-A7EF-142BC05E6888}"/>
              </a:ext>
            </a:extLst>
          </p:cNvPr>
          <p:cNvSpPr txBox="1"/>
          <p:nvPr/>
        </p:nvSpPr>
        <p:spPr>
          <a:xfrm>
            <a:off x="4551744" y="77553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2.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2C487D-90B0-8540-B43C-C6AD8C2107CA}"/>
              </a:ext>
            </a:extLst>
          </p:cNvPr>
          <p:cNvSpPr txBox="1"/>
          <p:nvPr/>
        </p:nvSpPr>
        <p:spPr>
          <a:xfrm>
            <a:off x="8411212" y="737837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F6F702-5FBF-4D4D-8F1A-D27534D7C7B6}"/>
              </a:ext>
            </a:extLst>
          </p:cNvPr>
          <p:cNvSpPr txBox="1"/>
          <p:nvPr/>
        </p:nvSpPr>
        <p:spPr>
          <a:xfrm>
            <a:off x="475526" y="275645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4.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A62619-52E4-804A-83E0-40142DF7CF40}"/>
              </a:ext>
            </a:extLst>
          </p:cNvPr>
          <p:cNvSpPr txBox="1"/>
          <p:nvPr/>
        </p:nvSpPr>
        <p:spPr>
          <a:xfrm>
            <a:off x="4528865" y="270548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5.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AE1C35-EA45-2F43-9C34-FF430D762270}"/>
              </a:ext>
            </a:extLst>
          </p:cNvPr>
          <p:cNvSpPr txBox="1"/>
          <p:nvPr/>
        </p:nvSpPr>
        <p:spPr>
          <a:xfrm>
            <a:off x="8459363" y="2623183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CF018A-17B8-E444-AC7D-08080E2AA67B}"/>
              </a:ext>
            </a:extLst>
          </p:cNvPr>
          <p:cNvSpPr txBox="1"/>
          <p:nvPr/>
        </p:nvSpPr>
        <p:spPr>
          <a:xfrm>
            <a:off x="532418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7.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C2CB1D-44DF-AD4A-981B-1036CD867E9A}"/>
              </a:ext>
            </a:extLst>
          </p:cNvPr>
          <p:cNvSpPr txBox="1"/>
          <p:nvPr/>
        </p:nvSpPr>
        <p:spPr>
          <a:xfrm>
            <a:off x="8302906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9.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5CB6265-B871-6C4A-9BC5-1AF509DC050E}"/>
              </a:ext>
            </a:extLst>
          </p:cNvPr>
          <p:cNvCxnSpPr/>
          <p:nvPr/>
        </p:nvCxnSpPr>
        <p:spPr>
          <a:xfrm>
            <a:off x="749142" y="5513248"/>
            <a:ext cx="5000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54736-60B0-E142-A7F4-6148337D063C}"/>
              </a:ext>
            </a:extLst>
          </p:cNvPr>
          <p:cNvSpPr/>
          <p:nvPr/>
        </p:nvSpPr>
        <p:spPr>
          <a:xfrm>
            <a:off x="8573911" y="192640"/>
            <a:ext cx="3471862" cy="828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640FD4D4-3DCA-0348-B9C6-A80DE06EA37D}"/>
              </a:ext>
            </a:extLst>
          </p:cNvPr>
          <p:cNvCxnSpPr/>
          <p:nvPr/>
        </p:nvCxnSpPr>
        <p:spPr>
          <a:xfrm>
            <a:off x="8459363" y="228201"/>
            <a:ext cx="358816" cy="42862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6D56B7E-6544-1E4A-9A29-47E81C6352F5}"/>
              </a:ext>
            </a:extLst>
          </p:cNvPr>
          <p:cNvCxnSpPr>
            <a:cxnSpLocks/>
          </p:cNvCxnSpPr>
          <p:nvPr/>
        </p:nvCxnSpPr>
        <p:spPr>
          <a:xfrm>
            <a:off x="1706663" y="1971628"/>
            <a:ext cx="204311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FD14EEE1-1061-6E49-A717-246B5879FA18}"/>
              </a:ext>
            </a:extLst>
          </p:cNvPr>
          <p:cNvSpPr txBox="1"/>
          <p:nvPr/>
        </p:nvSpPr>
        <p:spPr>
          <a:xfrm>
            <a:off x="4528866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9F163A1-33EA-4D40-9723-757D5B50E302}"/>
              </a:ext>
            </a:extLst>
          </p:cNvPr>
          <p:cNvSpPr txBox="1"/>
          <p:nvPr/>
        </p:nvSpPr>
        <p:spPr>
          <a:xfrm>
            <a:off x="3927021" y="-100745"/>
            <a:ext cx="4055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u="sng" dirty="0">
                <a:latin typeface="Casual" pitchFamily="2" charset="77"/>
                <a:ea typeface="Ayuthaya" pitchFamily="2" charset="-34"/>
                <a:cs typeface="Ayuthaya" pitchFamily="2" charset="-34"/>
              </a:rPr>
              <a:t>Dictée 5)</a:t>
            </a:r>
          </a:p>
          <a:p>
            <a:endParaRPr lang="fr-FR" sz="6000" dirty="0"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2966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BF486C-9917-0741-A994-55C42F38DA57}"/>
              </a:ext>
            </a:extLst>
          </p:cNvPr>
          <p:cNvSpPr txBox="1"/>
          <p:nvPr/>
        </p:nvSpPr>
        <p:spPr>
          <a:xfrm>
            <a:off x="475526" y="77553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388643-D41D-E344-A7EF-142BC05E6888}"/>
              </a:ext>
            </a:extLst>
          </p:cNvPr>
          <p:cNvSpPr txBox="1"/>
          <p:nvPr/>
        </p:nvSpPr>
        <p:spPr>
          <a:xfrm>
            <a:off x="4551744" y="77553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2.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2C487D-90B0-8540-B43C-C6AD8C2107CA}"/>
              </a:ext>
            </a:extLst>
          </p:cNvPr>
          <p:cNvSpPr txBox="1"/>
          <p:nvPr/>
        </p:nvSpPr>
        <p:spPr>
          <a:xfrm>
            <a:off x="8411212" y="737837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F6F702-5FBF-4D4D-8F1A-D27534D7C7B6}"/>
              </a:ext>
            </a:extLst>
          </p:cNvPr>
          <p:cNvSpPr txBox="1"/>
          <p:nvPr/>
        </p:nvSpPr>
        <p:spPr>
          <a:xfrm>
            <a:off x="475526" y="275645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4.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A62619-52E4-804A-83E0-40142DF7CF40}"/>
              </a:ext>
            </a:extLst>
          </p:cNvPr>
          <p:cNvSpPr txBox="1"/>
          <p:nvPr/>
        </p:nvSpPr>
        <p:spPr>
          <a:xfrm>
            <a:off x="4528865" y="270548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5.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AE1C35-EA45-2F43-9C34-FF430D762270}"/>
              </a:ext>
            </a:extLst>
          </p:cNvPr>
          <p:cNvSpPr txBox="1"/>
          <p:nvPr/>
        </p:nvSpPr>
        <p:spPr>
          <a:xfrm>
            <a:off x="8459363" y="2623183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CF018A-17B8-E444-AC7D-08080E2AA67B}"/>
              </a:ext>
            </a:extLst>
          </p:cNvPr>
          <p:cNvSpPr txBox="1"/>
          <p:nvPr/>
        </p:nvSpPr>
        <p:spPr>
          <a:xfrm>
            <a:off x="532418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7.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C2CB1D-44DF-AD4A-981B-1036CD867E9A}"/>
              </a:ext>
            </a:extLst>
          </p:cNvPr>
          <p:cNvSpPr txBox="1"/>
          <p:nvPr/>
        </p:nvSpPr>
        <p:spPr>
          <a:xfrm>
            <a:off x="8302906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9.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5CB6265-B871-6C4A-9BC5-1AF509DC050E}"/>
              </a:ext>
            </a:extLst>
          </p:cNvPr>
          <p:cNvCxnSpPr/>
          <p:nvPr/>
        </p:nvCxnSpPr>
        <p:spPr>
          <a:xfrm>
            <a:off x="749142" y="5513248"/>
            <a:ext cx="5000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54736-60B0-E142-A7F4-6148337D063C}"/>
              </a:ext>
            </a:extLst>
          </p:cNvPr>
          <p:cNvSpPr/>
          <p:nvPr/>
        </p:nvSpPr>
        <p:spPr>
          <a:xfrm>
            <a:off x="8573911" y="192640"/>
            <a:ext cx="3471862" cy="828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6D56B7E-6544-1E4A-9A29-47E81C6352F5}"/>
              </a:ext>
            </a:extLst>
          </p:cNvPr>
          <p:cNvCxnSpPr>
            <a:cxnSpLocks/>
          </p:cNvCxnSpPr>
          <p:nvPr/>
        </p:nvCxnSpPr>
        <p:spPr>
          <a:xfrm>
            <a:off x="1706663" y="1971628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FD14EEE1-1061-6E49-A717-246B5879FA18}"/>
              </a:ext>
            </a:extLst>
          </p:cNvPr>
          <p:cNvSpPr txBox="1"/>
          <p:nvPr/>
        </p:nvSpPr>
        <p:spPr>
          <a:xfrm>
            <a:off x="4528866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9F163A1-33EA-4D40-9723-757D5B50E302}"/>
              </a:ext>
            </a:extLst>
          </p:cNvPr>
          <p:cNvSpPr txBox="1"/>
          <p:nvPr/>
        </p:nvSpPr>
        <p:spPr>
          <a:xfrm>
            <a:off x="3927021" y="-100745"/>
            <a:ext cx="4055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u="sng" dirty="0">
                <a:latin typeface="Casual" pitchFamily="2" charset="77"/>
                <a:ea typeface="Ayuthaya" pitchFamily="2" charset="-34"/>
                <a:cs typeface="Ayuthaya" pitchFamily="2" charset="-34"/>
              </a:rPr>
              <a:t>Dictée 5)</a:t>
            </a:r>
          </a:p>
          <a:p>
            <a:endParaRPr lang="fr-FR" sz="6000" dirty="0"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9B7E28C1-92B2-2940-8A40-9185C6626046}"/>
              </a:ext>
            </a:extLst>
          </p:cNvPr>
          <p:cNvCxnSpPr>
            <a:cxnSpLocks/>
          </p:cNvCxnSpPr>
          <p:nvPr/>
        </p:nvCxnSpPr>
        <p:spPr>
          <a:xfrm>
            <a:off x="9612413" y="5995861"/>
            <a:ext cx="204311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02734CF-4005-2249-B1D2-FFCA62D94C54}"/>
              </a:ext>
            </a:extLst>
          </p:cNvPr>
          <p:cNvCxnSpPr>
            <a:cxnSpLocks/>
          </p:cNvCxnSpPr>
          <p:nvPr/>
        </p:nvCxnSpPr>
        <p:spPr>
          <a:xfrm>
            <a:off x="5802413" y="1923956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E117A10-63C8-1846-94C5-3C3F7C11DBB0}"/>
              </a:ext>
            </a:extLst>
          </p:cNvPr>
          <p:cNvCxnSpPr>
            <a:cxnSpLocks/>
          </p:cNvCxnSpPr>
          <p:nvPr/>
        </p:nvCxnSpPr>
        <p:spPr>
          <a:xfrm>
            <a:off x="9612413" y="1933434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277951F-9CB7-7B47-8434-5C6D4B4ACB50}"/>
              </a:ext>
            </a:extLst>
          </p:cNvPr>
          <p:cNvCxnSpPr>
            <a:cxnSpLocks/>
          </p:cNvCxnSpPr>
          <p:nvPr/>
        </p:nvCxnSpPr>
        <p:spPr>
          <a:xfrm>
            <a:off x="1706663" y="3995611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98B42C7B-2421-9049-8BAD-FB67846ACC14}"/>
              </a:ext>
            </a:extLst>
          </p:cNvPr>
          <p:cNvCxnSpPr>
            <a:cxnSpLocks/>
          </p:cNvCxnSpPr>
          <p:nvPr/>
        </p:nvCxnSpPr>
        <p:spPr>
          <a:xfrm>
            <a:off x="5802413" y="4014534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85530AAE-6B1C-C144-A205-2553E7AEE5E0}"/>
              </a:ext>
            </a:extLst>
          </p:cNvPr>
          <p:cNvCxnSpPr>
            <a:cxnSpLocks/>
          </p:cNvCxnSpPr>
          <p:nvPr/>
        </p:nvCxnSpPr>
        <p:spPr>
          <a:xfrm>
            <a:off x="9612413" y="3962020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6672065B-D953-154C-A68E-9EA5485FA927}"/>
              </a:ext>
            </a:extLst>
          </p:cNvPr>
          <p:cNvCxnSpPr>
            <a:cxnSpLocks/>
          </p:cNvCxnSpPr>
          <p:nvPr/>
        </p:nvCxnSpPr>
        <p:spPr>
          <a:xfrm>
            <a:off x="1706663" y="5995861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278F27AE-3406-5F4A-B52D-2622963818B1}"/>
              </a:ext>
            </a:extLst>
          </p:cNvPr>
          <p:cNvCxnSpPr>
            <a:cxnSpLocks/>
          </p:cNvCxnSpPr>
          <p:nvPr/>
        </p:nvCxnSpPr>
        <p:spPr>
          <a:xfrm>
            <a:off x="5802413" y="6000497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0554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BF486C-9917-0741-A994-55C42F38DA57}"/>
              </a:ext>
            </a:extLst>
          </p:cNvPr>
          <p:cNvSpPr txBox="1"/>
          <p:nvPr/>
        </p:nvSpPr>
        <p:spPr>
          <a:xfrm>
            <a:off x="475526" y="77553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388643-D41D-E344-A7EF-142BC05E6888}"/>
              </a:ext>
            </a:extLst>
          </p:cNvPr>
          <p:cNvSpPr txBox="1"/>
          <p:nvPr/>
        </p:nvSpPr>
        <p:spPr>
          <a:xfrm>
            <a:off x="4551744" y="77553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2.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2C487D-90B0-8540-B43C-C6AD8C2107CA}"/>
              </a:ext>
            </a:extLst>
          </p:cNvPr>
          <p:cNvSpPr txBox="1"/>
          <p:nvPr/>
        </p:nvSpPr>
        <p:spPr>
          <a:xfrm>
            <a:off x="8411212" y="737837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F6F702-5FBF-4D4D-8F1A-D27534D7C7B6}"/>
              </a:ext>
            </a:extLst>
          </p:cNvPr>
          <p:cNvSpPr txBox="1"/>
          <p:nvPr/>
        </p:nvSpPr>
        <p:spPr>
          <a:xfrm>
            <a:off x="475526" y="275645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4.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A62619-52E4-804A-83E0-40142DF7CF40}"/>
              </a:ext>
            </a:extLst>
          </p:cNvPr>
          <p:cNvSpPr txBox="1"/>
          <p:nvPr/>
        </p:nvSpPr>
        <p:spPr>
          <a:xfrm>
            <a:off x="4528865" y="270548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5.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AE1C35-EA45-2F43-9C34-FF430D762270}"/>
              </a:ext>
            </a:extLst>
          </p:cNvPr>
          <p:cNvSpPr txBox="1"/>
          <p:nvPr/>
        </p:nvSpPr>
        <p:spPr>
          <a:xfrm>
            <a:off x="8459363" y="2623183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CF018A-17B8-E444-AC7D-08080E2AA67B}"/>
              </a:ext>
            </a:extLst>
          </p:cNvPr>
          <p:cNvSpPr txBox="1"/>
          <p:nvPr/>
        </p:nvSpPr>
        <p:spPr>
          <a:xfrm>
            <a:off x="532418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7.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C2CB1D-44DF-AD4A-981B-1036CD867E9A}"/>
              </a:ext>
            </a:extLst>
          </p:cNvPr>
          <p:cNvSpPr txBox="1"/>
          <p:nvPr/>
        </p:nvSpPr>
        <p:spPr>
          <a:xfrm>
            <a:off x="8302906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9.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5CB6265-B871-6C4A-9BC5-1AF509DC050E}"/>
              </a:ext>
            </a:extLst>
          </p:cNvPr>
          <p:cNvCxnSpPr/>
          <p:nvPr/>
        </p:nvCxnSpPr>
        <p:spPr>
          <a:xfrm>
            <a:off x="749142" y="5513248"/>
            <a:ext cx="5000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54736-60B0-E142-A7F4-6148337D063C}"/>
              </a:ext>
            </a:extLst>
          </p:cNvPr>
          <p:cNvSpPr/>
          <p:nvPr/>
        </p:nvSpPr>
        <p:spPr>
          <a:xfrm>
            <a:off x="8573911" y="192640"/>
            <a:ext cx="3471862" cy="828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6D56B7E-6544-1E4A-9A29-47E81C6352F5}"/>
              </a:ext>
            </a:extLst>
          </p:cNvPr>
          <p:cNvCxnSpPr>
            <a:cxnSpLocks/>
          </p:cNvCxnSpPr>
          <p:nvPr/>
        </p:nvCxnSpPr>
        <p:spPr>
          <a:xfrm>
            <a:off x="1706663" y="1971628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FD14EEE1-1061-6E49-A717-246B5879FA18}"/>
              </a:ext>
            </a:extLst>
          </p:cNvPr>
          <p:cNvSpPr txBox="1"/>
          <p:nvPr/>
        </p:nvSpPr>
        <p:spPr>
          <a:xfrm>
            <a:off x="4528866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9F163A1-33EA-4D40-9723-757D5B50E302}"/>
              </a:ext>
            </a:extLst>
          </p:cNvPr>
          <p:cNvSpPr txBox="1"/>
          <p:nvPr/>
        </p:nvSpPr>
        <p:spPr>
          <a:xfrm>
            <a:off x="3927021" y="-100745"/>
            <a:ext cx="4055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u="sng" dirty="0">
                <a:latin typeface="Casual" pitchFamily="2" charset="77"/>
                <a:ea typeface="Ayuthaya" pitchFamily="2" charset="-34"/>
                <a:cs typeface="Ayuthaya" pitchFamily="2" charset="-34"/>
              </a:rPr>
              <a:t>Dictée 5)</a:t>
            </a:r>
          </a:p>
          <a:p>
            <a:endParaRPr lang="fr-FR" sz="6000" dirty="0"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02734CF-4005-2249-B1D2-FFCA62D94C54}"/>
              </a:ext>
            </a:extLst>
          </p:cNvPr>
          <p:cNvCxnSpPr>
            <a:cxnSpLocks/>
          </p:cNvCxnSpPr>
          <p:nvPr/>
        </p:nvCxnSpPr>
        <p:spPr>
          <a:xfrm>
            <a:off x="5802413" y="1923956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E117A10-63C8-1846-94C5-3C3F7C11DBB0}"/>
              </a:ext>
            </a:extLst>
          </p:cNvPr>
          <p:cNvCxnSpPr>
            <a:cxnSpLocks/>
          </p:cNvCxnSpPr>
          <p:nvPr/>
        </p:nvCxnSpPr>
        <p:spPr>
          <a:xfrm>
            <a:off x="9612413" y="1933434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277951F-9CB7-7B47-8434-5C6D4B4ACB50}"/>
              </a:ext>
            </a:extLst>
          </p:cNvPr>
          <p:cNvCxnSpPr>
            <a:cxnSpLocks/>
          </p:cNvCxnSpPr>
          <p:nvPr/>
        </p:nvCxnSpPr>
        <p:spPr>
          <a:xfrm>
            <a:off x="1706663" y="3995611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98B42C7B-2421-9049-8BAD-FB67846ACC14}"/>
              </a:ext>
            </a:extLst>
          </p:cNvPr>
          <p:cNvCxnSpPr>
            <a:cxnSpLocks/>
          </p:cNvCxnSpPr>
          <p:nvPr/>
        </p:nvCxnSpPr>
        <p:spPr>
          <a:xfrm>
            <a:off x="5802413" y="4014534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85530AAE-6B1C-C144-A205-2553E7AEE5E0}"/>
              </a:ext>
            </a:extLst>
          </p:cNvPr>
          <p:cNvCxnSpPr>
            <a:cxnSpLocks/>
          </p:cNvCxnSpPr>
          <p:nvPr/>
        </p:nvCxnSpPr>
        <p:spPr>
          <a:xfrm>
            <a:off x="9612413" y="3962020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6672065B-D953-154C-A68E-9EA5485FA927}"/>
              </a:ext>
            </a:extLst>
          </p:cNvPr>
          <p:cNvCxnSpPr>
            <a:cxnSpLocks/>
          </p:cNvCxnSpPr>
          <p:nvPr/>
        </p:nvCxnSpPr>
        <p:spPr>
          <a:xfrm>
            <a:off x="1706663" y="5995861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278F27AE-3406-5F4A-B52D-2622963818B1}"/>
              </a:ext>
            </a:extLst>
          </p:cNvPr>
          <p:cNvCxnSpPr>
            <a:cxnSpLocks/>
          </p:cNvCxnSpPr>
          <p:nvPr/>
        </p:nvCxnSpPr>
        <p:spPr>
          <a:xfrm>
            <a:off x="5802413" y="6000497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5A60EEF7-0E84-4B42-9E07-605E85913003}"/>
              </a:ext>
            </a:extLst>
          </p:cNvPr>
          <p:cNvCxnSpPr>
            <a:cxnSpLocks/>
          </p:cNvCxnSpPr>
          <p:nvPr/>
        </p:nvCxnSpPr>
        <p:spPr>
          <a:xfrm>
            <a:off x="9564504" y="5966906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404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BF486C-9917-0741-A994-55C42F38DA57}"/>
              </a:ext>
            </a:extLst>
          </p:cNvPr>
          <p:cNvSpPr txBox="1"/>
          <p:nvPr/>
        </p:nvSpPr>
        <p:spPr>
          <a:xfrm>
            <a:off x="408914" y="99525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388643-D41D-E344-A7EF-142BC05E6888}"/>
              </a:ext>
            </a:extLst>
          </p:cNvPr>
          <p:cNvSpPr txBox="1"/>
          <p:nvPr/>
        </p:nvSpPr>
        <p:spPr>
          <a:xfrm>
            <a:off x="4278353" y="906847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2.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2C487D-90B0-8540-B43C-C6AD8C2107CA}"/>
              </a:ext>
            </a:extLst>
          </p:cNvPr>
          <p:cNvSpPr txBox="1"/>
          <p:nvPr/>
        </p:nvSpPr>
        <p:spPr>
          <a:xfrm>
            <a:off x="8298862" y="92850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F6F702-5FBF-4D4D-8F1A-D27534D7C7B6}"/>
              </a:ext>
            </a:extLst>
          </p:cNvPr>
          <p:cNvSpPr txBox="1"/>
          <p:nvPr/>
        </p:nvSpPr>
        <p:spPr>
          <a:xfrm>
            <a:off x="365506" y="2860824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4.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A62619-52E4-804A-83E0-40142DF7CF40}"/>
              </a:ext>
            </a:extLst>
          </p:cNvPr>
          <p:cNvSpPr txBox="1"/>
          <p:nvPr/>
        </p:nvSpPr>
        <p:spPr>
          <a:xfrm>
            <a:off x="4226689" y="271249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5.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AE1C35-EA45-2F43-9C34-FF430D762270}"/>
              </a:ext>
            </a:extLst>
          </p:cNvPr>
          <p:cNvSpPr txBox="1"/>
          <p:nvPr/>
        </p:nvSpPr>
        <p:spPr>
          <a:xfrm>
            <a:off x="8286233" y="262401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CF018A-17B8-E444-AC7D-08080E2AA67B}"/>
              </a:ext>
            </a:extLst>
          </p:cNvPr>
          <p:cNvSpPr txBox="1"/>
          <p:nvPr/>
        </p:nvSpPr>
        <p:spPr>
          <a:xfrm>
            <a:off x="401799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7.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C2CB1D-44DF-AD4A-981B-1036CD867E9A}"/>
              </a:ext>
            </a:extLst>
          </p:cNvPr>
          <p:cNvSpPr txBox="1"/>
          <p:nvPr/>
        </p:nvSpPr>
        <p:spPr>
          <a:xfrm>
            <a:off x="8302906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9.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0F2DE9C-1F8E-0845-8E96-6F448C657BB7}"/>
              </a:ext>
            </a:extLst>
          </p:cNvPr>
          <p:cNvSpPr txBox="1"/>
          <p:nvPr/>
        </p:nvSpPr>
        <p:spPr>
          <a:xfrm>
            <a:off x="4441903" y="-40988"/>
            <a:ext cx="4055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u="sng" dirty="0">
                <a:latin typeface="Casual" pitchFamily="2" charset="77"/>
                <a:ea typeface="Ayuthaya" pitchFamily="2" charset="-34"/>
                <a:cs typeface="Ayuthaya" pitchFamily="2" charset="-34"/>
              </a:rPr>
              <a:t>Dictée 5)</a:t>
            </a:r>
          </a:p>
          <a:p>
            <a:endParaRPr lang="fr-FR" sz="6000" dirty="0"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5CB6265-B871-6C4A-9BC5-1AF509DC050E}"/>
              </a:ext>
            </a:extLst>
          </p:cNvPr>
          <p:cNvCxnSpPr/>
          <p:nvPr/>
        </p:nvCxnSpPr>
        <p:spPr>
          <a:xfrm>
            <a:off x="618523" y="5557838"/>
            <a:ext cx="5000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FACAE20A-C5E3-9043-875D-61651FD82568}"/>
              </a:ext>
            </a:extLst>
          </p:cNvPr>
          <p:cNvSpPr txBox="1"/>
          <p:nvPr/>
        </p:nvSpPr>
        <p:spPr>
          <a:xfrm>
            <a:off x="1748803" y="94420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r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E7AD7DA-4703-0D4F-8326-908655509560}"/>
              </a:ext>
            </a:extLst>
          </p:cNvPr>
          <p:cNvSpPr txBox="1"/>
          <p:nvPr/>
        </p:nvSpPr>
        <p:spPr>
          <a:xfrm>
            <a:off x="5552049" y="906847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la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BC15532-4C52-8345-97DC-7F95C9B98393}"/>
              </a:ext>
            </a:extLst>
          </p:cNvPr>
          <p:cNvSpPr txBox="1"/>
          <p:nvPr/>
        </p:nvSpPr>
        <p:spPr>
          <a:xfrm>
            <a:off x="9480444" y="82300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 err="1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re</a:t>
            </a:r>
            <a:endParaRPr lang="fr-FR" sz="9600" dirty="0">
              <a:solidFill>
                <a:srgbClr val="0070C0"/>
              </a:solidFill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8332ADB-3C90-734E-A81A-32A2BE71807C}"/>
              </a:ext>
            </a:extLst>
          </p:cNvPr>
          <p:cNvSpPr txBox="1"/>
          <p:nvPr/>
        </p:nvSpPr>
        <p:spPr>
          <a:xfrm>
            <a:off x="1690867" y="276341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ri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CCD7723-F7F7-1541-83EC-86217F139656}"/>
              </a:ext>
            </a:extLst>
          </p:cNvPr>
          <p:cNvSpPr txBox="1"/>
          <p:nvPr/>
        </p:nvSpPr>
        <p:spPr>
          <a:xfrm>
            <a:off x="5500384" y="271249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li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9872414-7530-8F49-B7A2-CFA7B5A2688E}"/>
              </a:ext>
            </a:extLst>
          </p:cNvPr>
          <p:cNvSpPr txBox="1"/>
          <p:nvPr/>
        </p:nvSpPr>
        <p:spPr>
          <a:xfrm>
            <a:off x="9467814" y="262401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ra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170DA64-FE2D-8341-9CD0-CED1A365CE16}"/>
              </a:ext>
            </a:extLst>
          </p:cNvPr>
          <p:cNvSpPr txBox="1"/>
          <p:nvPr/>
        </p:nvSpPr>
        <p:spPr>
          <a:xfrm>
            <a:off x="1748803" y="4582624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le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312E953-EF67-5546-B531-F69C2916DBED}"/>
              </a:ext>
            </a:extLst>
          </p:cNvPr>
          <p:cNvSpPr txBox="1"/>
          <p:nvPr/>
        </p:nvSpPr>
        <p:spPr>
          <a:xfrm>
            <a:off x="9637549" y="4582624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a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FA67710-23CF-6249-AC06-B373E9CC6F74}"/>
              </a:ext>
            </a:extLst>
          </p:cNvPr>
          <p:cNvSpPr txBox="1"/>
          <p:nvPr/>
        </p:nvSpPr>
        <p:spPr>
          <a:xfrm>
            <a:off x="4278353" y="462893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01910F4-B3A5-1840-B652-FD8DF4140711}"/>
              </a:ext>
            </a:extLst>
          </p:cNvPr>
          <p:cNvSpPr txBox="1"/>
          <p:nvPr/>
        </p:nvSpPr>
        <p:spPr>
          <a:xfrm>
            <a:off x="5612996" y="453152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li</a:t>
            </a:r>
          </a:p>
        </p:txBody>
      </p:sp>
    </p:spTree>
    <p:extLst>
      <p:ext uri="{BB962C8B-B14F-4D97-AF65-F5344CB8AC3E}">
        <p14:creationId xmlns:p14="http://schemas.microsoft.com/office/powerpoint/2010/main" val="209226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BF486C-9917-0741-A994-55C42F38DA57}"/>
              </a:ext>
            </a:extLst>
          </p:cNvPr>
          <p:cNvSpPr txBox="1"/>
          <p:nvPr/>
        </p:nvSpPr>
        <p:spPr>
          <a:xfrm>
            <a:off x="408914" y="99525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388643-D41D-E344-A7EF-142BC05E6888}"/>
              </a:ext>
            </a:extLst>
          </p:cNvPr>
          <p:cNvSpPr txBox="1"/>
          <p:nvPr/>
        </p:nvSpPr>
        <p:spPr>
          <a:xfrm>
            <a:off x="4278353" y="906847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2.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2C487D-90B0-8540-B43C-C6AD8C2107CA}"/>
              </a:ext>
            </a:extLst>
          </p:cNvPr>
          <p:cNvSpPr txBox="1"/>
          <p:nvPr/>
        </p:nvSpPr>
        <p:spPr>
          <a:xfrm>
            <a:off x="8298862" y="92850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F6F702-5FBF-4D4D-8F1A-D27534D7C7B6}"/>
              </a:ext>
            </a:extLst>
          </p:cNvPr>
          <p:cNvSpPr txBox="1"/>
          <p:nvPr/>
        </p:nvSpPr>
        <p:spPr>
          <a:xfrm>
            <a:off x="365506" y="2860824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4.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A62619-52E4-804A-83E0-40142DF7CF40}"/>
              </a:ext>
            </a:extLst>
          </p:cNvPr>
          <p:cNvSpPr txBox="1"/>
          <p:nvPr/>
        </p:nvSpPr>
        <p:spPr>
          <a:xfrm>
            <a:off x="4226689" y="271249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5.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AE1C35-EA45-2F43-9C34-FF430D762270}"/>
              </a:ext>
            </a:extLst>
          </p:cNvPr>
          <p:cNvSpPr txBox="1"/>
          <p:nvPr/>
        </p:nvSpPr>
        <p:spPr>
          <a:xfrm>
            <a:off x="8286233" y="262401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CF018A-17B8-E444-AC7D-08080E2AA67B}"/>
              </a:ext>
            </a:extLst>
          </p:cNvPr>
          <p:cNvSpPr txBox="1"/>
          <p:nvPr/>
        </p:nvSpPr>
        <p:spPr>
          <a:xfrm>
            <a:off x="401799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7.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C2CB1D-44DF-AD4A-981B-1036CD867E9A}"/>
              </a:ext>
            </a:extLst>
          </p:cNvPr>
          <p:cNvSpPr txBox="1"/>
          <p:nvPr/>
        </p:nvSpPr>
        <p:spPr>
          <a:xfrm>
            <a:off x="8302906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9.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0F2DE9C-1F8E-0845-8E96-6F448C657BB7}"/>
              </a:ext>
            </a:extLst>
          </p:cNvPr>
          <p:cNvSpPr txBox="1"/>
          <p:nvPr/>
        </p:nvSpPr>
        <p:spPr>
          <a:xfrm>
            <a:off x="4441903" y="-40988"/>
            <a:ext cx="4055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u="sng" dirty="0">
                <a:latin typeface="Casual" pitchFamily="2" charset="77"/>
                <a:ea typeface="Ayuthaya" pitchFamily="2" charset="-34"/>
                <a:cs typeface="Ayuthaya" pitchFamily="2" charset="-34"/>
              </a:rPr>
              <a:t>Dictée 5)</a:t>
            </a:r>
          </a:p>
          <a:p>
            <a:endParaRPr lang="fr-FR" sz="6000" dirty="0"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5CB6265-B871-6C4A-9BC5-1AF509DC050E}"/>
              </a:ext>
            </a:extLst>
          </p:cNvPr>
          <p:cNvCxnSpPr/>
          <p:nvPr/>
        </p:nvCxnSpPr>
        <p:spPr>
          <a:xfrm>
            <a:off x="618523" y="5557838"/>
            <a:ext cx="5000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FACAE20A-C5E3-9043-875D-61651FD82568}"/>
              </a:ext>
            </a:extLst>
          </p:cNvPr>
          <p:cNvSpPr txBox="1"/>
          <p:nvPr/>
        </p:nvSpPr>
        <p:spPr>
          <a:xfrm>
            <a:off x="1748803" y="94420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r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E7AD7DA-4703-0D4F-8326-908655509560}"/>
              </a:ext>
            </a:extLst>
          </p:cNvPr>
          <p:cNvSpPr txBox="1"/>
          <p:nvPr/>
        </p:nvSpPr>
        <p:spPr>
          <a:xfrm>
            <a:off x="5552049" y="906847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la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BC15532-4C52-8345-97DC-7F95C9B98393}"/>
              </a:ext>
            </a:extLst>
          </p:cNvPr>
          <p:cNvSpPr txBox="1"/>
          <p:nvPr/>
        </p:nvSpPr>
        <p:spPr>
          <a:xfrm>
            <a:off x="9480444" y="82300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 err="1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re</a:t>
            </a:r>
            <a:endParaRPr lang="fr-FR" sz="9600" dirty="0">
              <a:solidFill>
                <a:srgbClr val="0070C0"/>
              </a:solidFill>
              <a:latin typeface="GE typo" pitchFamily="2" charset="0"/>
              <a:ea typeface="Ayuthaya" pitchFamily="2" charset="-34"/>
              <a:cs typeface="Ayuthaya" pitchFamily="2" charset="-34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8332ADB-3C90-734E-A81A-32A2BE71807C}"/>
              </a:ext>
            </a:extLst>
          </p:cNvPr>
          <p:cNvSpPr txBox="1"/>
          <p:nvPr/>
        </p:nvSpPr>
        <p:spPr>
          <a:xfrm>
            <a:off x="1690867" y="276341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ri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CCD7723-F7F7-1541-83EC-86217F139656}"/>
              </a:ext>
            </a:extLst>
          </p:cNvPr>
          <p:cNvSpPr txBox="1"/>
          <p:nvPr/>
        </p:nvSpPr>
        <p:spPr>
          <a:xfrm>
            <a:off x="5500384" y="271249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li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9872414-7530-8F49-B7A2-CFA7B5A2688E}"/>
              </a:ext>
            </a:extLst>
          </p:cNvPr>
          <p:cNvSpPr txBox="1"/>
          <p:nvPr/>
        </p:nvSpPr>
        <p:spPr>
          <a:xfrm>
            <a:off x="9467814" y="262401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ra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170DA64-FE2D-8341-9CD0-CED1A365CE16}"/>
              </a:ext>
            </a:extLst>
          </p:cNvPr>
          <p:cNvSpPr txBox="1"/>
          <p:nvPr/>
        </p:nvSpPr>
        <p:spPr>
          <a:xfrm>
            <a:off x="1748803" y="4582624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le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312E953-EF67-5546-B531-F69C2916DBED}"/>
              </a:ext>
            </a:extLst>
          </p:cNvPr>
          <p:cNvSpPr txBox="1"/>
          <p:nvPr/>
        </p:nvSpPr>
        <p:spPr>
          <a:xfrm>
            <a:off x="9637549" y="4582624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a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FA67710-23CF-6249-AC06-B373E9CC6F74}"/>
              </a:ext>
            </a:extLst>
          </p:cNvPr>
          <p:cNvSpPr txBox="1"/>
          <p:nvPr/>
        </p:nvSpPr>
        <p:spPr>
          <a:xfrm>
            <a:off x="4278353" y="462893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01910F4-B3A5-1840-B652-FD8DF4140711}"/>
              </a:ext>
            </a:extLst>
          </p:cNvPr>
          <p:cNvSpPr txBox="1"/>
          <p:nvPr/>
        </p:nvSpPr>
        <p:spPr>
          <a:xfrm>
            <a:off x="5612996" y="453152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li</a:t>
            </a:r>
          </a:p>
        </p:txBody>
      </p:sp>
    </p:spTree>
    <p:extLst>
      <p:ext uri="{BB962C8B-B14F-4D97-AF65-F5344CB8AC3E}">
        <p14:creationId xmlns:p14="http://schemas.microsoft.com/office/powerpoint/2010/main" val="62538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3">
            <a:extLst>
              <a:ext uri="{FF2B5EF4-FFF2-40B4-BE49-F238E27FC236}">
                <a16:creationId xmlns:a16="http://schemas.microsoft.com/office/drawing/2014/main" id="{59A1FC04-9D80-294B-95ED-5A7DC23D4CFE}"/>
              </a:ext>
            </a:extLst>
          </p:cNvPr>
          <p:cNvSpPr/>
          <p:nvPr/>
        </p:nvSpPr>
        <p:spPr>
          <a:xfrm>
            <a:off x="458516" y="456819"/>
            <a:ext cx="1324587" cy="2734359"/>
          </a:xfrm>
          <a:custGeom>
            <a:avLst/>
            <a:gdLst>
              <a:gd name="connsiteX0" fmla="*/ 557484 w 1324587"/>
              <a:gd name="connsiteY0" fmla="*/ 0 h 2734359"/>
              <a:gd name="connsiteX1" fmla="*/ 189184 w 1324587"/>
              <a:gd name="connsiteY1" fmla="*/ 304800 h 2734359"/>
              <a:gd name="connsiteX2" fmla="*/ 138384 w 1324587"/>
              <a:gd name="connsiteY2" fmla="*/ 1511300 h 2734359"/>
              <a:gd name="connsiteX3" fmla="*/ 24084 w 1324587"/>
              <a:gd name="connsiteY3" fmla="*/ 2489200 h 2734359"/>
              <a:gd name="connsiteX4" fmla="*/ 659084 w 1324587"/>
              <a:gd name="connsiteY4" fmla="*/ 2730500 h 2734359"/>
              <a:gd name="connsiteX5" fmla="*/ 1319484 w 1324587"/>
              <a:gd name="connsiteY5" fmla="*/ 2603500 h 2734359"/>
              <a:gd name="connsiteX6" fmla="*/ 938484 w 1324587"/>
              <a:gd name="connsiteY6" fmla="*/ 2171700 h 2734359"/>
              <a:gd name="connsiteX7" fmla="*/ 455884 w 1324587"/>
              <a:gd name="connsiteY7" fmla="*/ 2159000 h 2734359"/>
              <a:gd name="connsiteX8" fmla="*/ 544784 w 1324587"/>
              <a:gd name="connsiteY8" fmla="*/ 1384300 h 2734359"/>
              <a:gd name="connsiteX9" fmla="*/ 608284 w 1324587"/>
              <a:gd name="connsiteY9" fmla="*/ 635000 h 2734359"/>
              <a:gd name="connsiteX10" fmla="*/ 925784 w 1324587"/>
              <a:gd name="connsiteY10" fmla="*/ 292100 h 2734359"/>
              <a:gd name="connsiteX11" fmla="*/ 620984 w 1324587"/>
              <a:gd name="connsiteY11" fmla="*/ 12700 h 273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4587" h="2734359">
                <a:moveTo>
                  <a:pt x="557484" y="0"/>
                </a:moveTo>
                <a:cubicBezTo>
                  <a:pt x="408259" y="26458"/>
                  <a:pt x="259034" y="52917"/>
                  <a:pt x="189184" y="304800"/>
                </a:cubicBezTo>
                <a:cubicBezTo>
                  <a:pt x="119334" y="556683"/>
                  <a:pt x="165901" y="1147234"/>
                  <a:pt x="138384" y="1511300"/>
                </a:cubicBezTo>
                <a:cubicBezTo>
                  <a:pt x="110867" y="1875366"/>
                  <a:pt x="-62699" y="2286000"/>
                  <a:pt x="24084" y="2489200"/>
                </a:cubicBezTo>
                <a:cubicBezTo>
                  <a:pt x="110867" y="2692400"/>
                  <a:pt x="443184" y="2711450"/>
                  <a:pt x="659084" y="2730500"/>
                </a:cubicBezTo>
                <a:cubicBezTo>
                  <a:pt x="874984" y="2749550"/>
                  <a:pt x="1272917" y="2696633"/>
                  <a:pt x="1319484" y="2603500"/>
                </a:cubicBezTo>
                <a:cubicBezTo>
                  <a:pt x="1366051" y="2510367"/>
                  <a:pt x="1082417" y="2245783"/>
                  <a:pt x="938484" y="2171700"/>
                </a:cubicBezTo>
                <a:cubicBezTo>
                  <a:pt x="794551" y="2097617"/>
                  <a:pt x="521501" y="2290233"/>
                  <a:pt x="455884" y="2159000"/>
                </a:cubicBezTo>
                <a:cubicBezTo>
                  <a:pt x="390267" y="2027767"/>
                  <a:pt x="519384" y="1638300"/>
                  <a:pt x="544784" y="1384300"/>
                </a:cubicBezTo>
                <a:cubicBezTo>
                  <a:pt x="570184" y="1130300"/>
                  <a:pt x="544784" y="817033"/>
                  <a:pt x="608284" y="635000"/>
                </a:cubicBezTo>
                <a:cubicBezTo>
                  <a:pt x="671784" y="452967"/>
                  <a:pt x="923667" y="395817"/>
                  <a:pt x="925784" y="292100"/>
                </a:cubicBezTo>
                <a:cubicBezTo>
                  <a:pt x="927901" y="188383"/>
                  <a:pt x="774442" y="100541"/>
                  <a:pt x="620984" y="12700"/>
                </a:cubicBezTo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 4">
            <a:extLst>
              <a:ext uri="{FF2B5EF4-FFF2-40B4-BE49-F238E27FC236}">
                <a16:creationId xmlns:a16="http://schemas.microsoft.com/office/drawing/2014/main" id="{2F323836-CD6D-D948-889A-98A0BAF03E00}"/>
              </a:ext>
            </a:extLst>
          </p:cNvPr>
          <p:cNvSpPr/>
          <p:nvPr/>
        </p:nvSpPr>
        <p:spPr>
          <a:xfrm>
            <a:off x="1783103" y="1556542"/>
            <a:ext cx="1157110" cy="1634636"/>
          </a:xfrm>
          <a:custGeom>
            <a:avLst/>
            <a:gdLst>
              <a:gd name="connsiteX0" fmla="*/ 312739 w 1157110"/>
              <a:gd name="connsiteY0" fmla="*/ 678658 h 1634636"/>
              <a:gd name="connsiteX1" fmla="*/ 884239 w 1157110"/>
              <a:gd name="connsiteY1" fmla="*/ 640558 h 1634636"/>
              <a:gd name="connsiteX2" fmla="*/ 1150939 w 1157110"/>
              <a:gd name="connsiteY2" fmla="*/ 500858 h 1634636"/>
              <a:gd name="connsiteX3" fmla="*/ 846139 w 1157110"/>
              <a:gd name="connsiteY3" fmla="*/ 56358 h 1634636"/>
              <a:gd name="connsiteX4" fmla="*/ 261939 w 1157110"/>
              <a:gd name="connsiteY4" fmla="*/ 56358 h 1634636"/>
              <a:gd name="connsiteX5" fmla="*/ 7939 w 1157110"/>
              <a:gd name="connsiteY5" fmla="*/ 513558 h 1634636"/>
              <a:gd name="connsiteX6" fmla="*/ 109539 w 1157110"/>
              <a:gd name="connsiteY6" fmla="*/ 1237458 h 1634636"/>
              <a:gd name="connsiteX7" fmla="*/ 554039 w 1157110"/>
              <a:gd name="connsiteY7" fmla="*/ 1631158 h 1634636"/>
              <a:gd name="connsiteX8" fmla="*/ 1100139 w 1157110"/>
              <a:gd name="connsiteY8" fmla="*/ 1415258 h 1634636"/>
              <a:gd name="connsiteX9" fmla="*/ 1100139 w 1157110"/>
              <a:gd name="connsiteY9" fmla="*/ 1161258 h 1634636"/>
              <a:gd name="connsiteX10" fmla="*/ 744539 w 1157110"/>
              <a:gd name="connsiteY10" fmla="*/ 1224758 h 1634636"/>
              <a:gd name="connsiteX11" fmla="*/ 427039 w 1157110"/>
              <a:gd name="connsiteY11" fmla="*/ 1135858 h 1634636"/>
              <a:gd name="connsiteX12" fmla="*/ 312739 w 1157110"/>
              <a:gd name="connsiteY12" fmla="*/ 678658 h 1634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7110" h="1634636">
                <a:moveTo>
                  <a:pt x="312739" y="678658"/>
                </a:moveTo>
                <a:cubicBezTo>
                  <a:pt x="388939" y="596108"/>
                  <a:pt x="744539" y="670191"/>
                  <a:pt x="884239" y="640558"/>
                </a:cubicBezTo>
                <a:cubicBezTo>
                  <a:pt x="1023939" y="610925"/>
                  <a:pt x="1157289" y="598225"/>
                  <a:pt x="1150939" y="500858"/>
                </a:cubicBezTo>
                <a:cubicBezTo>
                  <a:pt x="1144589" y="403491"/>
                  <a:pt x="994306" y="130441"/>
                  <a:pt x="846139" y="56358"/>
                </a:cubicBezTo>
                <a:cubicBezTo>
                  <a:pt x="697972" y="-17725"/>
                  <a:pt x="401639" y="-19842"/>
                  <a:pt x="261939" y="56358"/>
                </a:cubicBezTo>
                <a:cubicBezTo>
                  <a:pt x="122239" y="132558"/>
                  <a:pt x="33339" y="316708"/>
                  <a:pt x="7939" y="513558"/>
                </a:cubicBezTo>
                <a:cubicBezTo>
                  <a:pt x="-17461" y="710408"/>
                  <a:pt x="18522" y="1051191"/>
                  <a:pt x="109539" y="1237458"/>
                </a:cubicBezTo>
                <a:cubicBezTo>
                  <a:pt x="200556" y="1423725"/>
                  <a:pt x="388939" y="1601525"/>
                  <a:pt x="554039" y="1631158"/>
                </a:cubicBezTo>
                <a:cubicBezTo>
                  <a:pt x="719139" y="1660791"/>
                  <a:pt x="1009122" y="1493575"/>
                  <a:pt x="1100139" y="1415258"/>
                </a:cubicBezTo>
                <a:cubicBezTo>
                  <a:pt x="1191156" y="1336941"/>
                  <a:pt x="1159406" y="1193008"/>
                  <a:pt x="1100139" y="1161258"/>
                </a:cubicBezTo>
                <a:cubicBezTo>
                  <a:pt x="1040872" y="1129508"/>
                  <a:pt x="856722" y="1228991"/>
                  <a:pt x="744539" y="1224758"/>
                </a:cubicBezTo>
                <a:cubicBezTo>
                  <a:pt x="632356" y="1220525"/>
                  <a:pt x="499006" y="1226875"/>
                  <a:pt x="427039" y="1135858"/>
                </a:cubicBezTo>
                <a:cubicBezTo>
                  <a:pt x="355072" y="1044841"/>
                  <a:pt x="236539" y="761208"/>
                  <a:pt x="312739" y="678658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 5">
            <a:extLst>
              <a:ext uri="{FF2B5EF4-FFF2-40B4-BE49-F238E27FC236}">
                <a16:creationId xmlns:a16="http://schemas.microsoft.com/office/drawing/2014/main" id="{D39B3FCD-DCBF-AD43-B566-9619B483A0F3}"/>
              </a:ext>
            </a:extLst>
          </p:cNvPr>
          <p:cNvSpPr/>
          <p:nvPr/>
        </p:nvSpPr>
        <p:spPr>
          <a:xfrm>
            <a:off x="3055172" y="1459725"/>
            <a:ext cx="1288241" cy="1783898"/>
          </a:xfrm>
          <a:custGeom>
            <a:avLst/>
            <a:gdLst>
              <a:gd name="connsiteX0" fmla="*/ 996128 w 1288241"/>
              <a:gd name="connsiteY0" fmla="*/ 102375 h 1783898"/>
              <a:gd name="connsiteX1" fmla="*/ 399228 w 1288241"/>
              <a:gd name="connsiteY1" fmla="*/ 38875 h 1783898"/>
              <a:gd name="connsiteX2" fmla="*/ 43628 w 1288241"/>
              <a:gd name="connsiteY2" fmla="*/ 623075 h 1783898"/>
              <a:gd name="connsiteX3" fmla="*/ 691328 w 1288241"/>
              <a:gd name="connsiteY3" fmla="*/ 902475 h 1783898"/>
              <a:gd name="connsiteX4" fmla="*/ 970728 w 1288241"/>
              <a:gd name="connsiteY4" fmla="*/ 1207275 h 1783898"/>
              <a:gd name="connsiteX5" fmla="*/ 284928 w 1288241"/>
              <a:gd name="connsiteY5" fmla="*/ 1473975 h 1783898"/>
              <a:gd name="connsiteX6" fmla="*/ 69028 w 1288241"/>
              <a:gd name="connsiteY6" fmla="*/ 1346975 h 1783898"/>
              <a:gd name="connsiteX7" fmla="*/ 69028 w 1288241"/>
              <a:gd name="connsiteY7" fmla="*/ 1664475 h 1783898"/>
              <a:gd name="connsiteX8" fmla="*/ 881828 w 1288241"/>
              <a:gd name="connsiteY8" fmla="*/ 1753375 h 1783898"/>
              <a:gd name="connsiteX9" fmla="*/ 1288228 w 1288241"/>
              <a:gd name="connsiteY9" fmla="*/ 1169175 h 1783898"/>
              <a:gd name="connsiteX10" fmla="*/ 894528 w 1288241"/>
              <a:gd name="connsiteY10" fmla="*/ 699275 h 1783898"/>
              <a:gd name="connsiteX11" fmla="*/ 424628 w 1288241"/>
              <a:gd name="connsiteY11" fmla="*/ 445275 h 1783898"/>
              <a:gd name="connsiteX12" fmla="*/ 742128 w 1288241"/>
              <a:gd name="connsiteY12" fmla="*/ 356375 h 1783898"/>
              <a:gd name="connsiteX13" fmla="*/ 1085028 w 1288241"/>
              <a:gd name="connsiteY13" fmla="*/ 369075 h 1783898"/>
              <a:gd name="connsiteX14" fmla="*/ 932628 w 1288241"/>
              <a:gd name="connsiteY14" fmla="*/ 89675 h 1783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88241" h="1783898">
                <a:moveTo>
                  <a:pt x="996128" y="102375"/>
                </a:moveTo>
                <a:cubicBezTo>
                  <a:pt x="777053" y="27233"/>
                  <a:pt x="557978" y="-47908"/>
                  <a:pt x="399228" y="38875"/>
                </a:cubicBezTo>
                <a:cubicBezTo>
                  <a:pt x="240478" y="125658"/>
                  <a:pt x="-5055" y="479142"/>
                  <a:pt x="43628" y="623075"/>
                </a:cubicBezTo>
                <a:cubicBezTo>
                  <a:pt x="92311" y="767008"/>
                  <a:pt x="536811" y="805108"/>
                  <a:pt x="691328" y="902475"/>
                </a:cubicBezTo>
                <a:cubicBezTo>
                  <a:pt x="845845" y="999842"/>
                  <a:pt x="1038461" y="1112025"/>
                  <a:pt x="970728" y="1207275"/>
                </a:cubicBezTo>
                <a:cubicBezTo>
                  <a:pt x="902995" y="1302525"/>
                  <a:pt x="435211" y="1450692"/>
                  <a:pt x="284928" y="1473975"/>
                </a:cubicBezTo>
                <a:cubicBezTo>
                  <a:pt x="134645" y="1497258"/>
                  <a:pt x="105011" y="1315225"/>
                  <a:pt x="69028" y="1346975"/>
                </a:cubicBezTo>
                <a:cubicBezTo>
                  <a:pt x="33045" y="1378725"/>
                  <a:pt x="-66439" y="1596742"/>
                  <a:pt x="69028" y="1664475"/>
                </a:cubicBezTo>
                <a:cubicBezTo>
                  <a:pt x="204495" y="1732208"/>
                  <a:pt x="678628" y="1835925"/>
                  <a:pt x="881828" y="1753375"/>
                </a:cubicBezTo>
                <a:cubicBezTo>
                  <a:pt x="1085028" y="1670825"/>
                  <a:pt x="1286111" y="1344858"/>
                  <a:pt x="1288228" y="1169175"/>
                </a:cubicBezTo>
                <a:cubicBezTo>
                  <a:pt x="1290345" y="993492"/>
                  <a:pt x="1038461" y="819925"/>
                  <a:pt x="894528" y="699275"/>
                </a:cubicBezTo>
                <a:cubicBezTo>
                  <a:pt x="750595" y="578625"/>
                  <a:pt x="450028" y="502425"/>
                  <a:pt x="424628" y="445275"/>
                </a:cubicBezTo>
                <a:cubicBezTo>
                  <a:pt x="399228" y="388125"/>
                  <a:pt x="632061" y="369075"/>
                  <a:pt x="742128" y="356375"/>
                </a:cubicBezTo>
                <a:cubicBezTo>
                  <a:pt x="852195" y="343675"/>
                  <a:pt x="1053278" y="413525"/>
                  <a:pt x="1085028" y="369075"/>
                </a:cubicBezTo>
                <a:cubicBezTo>
                  <a:pt x="1116778" y="324625"/>
                  <a:pt x="1024703" y="207150"/>
                  <a:pt x="932628" y="89675"/>
                </a:cubicBezTo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88E44BF6-9A8C-0043-B17A-7190CAA99D1E}"/>
              </a:ext>
            </a:extLst>
          </p:cNvPr>
          <p:cNvSpPr/>
          <p:nvPr/>
        </p:nvSpPr>
        <p:spPr>
          <a:xfrm>
            <a:off x="2538086" y="3865790"/>
            <a:ext cx="2733321" cy="2065330"/>
          </a:xfrm>
          <a:custGeom>
            <a:avLst/>
            <a:gdLst>
              <a:gd name="connsiteX0" fmla="*/ 14614 w 2733321"/>
              <a:gd name="connsiteY0" fmla="*/ 947510 h 2065330"/>
              <a:gd name="connsiteX1" fmla="*/ 611514 w 2733321"/>
              <a:gd name="connsiteY1" fmla="*/ 249010 h 2065330"/>
              <a:gd name="connsiteX2" fmla="*/ 1132214 w 2733321"/>
              <a:gd name="connsiteY2" fmla="*/ 464910 h 2065330"/>
              <a:gd name="connsiteX3" fmla="*/ 1513214 w 2733321"/>
              <a:gd name="connsiteY3" fmla="*/ 147410 h 2065330"/>
              <a:gd name="connsiteX4" fmla="*/ 1970414 w 2733321"/>
              <a:gd name="connsiteY4" fmla="*/ 414110 h 2065330"/>
              <a:gd name="connsiteX5" fmla="*/ 2338714 w 2733321"/>
              <a:gd name="connsiteY5" fmla="*/ 58510 h 2065330"/>
              <a:gd name="connsiteX6" fmla="*/ 2732414 w 2733321"/>
              <a:gd name="connsiteY6" fmla="*/ 1861910 h 2065330"/>
              <a:gd name="connsiteX7" fmla="*/ 2224414 w 2733321"/>
              <a:gd name="connsiteY7" fmla="*/ 833210 h 2065330"/>
              <a:gd name="connsiteX8" fmla="*/ 1881514 w 2733321"/>
              <a:gd name="connsiteY8" fmla="*/ 871310 h 2065330"/>
              <a:gd name="connsiteX9" fmla="*/ 1970414 w 2733321"/>
              <a:gd name="connsiteY9" fmla="*/ 1976210 h 2065330"/>
              <a:gd name="connsiteX10" fmla="*/ 1538614 w 2733321"/>
              <a:gd name="connsiteY10" fmla="*/ 795110 h 2065330"/>
              <a:gd name="connsiteX11" fmla="*/ 1310014 w 2733321"/>
              <a:gd name="connsiteY11" fmla="*/ 782410 h 2065330"/>
              <a:gd name="connsiteX12" fmla="*/ 1271914 w 2733321"/>
              <a:gd name="connsiteY12" fmla="*/ 2065110 h 2065330"/>
              <a:gd name="connsiteX13" fmla="*/ 903614 w 2733321"/>
              <a:gd name="connsiteY13" fmla="*/ 884010 h 2065330"/>
              <a:gd name="connsiteX14" fmla="*/ 789314 w 2733321"/>
              <a:gd name="connsiteY14" fmla="*/ 655410 h 2065330"/>
              <a:gd name="connsiteX15" fmla="*/ 230514 w 2733321"/>
              <a:gd name="connsiteY15" fmla="*/ 1226910 h 2065330"/>
              <a:gd name="connsiteX16" fmla="*/ 14614 w 2733321"/>
              <a:gd name="connsiteY16" fmla="*/ 947510 h 206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33321" h="2065330">
                <a:moveTo>
                  <a:pt x="14614" y="947510"/>
                </a:moveTo>
                <a:cubicBezTo>
                  <a:pt x="78114" y="784527"/>
                  <a:pt x="425247" y="329443"/>
                  <a:pt x="611514" y="249010"/>
                </a:cubicBezTo>
                <a:cubicBezTo>
                  <a:pt x="797781" y="168577"/>
                  <a:pt x="981931" y="481843"/>
                  <a:pt x="1132214" y="464910"/>
                </a:cubicBezTo>
                <a:cubicBezTo>
                  <a:pt x="1282497" y="447977"/>
                  <a:pt x="1373514" y="155877"/>
                  <a:pt x="1513214" y="147410"/>
                </a:cubicBezTo>
                <a:cubicBezTo>
                  <a:pt x="1652914" y="138943"/>
                  <a:pt x="1832831" y="428927"/>
                  <a:pt x="1970414" y="414110"/>
                </a:cubicBezTo>
                <a:cubicBezTo>
                  <a:pt x="2107997" y="399293"/>
                  <a:pt x="2211714" y="-182790"/>
                  <a:pt x="2338714" y="58510"/>
                </a:cubicBezTo>
                <a:cubicBezTo>
                  <a:pt x="2465714" y="299810"/>
                  <a:pt x="2751464" y="1732793"/>
                  <a:pt x="2732414" y="1861910"/>
                </a:cubicBezTo>
                <a:cubicBezTo>
                  <a:pt x="2713364" y="1991027"/>
                  <a:pt x="2366231" y="998310"/>
                  <a:pt x="2224414" y="833210"/>
                </a:cubicBezTo>
                <a:cubicBezTo>
                  <a:pt x="2082597" y="668110"/>
                  <a:pt x="1923847" y="680810"/>
                  <a:pt x="1881514" y="871310"/>
                </a:cubicBezTo>
                <a:cubicBezTo>
                  <a:pt x="1839181" y="1061810"/>
                  <a:pt x="2027564" y="1988910"/>
                  <a:pt x="1970414" y="1976210"/>
                </a:cubicBezTo>
                <a:cubicBezTo>
                  <a:pt x="1913264" y="1963510"/>
                  <a:pt x="1648681" y="994077"/>
                  <a:pt x="1538614" y="795110"/>
                </a:cubicBezTo>
                <a:cubicBezTo>
                  <a:pt x="1428547" y="596143"/>
                  <a:pt x="1354464" y="570743"/>
                  <a:pt x="1310014" y="782410"/>
                </a:cubicBezTo>
                <a:cubicBezTo>
                  <a:pt x="1265564" y="994077"/>
                  <a:pt x="1339647" y="2048177"/>
                  <a:pt x="1271914" y="2065110"/>
                </a:cubicBezTo>
                <a:cubicBezTo>
                  <a:pt x="1204181" y="2082043"/>
                  <a:pt x="984047" y="1118960"/>
                  <a:pt x="903614" y="884010"/>
                </a:cubicBezTo>
                <a:cubicBezTo>
                  <a:pt x="823181" y="649060"/>
                  <a:pt x="901497" y="598260"/>
                  <a:pt x="789314" y="655410"/>
                </a:cubicBezTo>
                <a:cubicBezTo>
                  <a:pt x="677131" y="712560"/>
                  <a:pt x="353281" y="1182460"/>
                  <a:pt x="230514" y="1226910"/>
                </a:cubicBezTo>
                <a:cubicBezTo>
                  <a:pt x="107747" y="1271360"/>
                  <a:pt x="-48886" y="1110493"/>
                  <a:pt x="14614" y="947510"/>
                </a:cubicBez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0BDC545-F5AD-AC4F-B471-2A3CD7C3EEE9}"/>
              </a:ext>
            </a:extLst>
          </p:cNvPr>
          <p:cNvSpPr/>
          <p:nvPr/>
        </p:nvSpPr>
        <p:spPr>
          <a:xfrm>
            <a:off x="5499100" y="3865790"/>
            <a:ext cx="1879600" cy="184921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 9">
            <a:extLst>
              <a:ext uri="{FF2B5EF4-FFF2-40B4-BE49-F238E27FC236}">
                <a16:creationId xmlns:a16="http://schemas.microsoft.com/office/drawing/2014/main" id="{03642AC8-50AD-4A4E-96E6-C1C1CA018997}"/>
              </a:ext>
            </a:extLst>
          </p:cNvPr>
          <p:cNvSpPr/>
          <p:nvPr/>
        </p:nvSpPr>
        <p:spPr>
          <a:xfrm>
            <a:off x="7759279" y="1863574"/>
            <a:ext cx="1390243" cy="3961746"/>
          </a:xfrm>
          <a:custGeom>
            <a:avLst/>
            <a:gdLst>
              <a:gd name="connsiteX0" fmla="*/ 152821 w 1390243"/>
              <a:gd name="connsiteY0" fmla="*/ 282726 h 3961746"/>
              <a:gd name="connsiteX1" fmla="*/ 51221 w 1390243"/>
              <a:gd name="connsiteY1" fmla="*/ 2975126 h 3961746"/>
              <a:gd name="connsiteX2" fmla="*/ 76621 w 1390243"/>
              <a:gd name="connsiteY2" fmla="*/ 3864126 h 3961746"/>
              <a:gd name="connsiteX3" fmla="*/ 940221 w 1390243"/>
              <a:gd name="connsiteY3" fmla="*/ 3826026 h 3961746"/>
              <a:gd name="connsiteX4" fmla="*/ 1384721 w 1390243"/>
              <a:gd name="connsiteY4" fmla="*/ 2860826 h 3961746"/>
              <a:gd name="connsiteX5" fmla="*/ 1143421 w 1390243"/>
              <a:gd name="connsiteY5" fmla="*/ 3038626 h 3961746"/>
              <a:gd name="connsiteX6" fmla="*/ 495721 w 1390243"/>
              <a:gd name="connsiteY6" fmla="*/ 3572026 h 3961746"/>
              <a:gd name="connsiteX7" fmla="*/ 356021 w 1390243"/>
              <a:gd name="connsiteY7" fmla="*/ 1946426 h 3961746"/>
              <a:gd name="connsiteX8" fmla="*/ 330621 w 1390243"/>
              <a:gd name="connsiteY8" fmla="*/ 1209826 h 3961746"/>
              <a:gd name="connsiteX9" fmla="*/ 991021 w 1390243"/>
              <a:gd name="connsiteY9" fmla="*/ 1171726 h 3961746"/>
              <a:gd name="connsiteX10" fmla="*/ 991021 w 1390243"/>
              <a:gd name="connsiteY10" fmla="*/ 981226 h 3961746"/>
              <a:gd name="connsiteX11" fmla="*/ 368721 w 1390243"/>
              <a:gd name="connsiteY11" fmla="*/ 930426 h 3961746"/>
              <a:gd name="connsiteX12" fmla="*/ 343321 w 1390243"/>
              <a:gd name="connsiteY12" fmla="*/ 155726 h 3961746"/>
              <a:gd name="connsiteX13" fmla="*/ 152821 w 1390243"/>
              <a:gd name="connsiteY13" fmla="*/ 282726 h 396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90243" h="3961746">
                <a:moveTo>
                  <a:pt x="152821" y="282726"/>
                </a:moveTo>
                <a:cubicBezTo>
                  <a:pt x="104138" y="752626"/>
                  <a:pt x="63921" y="2378226"/>
                  <a:pt x="51221" y="2975126"/>
                </a:cubicBezTo>
                <a:cubicBezTo>
                  <a:pt x="38521" y="3572026"/>
                  <a:pt x="-71546" y="3722309"/>
                  <a:pt x="76621" y="3864126"/>
                </a:cubicBezTo>
                <a:cubicBezTo>
                  <a:pt x="224788" y="4005943"/>
                  <a:pt x="722204" y="3993243"/>
                  <a:pt x="940221" y="3826026"/>
                </a:cubicBezTo>
                <a:cubicBezTo>
                  <a:pt x="1158238" y="3658809"/>
                  <a:pt x="1350854" y="2992059"/>
                  <a:pt x="1384721" y="2860826"/>
                </a:cubicBezTo>
                <a:cubicBezTo>
                  <a:pt x="1418588" y="2729593"/>
                  <a:pt x="1291588" y="2920093"/>
                  <a:pt x="1143421" y="3038626"/>
                </a:cubicBezTo>
                <a:cubicBezTo>
                  <a:pt x="995254" y="3157159"/>
                  <a:pt x="626954" y="3754059"/>
                  <a:pt x="495721" y="3572026"/>
                </a:cubicBezTo>
                <a:cubicBezTo>
                  <a:pt x="364488" y="3389993"/>
                  <a:pt x="383538" y="2340126"/>
                  <a:pt x="356021" y="1946426"/>
                </a:cubicBezTo>
                <a:cubicBezTo>
                  <a:pt x="328504" y="1552726"/>
                  <a:pt x="224788" y="1338943"/>
                  <a:pt x="330621" y="1209826"/>
                </a:cubicBezTo>
                <a:cubicBezTo>
                  <a:pt x="436454" y="1080709"/>
                  <a:pt x="880954" y="1209826"/>
                  <a:pt x="991021" y="1171726"/>
                </a:cubicBezTo>
                <a:cubicBezTo>
                  <a:pt x="1101088" y="1133626"/>
                  <a:pt x="1094738" y="1021443"/>
                  <a:pt x="991021" y="981226"/>
                </a:cubicBezTo>
                <a:cubicBezTo>
                  <a:pt x="887304" y="941009"/>
                  <a:pt x="476671" y="1068009"/>
                  <a:pt x="368721" y="930426"/>
                </a:cubicBezTo>
                <a:cubicBezTo>
                  <a:pt x="260771" y="792843"/>
                  <a:pt x="379304" y="265793"/>
                  <a:pt x="343321" y="155726"/>
                </a:cubicBezTo>
                <a:cubicBezTo>
                  <a:pt x="307338" y="45659"/>
                  <a:pt x="201504" y="-187174"/>
                  <a:pt x="152821" y="282726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0">
            <a:extLst>
              <a:ext uri="{FF2B5EF4-FFF2-40B4-BE49-F238E27FC236}">
                <a16:creationId xmlns:a16="http://schemas.microsoft.com/office/drawing/2014/main" id="{DC144CB4-1A6A-0140-84D5-756FC6C53B5D}"/>
              </a:ext>
            </a:extLst>
          </p:cNvPr>
          <p:cNvSpPr/>
          <p:nvPr/>
        </p:nvSpPr>
        <p:spPr>
          <a:xfrm>
            <a:off x="9492014" y="4006506"/>
            <a:ext cx="1288241" cy="1783898"/>
          </a:xfrm>
          <a:custGeom>
            <a:avLst/>
            <a:gdLst>
              <a:gd name="connsiteX0" fmla="*/ 996128 w 1288241"/>
              <a:gd name="connsiteY0" fmla="*/ 102375 h 1783898"/>
              <a:gd name="connsiteX1" fmla="*/ 399228 w 1288241"/>
              <a:gd name="connsiteY1" fmla="*/ 38875 h 1783898"/>
              <a:gd name="connsiteX2" fmla="*/ 43628 w 1288241"/>
              <a:gd name="connsiteY2" fmla="*/ 623075 h 1783898"/>
              <a:gd name="connsiteX3" fmla="*/ 691328 w 1288241"/>
              <a:gd name="connsiteY3" fmla="*/ 902475 h 1783898"/>
              <a:gd name="connsiteX4" fmla="*/ 970728 w 1288241"/>
              <a:gd name="connsiteY4" fmla="*/ 1207275 h 1783898"/>
              <a:gd name="connsiteX5" fmla="*/ 284928 w 1288241"/>
              <a:gd name="connsiteY5" fmla="*/ 1473975 h 1783898"/>
              <a:gd name="connsiteX6" fmla="*/ 69028 w 1288241"/>
              <a:gd name="connsiteY6" fmla="*/ 1346975 h 1783898"/>
              <a:gd name="connsiteX7" fmla="*/ 69028 w 1288241"/>
              <a:gd name="connsiteY7" fmla="*/ 1664475 h 1783898"/>
              <a:gd name="connsiteX8" fmla="*/ 881828 w 1288241"/>
              <a:gd name="connsiteY8" fmla="*/ 1753375 h 1783898"/>
              <a:gd name="connsiteX9" fmla="*/ 1288228 w 1288241"/>
              <a:gd name="connsiteY9" fmla="*/ 1169175 h 1783898"/>
              <a:gd name="connsiteX10" fmla="*/ 894528 w 1288241"/>
              <a:gd name="connsiteY10" fmla="*/ 699275 h 1783898"/>
              <a:gd name="connsiteX11" fmla="*/ 424628 w 1288241"/>
              <a:gd name="connsiteY11" fmla="*/ 445275 h 1783898"/>
              <a:gd name="connsiteX12" fmla="*/ 742128 w 1288241"/>
              <a:gd name="connsiteY12" fmla="*/ 356375 h 1783898"/>
              <a:gd name="connsiteX13" fmla="*/ 1085028 w 1288241"/>
              <a:gd name="connsiteY13" fmla="*/ 369075 h 1783898"/>
              <a:gd name="connsiteX14" fmla="*/ 932628 w 1288241"/>
              <a:gd name="connsiteY14" fmla="*/ 89675 h 1783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88241" h="1783898">
                <a:moveTo>
                  <a:pt x="996128" y="102375"/>
                </a:moveTo>
                <a:cubicBezTo>
                  <a:pt x="777053" y="27233"/>
                  <a:pt x="557978" y="-47908"/>
                  <a:pt x="399228" y="38875"/>
                </a:cubicBezTo>
                <a:cubicBezTo>
                  <a:pt x="240478" y="125658"/>
                  <a:pt x="-5055" y="479142"/>
                  <a:pt x="43628" y="623075"/>
                </a:cubicBezTo>
                <a:cubicBezTo>
                  <a:pt x="92311" y="767008"/>
                  <a:pt x="536811" y="805108"/>
                  <a:pt x="691328" y="902475"/>
                </a:cubicBezTo>
                <a:cubicBezTo>
                  <a:pt x="845845" y="999842"/>
                  <a:pt x="1038461" y="1112025"/>
                  <a:pt x="970728" y="1207275"/>
                </a:cubicBezTo>
                <a:cubicBezTo>
                  <a:pt x="902995" y="1302525"/>
                  <a:pt x="435211" y="1450692"/>
                  <a:pt x="284928" y="1473975"/>
                </a:cubicBezTo>
                <a:cubicBezTo>
                  <a:pt x="134645" y="1497258"/>
                  <a:pt x="105011" y="1315225"/>
                  <a:pt x="69028" y="1346975"/>
                </a:cubicBezTo>
                <a:cubicBezTo>
                  <a:pt x="33045" y="1378725"/>
                  <a:pt x="-66439" y="1596742"/>
                  <a:pt x="69028" y="1664475"/>
                </a:cubicBezTo>
                <a:cubicBezTo>
                  <a:pt x="204495" y="1732208"/>
                  <a:pt x="678628" y="1835925"/>
                  <a:pt x="881828" y="1753375"/>
                </a:cubicBezTo>
                <a:cubicBezTo>
                  <a:pt x="1085028" y="1670825"/>
                  <a:pt x="1286111" y="1344858"/>
                  <a:pt x="1288228" y="1169175"/>
                </a:cubicBezTo>
                <a:cubicBezTo>
                  <a:pt x="1290345" y="993492"/>
                  <a:pt x="1038461" y="819925"/>
                  <a:pt x="894528" y="699275"/>
                </a:cubicBezTo>
                <a:cubicBezTo>
                  <a:pt x="750595" y="578625"/>
                  <a:pt x="450028" y="502425"/>
                  <a:pt x="424628" y="445275"/>
                </a:cubicBezTo>
                <a:cubicBezTo>
                  <a:pt x="399228" y="388125"/>
                  <a:pt x="632061" y="369075"/>
                  <a:pt x="742128" y="356375"/>
                </a:cubicBezTo>
                <a:cubicBezTo>
                  <a:pt x="852195" y="343675"/>
                  <a:pt x="1053278" y="413525"/>
                  <a:pt x="1085028" y="369075"/>
                </a:cubicBezTo>
                <a:cubicBezTo>
                  <a:pt x="1116778" y="324625"/>
                  <a:pt x="1024703" y="207150"/>
                  <a:pt x="932628" y="89675"/>
                </a:cubicBezTo>
              </a:path>
            </a:pathLst>
          </a:cu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>
            <a:extLst>
              <a:ext uri="{FF2B5EF4-FFF2-40B4-BE49-F238E27FC236}">
                <a16:creationId xmlns:a16="http://schemas.microsoft.com/office/drawing/2014/main" id="{C12B392B-E133-E647-9BCB-675ACFE7336F}"/>
              </a:ext>
            </a:extLst>
          </p:cNvPr>
          <p:cNvSpPr/>
          <p:nvPr/>
        </p:nvSpPr>
        <p:spPr>
          <a:xfrm>
            <a:off x="2073758" y="1720950"/>
            <a:ext cx="663201" cy="296401"/>
          </a:xfrm>
          <a:custGeom>
            <a:avLst/>
            <a:gdLst>
              <a:gd name="connsiteX0" fmla="*/ 21742 w 663201"/>
              <a:gd name="connsiteY0" fmla="*/ 260250 h 296401"/>
              <a:gd name="connsiteX1" fmla="*/ 174142 w 663201"/>
              <a:gd name="connsiteY1" fmla="*/ 18950 h 296401"/>
              <a:gd name="connsiteX2" fmla="*/ 542442 w 663201"/>
              <a:gd name="connsiteY2" fmla="*/ 44350 h 296401"/>
              <a:gd name="connsiteX3" fmla="*/ 631342 w 663201"/>
              <a:gd name="connsiteY3" fmla="*/ 272950 h 296401"/>
              <a:gd name="connsiteX4" fmla="*/ 21742 w 663201"/>
              <a:gd name="connsiteY4" fmla="*/ 260250 h 29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201" h="296401">
                <a:moveTo>
                  <a:pt x="21742" y="260250"/>
                </a:moveTo>
                <a:cubicBezTo>
                  <a:pt x="-54458" y="217917"/>
                  <a:pt x="87359" y="54933"/>
                  <a:pt x="174142" y="18950"/>
                </a:cubicBezTo>
                <a:cubicBezTo>
                  <a:pt x="260925" y="-17033"/>
                  <a:pt x="466242" y="2017"/>
                  <a:pt x="542442" y="44350"/>
                </a:cubicBezTo>
                <a:cubicBezTo>
                  <a:pt x="618642" y="86683"/>
                  <a:pt x="713892" y="236967"/>
                  <a:pt x="631342" y="272950"/>
                </a:cubicBezTo>
                <a:cubicBezTo>
                  <a:pt x="548792" y="308933"/>
                  <a:pt x="97942" y="302583"/>
                  <a:pt x="21742" y="26025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038DBCA-868E-8C41-B9B4-41728AAB9115}"/>
              </a:ext>
            </a:extLst>
          </p:cNvPr>
          <p:cNvSpPr/>
          <p:nvPr/>
        </p:nvSpPr>
        <p:spPr>
          <a:xfrm>
            <a:off x="6057900" y="4290901"/>
            <a:ext cx="1079500" cy="9922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882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C9CF43A-FB78-C045-BB36-438371058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150" y="215900"/>
            <a:ext cx="8597900" cy="6223000"/>
          </a:xfrm>
          <a:prstGeom prst="rect">
            <a:avLst/>
          </a:prstGeom>
        </p:spPr>
      </p:pic>
      <p:sp>
        <p:nvSpPr>
          <p:cNvPr id="3" name="Rectangle à coins arrondis 2">
            <a:extLst>
              <a:ext uri="{FF2B5EF4-FFF2-40B4-BE49-F238E27FC236}">
                <a16:creationId xmlns:a16="http://schemas.microsoft.com/office/drawing/2014/main" id="{C631B2BC-1125-5749-96C6-0C9BA0832D0C}"/>
              </a:ext>
            </a:extLst>
          </p:cNvPr>
          <p:cNvSpPr/>
          <p:nvPr/>
        </p:nvSpPr>
        <p:spPr>
          <a:xfrm>
            <a:off x="3721100" y="1358900"/>
            <a:ext cx="6350000" cy="215900"/>
          </a:xfrm>
          <a:prstGeom prst="roundRect">
            <a:avLst/>
          </a:prstGeom>
          <a:solidFill>
            <a:srgbClr val="950405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>
            <a:extLst>
              <a:ext uri="{FF2B5EF4-FFF2-40B4-BE49-F238E27FC236}">
                <a16:creationId xmlns:a16="http://schemas.microsoft.com/office/drawing/2014/main" id="{6CD612D3-23A2-4E4F-81F1-11E1CEA560BC}"/>
              </a:ext>
            </a:extLst>
          </p:cNvPr>
          <p:cNvSpPr/>
          <p:nvPr/>
        </p:nvSpPr>
        <p:spPr>
          <a:xfrm rot="18315411">
            <a:off x="5639486" y="2840287"/>
            <a:ext cx="5887650" cy="278457"/>
          </a:xfrm>
          <a:prstGeom prst="roundRect">
            <a:avLst/>
          </a:prstGeom>
          <a:solidFill>
            <a:srgbClr val="950405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>
            <a:extLst>
              <a:ext uri="{FF2B5EF4-FFF2-40B4-BE49-F238E27FC236}">
                <a16:creationId xmlns:a16="http://schemas.microsoft.com/office/drawing/2014/main" id="{0BB300F8-3ACE-7546-83FB-B39B514F1CBD}"/>
              </a:ext>
            </a:extLst>
          </p:cNvPr>
          <p:cNvSpPr/>
          <p:nvPr/>
        </p:nvSpPr>
        <p:spPr>
          <a:xfrm>
            <a:off x="5842000" y="5080000"/>
            <a:ext cx="6350000" cy="215900"/>
          </a:xfrm>
          <a:prstGeom prst="roundRect">
            <a:avLst/>
          </a:prstGeom>
          <a:solidFill>
            <a:srgbClr val="950405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9E280E6-E94F-E14B-8749-2E65ACD11AF9}"/>
              </a:ext>
            </a:extLst>
          </p:cNvPr>
          <p:cNvSpPr txBox="1"/>
          <p:nvPr/>
        </p:nvSpPr>
        <p:spPr>
          <a:xfrm>
            <a:off x="722235" y="1574800"/>
            <a:ext cx="1383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ri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B5C80BC-4281-D245-A890-7677C6EE3B1A}"/>
              </a:ext>
            </a:extLst>
          </p:cNvPr>
          <p:cNvSpPr txBox="1"/>
          <p:nvPr/>
        </p:nvSpPr>
        <p:spPr>
          <a:xfrm>
            <a:off x="669587" y="3412438"/>
            <a:ext cx="14887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ri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D38EAA4-2C21-534C-BAC4-ECAA09FE0F0F}"/>
              </a:ext>
            </a:extLst>
          </p:cNvPr>
          <p:cNvSpPr txBox="1"/>
          <p:nvPr/>
        </p:nvSpPr>
        <p:spPr>
          <a:xfrm>
            <a:off x="1413984" y="1574800"/>
            <a:ext cx="1383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chemeClr val="bg2">
                    <a:lumMod val="50000"/>
                  </a:schemeClr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z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32B2630-E7C6-F44B-A063-59D938A52D0C}"/>
              </a:ext>
            </a:extLst>
          </p:cNvPr>
          <p:cNvSpPr txBox="1"/>
          <p:nvPr/>
        </p:nvSpPr>
        <p:spPr>
          <a:xfrm>
            <a:off x="1600200" y="3422568"/>
            <a:ext cx="14887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chemeClr val="bg2">
                    <a:lumMod val="50000"/>
                  </a:schemeClr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z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94773E4-B4F1-1740-A131-3336341256DF}"/>
              </a:ext>
            </a:extLst>
          </p:cNvPr>
          <p:cNvSpPr txBox="1"/>
          <p:nvPr/>
        </p:nvSpPr>
        <p:spPr>
          <a:xfrm>
            <a:off x="1625891" y="5607903"/>
            <a:ext cx="3855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rgbClr val="0070C0"/>
                </a:solidFill>
              </a:rPr>
              <a:t>ri</a:t>
            </a:r>
            <a:r>
              <a:rPr lang="fr-FR" sz="4800" dirty="0">
                <a:solidFill>
                  <a:srgbClr val="FF0000"/>
                </a:solidFill>
              </a:rPr>
              <a:t>z</a:t>
            </a:r>
            <a:r>
              <a:rPr lang="fr-FR" sz="4800" dirty="0">
                <a:solidFill>
                  <a:srgbClr val="0070C0"/>
                </a:solidFill>
              </a:rPr>
              <a:t>ière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75986BB-20AA-9E43-8F72-95BE2A6AD587}"/>
              </a:ext>
            </a:extLst>
          </p:cNvPr>
          <p:cNvSpPr txBox="1"/>
          <p:nvPr/>
        </p:nvSpPr>
        <p:spPr>
          <a:xfrm>
            <a:off x="817006" y="239444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136538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79E280E6-E94F-E14B-8749-2E65ACD11AF9}"/>
              </a:ext>
            </a:extLst>
          </p:cNvPr>
          <p:cNvSpPr txBox="1"/>
          <p:nvPr/>
        </p:nvSpPr>
        <p:spPr>
          <a:xfrm>
            <a:off x="690704" y="2055074"/>
            <a:ext cx="1383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ra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B5C80BC-4281-D245-A890-7677C6EE3B1A}"/>
              </a:ext>
            </a:extLst>
          </p:cNvPr>
          <p:cNvSpPr txBox="1"/>
          <p:nvPr/>
        </p:nvSpPr>
        <p:spPr>
          <a:xfrm>
            <a:off x="638056" y="3892712"/>
            <a:ext cx="14887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ra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755ABD5-78C5-7E42-AD83-DCCCB5E9A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446448" y="489032"/>
            <a:ext cx="8356600" cy="56896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044588A-83AA-E442-8EF4-A63B27926743}"/>
              </a:ext>
            </a:extLst>
          </p:cNvPr>
          <p:cNvSpPr txBox="1"/>
          <p:nvPr/>
        </p:nvSpPr>
        <p:spPr>
          <a:xfrm>
            <a:off x="725804" y="351425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</p:spTree>
    <p:extLst>
      <p:ext uri="{BB962C8B-B14F-4D97-AF65-F5344CB8AC3E}">
        <p14:creationId xmlns:p14="http://schemas.microsoft.com/office/powerpoint/2010/main" val="416405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79E280E6-E94F-E14B-8749-2E65ACD11AF9}"/>
              </a:ext>
            </a:extLst>
          </p:cNvPr>
          <p:cNvSpPr txBox="1"/>
          <p:nvPr/>
        </p:nvSpPr>
        <p:spPr>
          <a:xfrm>
            <a:off x="673560" y="1931778"/>
            <a:ext cx="1383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ra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B5C80BC-4281-D245-A890-7677C6EE3B1A}"/>
              </a:ext>
            </a:extLst>
          </p:cNvPr>
          <p:cNvSpPr txBox="1"/>
          <p:nvPr/>
        </p:nvSpPr>
        <p:spPr>
          <a:xfrm>
            <a:off x="620912" y="3769416"/>
            <a:ext cx="14887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ra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D38EAA4-2C21-534C-BAC4-ECAA09FE0F0F}"/>
              </a:ext>
            </a:extLst>
          </p:cNvPr>
          <p:cNvSpPr txBox="1"/>
          <p:nvPr/>
        </p:nvSpPr>
        <p:spPr>
          <a:xfrm>
            <a:off x="1577216" y="1931778"/>
            <a:ext cx="1383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chemeClr val="bg2">
                    <a:lumMod val="50000"/>
                  </a:schemeClr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32B2630-E7C6-F44B-A063-59D938A52D0C}"/>
              </a:ext>
            </a:extLst>
          </p:cNvPr>
          <p:cNvSpPr txBox="1"/>
          <p:nvPr/>
        </p:nvSpPr>
        <p:spPr>
          <a:xfrm>
            <a:off x="1764682" y="3722218"/>
            <a:ext cx="14887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chemeClr val="bg2">
                    <a:lumMod val="50000"/>
                  </a:schemeClr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94773E4-B4F1-1740-A131-3336341256DF}"/>
              </a:ext>
            </a:extLst>
          </p:cNvPr>
          <p:cNvSpPr txBox="1"/>
          <p:nvPr/>
        </p:nvSpPr>
        <p:spPr>
          <a:xfrm>
            <a:off x="1625891" y="5607903"/>
            <a:ext cx="3855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rgbClr val="0070C0"/>
                </a:solidFill>
              </a:rPr>
              <a:t>ra</a:t>
            </a:r>
            <a:r>
              <a:rPr lang="fr-FR" sz="4800" dirty="0">
                <a:solidFill>
                  <a:srgbClr val="FF0000"/>
                </a:solidFill>
              </a:rPr>
              <a:t>tt</a:t>
            </a:r>
            <a:r>
              <a:rPr lang="fr-FR" sz="4800" dirty="0">
                <a:solidFill>
                  <a:srgbClr val="0070C0"/>
                </a:solidFill>
              </a:rPr>
              <a:t>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755ABD5-78C5-7E42-AD83-DCCCB5E9A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062037" y="571500"/>
            <a:ext cx="7578867" cy="5689600"/>
          </a:xfrm>
          <a:prstGeom prst="rect">
            <a:avLst/>
          </a:prstGeom>
        </p:spPr>
      </p:pic>
      <p:sp>
        <p:nvSpPr>
          <p:cNvPr id="2" name="Forme libre 1">
            <a:extLst>
              <a:ext uri="{FF2B5EF4-FFF2-40B4-BE49-F238E27FC236}">
                <a16:creationId xmlns:a16="http://schemas.microsoft.com/office/drawing/2014/main" id="{E291088A-563D-6046-AD5B-4B61023F1DDC}"/>
              </a:ext>
            </a:extLst>
          </p:cNvPr>
          <p:cNvSpPr/>
          <p:nvPr/>
        </p:nvSpPr>
        <p:spPr>
          <a:xfrm>
            <a:off x="4952775" y="3373697"/>
            <a:ext cx="5716047" cy="3108810"/>
          </a:xfrm>
          <a:custGeom>
            <a:avLst/>
            <a:gdLst>
              <a:gd name="connsiteX0" fmla="*/ 5054825 w 5716047"/>
              <a:gd name="connsiteY0" fmla="*/ 55303 h 3108810"/>
              <a:gd name="connsiteX1" fmla="*/ 4534125 w 5716047"/>
              <a:gd name="connsiteY1" fmla="*/ 4503 h 3108810"/>
              <a:gd name="connsiteX2" fmla="*/ 4432525 w 5716047"/>
              <a:gd name="connsiteY2" fmla="*/ 156903 h 3108810"/>
              <a:gd name="connsiteX3" fmla="*/ 4292825 w 5716047"/>
              <a:gd name="connsiteY3" fmla="*/ 512503 h 3108810"/>
              <a:gd name="connsiteX4" fmla="*/ 4407125 w 5716047"/>
              <a:gd name="connsiteY4" fmla="*/ 1261803 h 3108810"/>
              <a:gd name="connsiteX5" fmla="*/ 3289525 w 5716047"/>
              <a:gd name="connsiteY5" fmla="*/ 1998403 h 3108810"/>
              <a:gd name="connsiteX6" fmla="*/ 419325 w 5716047"/>
              <a:gd name="connsiteY6" fmla="*/ 2417503 h 3108810"/>
              <a:gd name="connsiteX7" fmla="*/ 165325 w 5716047"/>
              <a:gd name="connsiteY7" fmla="*/ 3103303 h 3108810"/>
              <a:gd name="connsiteX8" fmla="*/ 1867125 w 5716047"/>
              <a:gd name="connsiteY8" fmla="*/ 2747703 h 3108810"/>
              <a:gd name="connsiteX9" fmla="*/ 3772125 w 5716047"/>
              <a:gd name="connsiteY9" fmla="*/ 2887403 h 3108810"/>
              <a:gd name="connsiteX10" fmla="*/ 5219925 w 5716047"/>
              <a:gd name="connsiteY10" fmla="*/ 2417503 h 3108810"/>
              <a:gd name="connsiteX11" fmla="*/ 5715225 w 5716047"/>
              <a:gd name="connsiteY11" fmla="*/ 1604703 h 3108810"/>
              <a:gd name="connsiteX12" fmla="*/ 5131025 w 5716047"/>
              <a:gd name="connsiteY12" fmla="*/ 80703 h 3108810"/>
              <a:gd name="connsiteX13" fmla="*/ 5131025 w 5716047"/>
              <a:gd name="connsiteY13" fmla="*/ 80703 h 3108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16047" h="3108810">
                <a:moveTo>
                  <a:pt x="5054825" y="55303"/>
                </a:moveTo>
                <a:cubicBezTo>
                  <a:pt x="4846333" y="21436"/>
                  <a:pt x="4637842" y="-12430"/>
                  <a:pt x="4534125" y="4503"/>
                </a:cubicBezTo>
                <a:cubicBezTo>
                  <a:pt x="4430408" y="21436"/>
                  <a:pt x="4472742" y="72236"/>
                  <a:pt x="4432525" y="156903"/>
                </a:cubicBezTo>
                <a:cubicBezTo>
                  <a:pt x="4392308" y="241570"/>
                  <a:pt x="4297058" y="328353"/>
                  <a:pt x="4292825" y="512503"/>
                </a:cubicBezTo>
                <a:cubicBezTo>
                  <a:pt x="4288592" y="696653"/>
                  <a:pt x="4574342" y="1014153"/>
                  <a:pt x="4407125" y="1261803"/>
                </a:cubicBezTo>
                <a:cubicBezTo>
                  <a:pt x="4239908" y="1509453"/>
                  <a:pt x="3954158" y="1805786"/>
                  <a:pt x="3289525" y="1998403"/>
                </a:cubicBezTo>
                <a:cubicBezTo>
                  <a:pt x="2624892" y="2191020"/>
                  <a:pt x="940025" y="2233353"/>
                  <a:pt x="419325" y="2417503"/>
                </a:cubicBezTo>
                <a:cubicBezTo>
                  <a:pt x="-101375" y="2601653"/>
                  <a:pt x="-75975" y="3048270"/>
                  <a:pt x="165325" y="3103303"/>
                </a:cubicBezTo>
                <a:cubicBezTo>
                  <a:pt x="406625" y="3158336"/>
                  <a:pt x="1265992" y="2783686"/>
                  <a:pt x="1867125" y="2747703"/>
                </a:cubicBezTo>
                <a:cubicBezTo>
                  <a:pt x="2468258" y="2711720"/>
                  <a:pt x="3213325" y="2942436"/>
                  <a:pt x="3772125" y="2887403"/>
                </a:cubicBezTo>
                <a:cubicBezTo>
                  <a:pt x="4330925" y="2832370"/>
                  <a:pt x="4896075" y="2631286"/>
                  <a:pt x="5219925" y="2417503"/>
                </a:cubicBezTo>
                <a:cubicBezTo>
                  <a:pt x="5543775" y="2203720"/>
                  <a:pt x="5730042" y="1994170"/>
                  <a:pt x="5715225" y="1604703"/>
                </a:cubicBezTo>
                <a:cubicBezTo>
                  <a:pt x="5700408" y="1215236"/>
                  <a:pt x="5131025" y="80703"/>
                  <a:pt x="5131025" y="80703"/>
                </a:cubicBezTo>
                <a:lnTo>
                  <a:pt x="5131025" y="80703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orme libre 2">
            <a:extLst>
              <a:ext uri="{FF2B5EF4-FFF2-40B4-BE49-F238E27FC236}">
                <a16:creationId xmlns:a16="http://schemas.microsoft.com/office/drawing/2014/main" id="{DBA6EF1C-FC60-9448-A1C8-BEC3A2429303}"/>
              </a:ext>
            </a:extLst>
          </p:cNvPr>
          <p:cNvSpPr/>
          <p:nvPr/>
        </p:nvSpPr>
        <p:spPr>
          <a:xfrm>
            <a:off x="9093200" y="-26370"/>
            <a:ext cx="810161" cy="3865323"/>
          </a:xfrm>
          <a:custGeom>
            <a:avLst/>
            <a:gdLst>
              <a:gd name="connsiteX0" fmla="*/ 76200 w 810161"/>
              <a:gd name="connsiteY0" fmla="*/ 3844616 h 3865323"/>
              <a:gd name="connsiteX1" fmla="*/ 304800 w 810161"/>
              <a:gd name="connsiteY1" fmla="*/ 3349316 h 3865323"/>
              <a:gd name="connsiteX2" fmla="*/ 571500 w 810161"/>
              <a:gd name="connsiteY2" fmla="*/ 1444316 h 3865323"/>
              <a:gd name="connsiteX3" fmla="*/ 673100 w 810161"/>
              <a:gd name="connsiteY3" fmla="*/ 326716 h 3865323"/>
              <a:gd name="connsiteX4" fmla="*/ 660400 w 810161"/>
              <a:gd name="connsiteY4" fmla="*/ 110816 h 3865323"/>
              <a:gd name="connsiteX5" fmla="*/ 685800 w 810161"/>
              <a:gd name="connsiteY5" fmla="*/ 60016 h 3865323"/>
              <a:gd name="connsiteX6" fmla="*/ 800100 w 810161"/>
              <a:gd name="connsiteY6" fmla="*/ 961716 h 3865323"/>
              <a:gd name="connsiteX7" fmla="*/ 800100 w 810161"/>
              <a:gd name="connsiteY7" fmla="*/ 2092016 h 3865323"/>
              <a:gd name="connsiteX8" fmla="*/ 762000 w 810161"/>
              <a:gd name="connsiteY8" fmla="*/ 3336616 h 3865323"/>
              <a:gd name="connsiteX9" fmla="*/ 698500 w 810161"/>
              <a:gd name="connsiteY9" fmla="*/ 3793816 h 3865323"/>
              <a:gd name="connsiteX10" fmla="*/ 0 w 810161"/>
              <a:gd name="connsiteY10" fmla="*/ 3857316 h 386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0161" h="3865323">
                <a:moveTo>
                  <a:pt x="76200" y="3844616"/>
                </a:moveTo>
                <a:cubicBezTo>
                  <a:pt x="149225" y="3796991"/>
                  <a:pt x="222250" y="3749366"/>
                  <a:pt x="304800" y="3349316"/>
                </a:cubicBezTo>
                <a:cubicBezTo>
                  <a:pt x="387350" y="2949266"/>
                  <a:pt x="510117" y="1948083"/>
                  <a:pt x="571500" y="1444316"/>
                </a:cubicBezTo>
                <a:cubicBezTo>
                  <a:pt x="632883" y="940549"/>
                  <a:pt x="658283" y="548966"/>
                  <a:pt x="673100" y="326716"/>
                </a:cubicBezTo>
                <a:cubicBezTo>
                  <a:pt x="687917" y="104466"/>
                  <a:pt x="658283" y="155266"/>
                  <a:pt x="660400" y="110816"/>
                </a:cubicBezTo>
                <a:cubicBezTo>
                  <a:pt x="662517" y="66366"/>
                  <a:pt x="662517" y="-81801"/>
                  <a:pt x="685800" y="60016"/>
                </a:cubicBezTo>
                <a:cubicBezTo>
                  <a:pt x="709083" y="201833"/>
                  <a:pt x="781050" y="623049"/>
                  <a:pt x="800100" y="961716"/>
                </a:cubicBezTo>
                <a:cubicBezTo>
                  <a:pt x="819150" y="1300383"/>
                  <a:pt x="806450" y="1696199"/>
                  <a:pt x="800100" y="2092016"/>
                </a:cubicBezTo>
                <a:cubicBezTo>
                  <a:pt x="793750" y="2487833"/>
                  <a:pt x="778933" y="3052983"/>
                  <a:pt x="762000" y="3336616"/>
                </a:cubicBezTo>
                <a:cubicBezTo>
                  <a:pt x="745067" y="3620249"/>
                  <a:pt x="825500" y="3707033"/>
                  <a:pt x="698500" y="3793816"/>
                </a:cubicBezTo>
                <a:cubicBezTo>
                  <a:pt x="571500" y="3880599"/>
                  <a:pt x="285750" y="3868957"/>
                  <a:pt x="0" y="3857316"/>
                </a:cubicBezTo>
              </a:path>
            </a:pathLst>
          </a:cu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 4">
            <a:extLst>
              <a:ext uri="{FF2B5EF4-FFF2-40B4-BE49-F238E27FC236}">
                <a16:creationId xmlns:a16="http://schemas.microsoft.com/office/drawing/2014/main" id="{7E1846B8-0092-0648-88AC-33B522558DD3}"/>
              </a:ext>
            </a:extLst>
          </p:cNvPr>
          <p:cNvSpPr/>
          <p:nvPr/>
        </p:nvSpPr>
        <p:spPr>
          <a:xfrm>
            <a:off x="9847251" y="737049"/>
            <a:ext cx="668360" cy="393269"/>
          </a:xfrm>
          <a:custGeom>
            <a:avLst/>
            <a:gdLst>
              <a:gd name="connsiteX0" fmla="*/ 84149 w 668360"/>
              <a:gd name="connsiteY0" fmla="*/ 63051 h 393269"/>
              <a:gd name="connsiteX1" fmla="*/ 668349 w 668360"/>
              <a:gd name="connsiteY1" fmla="*/ 24951 h 393269"/>
              <a:gd name="connsiteX2" fmla="*/ 71449 w 668360"/>
              <a:gd name="connsiteY2" fmla="*/ 393251 h 393269"/>
              <a:gd name="connsiteX3" fmla="*/ 33349 w 668360"/>
              <a:gd name="connsiteY3" fmla="*/ 37651 h 39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360" h="393269">
                <a:moveTo>
                  <a:pt x="84149" y="63051"/>
                </a:moveTo>
                <a:cubicBezTo>
                  <a:pt x="377307" y="16484"/>
                  <a:pt x="670466" y="-30082"/>
                  <a:pt x="668349" y="24951"/>
                </a:cubicBezTo>
                <a:cubicBezTo>
                  <a:pt x="666232" y="79984"/>
                  <a:pt x="177282" y="391134"/>
                  <a:pt x="71449" y="393251"/>
                </a:cubicBezTo>
                <a:cubicBezTo>
                  <a:pt x="-34384" y="395368"/>
                  <a:pt x="-518" y="216509"/>
                  <a:pt x="33349" y="37651"/>
                </a:cubicBezTo>
              </a:path>
            </a:pathLst>
          </a:cu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8C5BCB9-605F-EF4C-A9FC-DCDB41E6CABB}"/>
              </a:ext>
            </a:extLst>
          </p:cNvPr>
          <p:cNvSpPr txBox="1"/>
          <p:nvPr/>
        </p:nvSpPr>
        <p:spPr>
          <a:xfrm>
            <a:off x="725804" y="351425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</p:spTree>
    <p:extLst>
      <p:ext uri="{BB962C8B-B14F-4D97-AF65-F5344CB8AC3E}">
        <p14:creationId xmlns:p14="http://schemas.microsoft.com/office/powerpoint/2010/main" val="250793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F587834-4453-2541-984F-D1BBE9BDA4AD}"/>
              </a:ext>
            </a:extLst>
          </p:cNvPr>
          <p:cNvSpPr txBox="1"/>
          <p:nvPr/>
        </p:nvSpPr>
        <p:spPr>
          <a:xfrm>
            <a:off x="1195086" y="8192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9.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431B17D-9FE3-D74B-A68F-C9C5DCB10691}"/>
              </a:ext>
            </a:extLst>
          </p:cNvPr>
          <p:cNvSpPr txBox="1"/>
          <p:nvPr/>
        </p:nvSpPr>
        <p:spPr>
          <a:xfrm>
            <a:off x="3251036" y="238889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a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C4DEA7A-4ABC-9542-9C3D-9B91311C3B72}"/>
              </a:ext>
            </a:extLst>
          </p:cNvPr>
          <p:cNvSpPr txBox="1"/>
          <p:nvPr/>
        </p:nvSpPr>
        <p:spPr>
          <a:xfrm>
            <a:off x="8651712" y="238889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à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64D3290-C7A3-BA49-B16E-DFC99D4A7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653" y="977771"/>
            <a:ext cx="2859169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0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e libre 4">
            <a:extLst>
              <a:ext uri="{FF2B5EF4-FFF2-40B4-BE49-F238E27FC236}">
                <a16:creationId xmlns:a16="http://schemas.microsoft.com/office/drawing/2014/main" id="{F670ED46-EC6F-474B-BA84-1F7375EB5F10}"/>
              </a:ext>
            </a:extLst>
          </p:cNvPr>
          <p:cNvSpPr/>
          <p:nvPr/>
        </p:nvSpPr>
        <p:spPr>
          <a:xfrm>
            <a:off x="1689100" y="2554764"/>
            <a:ext cx="1104900" cy="975836"/>
          </a:xfrm>
          <a:custGeom>
            <a:avLst/>
            <a:gdLst>
              <a:gd name="connsiteX0" fmla="*/ 622300 w 1104900"/>
              <a:gd name="connsiteY0" fmla="*/ 10636 h 975836"/>
              <a:gd name="connsiteX1" fmla="*/ 203200 w 1104900"/>
              <a:gd name="connsiteY1" fmla="*/ 10636 h 975836"/>
              <a:gd name="connsiteX2" fmla="*/ 114300 w 1104900"/>
              <a:gd name="connsiteY2" fmla="*/ 36036 h 975836"/>
              <a:gd name="connsiteX3" fmla="*/ 38100 w 1104900"/>
              <a:gd name="connsiteY3" fmla="*/ 99536 h 975836"/>
              <a:gd name="connsiteX4" fmla="*/ 12700 w 1104900"/>
              <a:gd name="connsiteY4" fmla="*/ 175736 h 975836"/>
              <a:gd name="connsiteX5" fmla="*/ 0 w 1104900"/>
              <a:gd name="connsiteY5" fmla="*/ 213836 h 975836"/>
              <a:gd name="connsiteX6" fmla="*/ 12700 w 1104900"/>
              <a:gd name="connsiteY6" fmla="*/ 391636 h 975836"/>
              <a:gd name="connsiteX7" fmla="*/ 25400 w 1104900"/>
              <a:gd name="connsiteY7" fmla="*/ 429736 h 975836"/>
              <a:gd name="connsiteX8" fmla="*/ 76200 w 1104900"/>
              <a:gd name="connsiteY8" fmla="*/ 505936 h 975836"/>
              <a:gd name="connsiteX9" fmla="*/ 101600 w 1104900"/>
              <a:gd name="connsiteY9" fmla="*/ 544036 h 975836"/>
              <a:gd name="connsiteX10" fmla="*/ 127000 w 1104900"/>
              <a:gd name="connsiteY10" fmla="*/ 582136 h 975836"/>
              <a:gd name="connsiteX11" fmla="*/ 203200 w 1104900"/>
              <a:gd name="connsiteY11" fmla="*/ 645636 h 975836"/>
              <a:gd name="connsiteX12" fmla="*/ 254000 w 1104900"/>
              <a:gd name="connsiteY12" fmla="*/ 683736 h 975836"/>
              <a:gd name="connsiteX13" fmla="*/ 292100 w 1104900"/>
              <a:gd name="connsiteY13" fmla="*/ 721836 h 975836"/>
              <a:gd name="connsiteX14" fmla="*/ 482600 w 1104900"/>
              <a:gd name="connsiteY14" fmla="*/ 861536 h 975836"/>
              <a:gd name="connsiteX15" fmla="*/ 546100 w 1104900"/>
              <a:gd name="connsiteY15" fmla="*/ 899636 h 975836"/>
              <a:gd name="connsiteX16" fmla="*/ 685800 w 1104900"/>
              <a:gd name="connsiteY16" fmla="*/ 963136 h 975836"/>
              <a:gd name="connsiteX17" fmla="*/ 774700 w 1104900"/>
              <a:gd name="connsiteY17" fmla="*/ 975836 h 975836"/>
              <a:gd name="connsiteX18" fmla="*/ 965200 w 1104900"/>
              <a:gd name="connsiteY18" fmla="*/ 963136 h 975836"/>
              <a:gd name="connsiteX19" fmla="*/ 1016000 w 1104900"/>
              <a:gd name="connsiteY19" fmla="*/ 886936 h 975836"/>
              <a:gd name="connsiteX20" fmla="*/ 1066800 w 1104900"/>
              <a:gd name="connsiteY20" fmla="*/ 734536 h 975836"/>
              <a:gd name="connsiteX21" fmla="*/ 1079500 w 1104900"/>
              <a:gd name="connsiteY21" fmla="*/ 696436 h 975836"/>
              <a:gd name="connsiteX22" fmla="*/ 1104900 w 1104900"/>
              <a:gd name="connsiteY22" fmla="*/ 544036 h 975836"/>
              <a:gd name="connsiteX23" fmla="*/ 1092200 w 1104900"/>
              <a:gd name="connsiteY23" fmla="*/ 378936 h 975836"/>
              <a:gd name="connsiteX24" fmla="*/ 1041400 w 1104900"/>
              <a:gd name="connsiteY24" fmla="*/ 290036 h 975836"/>
              <a:gd name="connsiteX25" fmla="*/ 1016000 w 1104900"/>
              <a:gd name="connsiteY25" fmla="*/ 239236 h 975836"/>
              <a:gd name="connsiteX26" fmla="*/ 863600 w 1104900"/>
              <a:gd name="connsiteY26" fmla="*/ 112236 h 975836"/>
              <a:gd name="connsiteX27" fmla="*/ 774700 w 1104900"/>
              <a:gd name="connsiteY27" fmla="*/ 86836 h 975836"/>
              <a:gd name="connsiteX28" fmla="*/ 736600 w 1104900"/>
              <a:gd name="connsiteY28" fmla="*/ 61436 h 975836"/>
              <a:gd name="connsiteX29" fmla="*/ 698500 w 1104900"/>
              <a:gd name="connsiteY29" fmla="*/ 48736 h 975836"/>
              <a:gd name="connsiteX30" fmla="*/ 622300 w 1104900"/>
              <a:gd name="connsiteY30" fmla="*/ 10636 h 975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104900" h="975836">
                <a:moveTo>
                  <a:pt x="622300" y="10636"/>
                </a:moveTo>
                <a:cubicBezTo>
                  <a:pt x="539750" y="4286"/>
                  <a:pt x="457850" y="-9736"/>
                  <a:pt x="203200" y="10636"/>
                </a:cubicBezTo>
                <a:cubicBezTo>
                  <a:pt x="193512" y="11411"/>
                  <a:pt x="127467" y="29453"/>
                  <a:pt x="114300" y="36036"/>
                </a:cubicBezTo>
                <a:cubicBezTo>
                  <a:pt x="78937" y="53717"/>
                  <a:pt x="66187" y="71449"/>
                  <a:pt x="38100" y="99536"/>
                </a:cubicBezTo>
                <a:lnTo>
                  <a:pt x="12700" y="175736"/>
                </a:lnTo>
                <a:lnTo>
                  <a:pt x="0" y="213836"/>
                </a:lnTo>
                <a:cubicBezTo>
                  <a:pt x="4233" y="273103"/>
                  <a:pt x="5758" y="332625"/>
                  <a:pt x="12700" y="391636"/>
                </a:cubicBezTo>
                <a:cubicBezTo>
                  <a:pt x="14264" y="404931"/>
                  <a:pt x="18899" y="418034"/>
                  <a:pt x="25400" y="429736"/>
                </a:cubicBezTo>
                <a:cubicBezTo>
                  <a:pt x="40225" y="456421"/>
                  <a:pt x="59267" y="480536"/>
                  <a:pt x="76200" y="505936"/>
                </a:cubicBezTo>
                <a:lnTo>
                  <a:pt x="101600" y="544036"/>
                </a:lnTo>
                <a:cubicBezTo>
                  <a:pt x="110067" y="556736"/>
                  <a:pt x="114300" y="573669"/>
                  <a:pt x="127000" y="582136"/>
                </a:cubicBezTo>
                <a:cubicBezTo>
                  <a:pt x="211207" y="638274"/>
                  <a:pt x="117637" y="572297"/>
                  <a:pt x="203200" y="645636"/>
                </a:cubicBezTo>
                <a:cubicBezTo>
                  <a:pt x="219271" y="659411"/>
                  <a:pt x="237929" y="669961"/>
                  <a:pt x="254000" y="683736"/>
                </a:cubicBezTo>
                <a:cubicBezTo>
                  <a:pt x="267637" y="695425"/>
                  <a:pt x="278302" y="710338"/>
                  <a:pt x="292100" y="721836"/>
                </a:cubicBezTo>
                <a:cubicBezTo>
                  <a:pt x="363157" y="781050"/>
                  <a:pt x="408829" y="814591"/>
                  <a:pt x="482600" y="861536"/>
                </a:cubicBezTo>
                <a:cubicBezTo>
                  <a:pt x="503425" y="874788"/>
                  <a:pt x="524022" y="888597"/>
                  <a:pt x="546100" y="899636"/>
                </a:cubicBezTo>
                <a:cubicBezTo>
                  <a:pt x="566623" y="909898"/>
                  <a:pt x="644677" y="954911"/>
                  <a:pt x="685800" y="963136"/>
                </a:cubicBezTo>
                <a:cubicBezTo>
                  <a:pt x="715153" y="969007"/>
                  <a:pt x="745067" y="971603"/>
                  <a:pt x="774700" y="975836"/>
                </a:cubicBezTo>
                <a:cubicBezTo>
                  <a:pt x="838200" y="971603"/>
                  <a:pt x="903075" y="976942"/>
                  <a:pt x="965200" y="963136"/>
                </a:cubicBezTo>
                <a:cubicBezTo>
                  <a:pt x="1000994" y="955182"/>
                  <a:pt x="1006395" y="912550"/>
                  <a:pt x="1016000" y="886936"/>
                </a:cubicBezTo>
                <a:cubicBezTo>
                  <a:pt x="1067913" y="748502"/>
                  <a:pt x="1014769" y="907974"/>
                  <a:pt x="1066800" y="734536"/>
                </a:cubicBezTo>
                <a:cubicBezTo>
                  <a:pt x="1070647" y="721714"/>
                  <a:pt x="1076253" y="709423"/>
                  <a:pt x="1079500" y="696436"/>
                </a:cubicBezTo>
                <a:cubicBezTo>
                  <a:pt x="1091880" y="646914"/>
                  <a:pt x="1097732" y="594215"/>
                  <a:pt x="1104900" y="544036"/>
                </a:cubicBezTo>
                <a:cubicBezTo>
                  <a:pt x="1100667" y="489003"/>
                  <a:pt x="1101792" y="433292"/>
                  <a:pt x="1092200" y="378936"/>
                </a:cubicBezTo>
                <a:cubicBezTo>
                  <a:pt x="1087301" y="351173"/>
                  <a:pt x="1055270" y="314309"/>
                  <a:pt x="1041400" y="290036"/>
                </a:cubicBezTo>
                <a:cubicBezTo>
                  <a:pt x="1032007" y="273598"/>
                  <a:pt x="1027004" y="254642"/>
                  <a:pt x="1016000" y="239236"/>
                </a:cubicBezTo>
                <a:cubicBezTo>
                  <a:pt x="990834" y="204003"/>
                  <a:pt x="865597" y="112735"/>
                  <a:pt x="863600" y="112236"/>
                </a:cubicBezTo>
                <a:cubicBezTo>
                  <a:pt x="847324" y="108167"/>
                  <a:pt x="792920" y="95946"/>
                  <a:pt x="774700" y="86836"/>
                </a:cubicBezTo>
                <a:cubicBezTo>
                  <a:pt x="761048" y="80010"/>
                  <a:pt x="750252" y="68262"/>
                  <a:pt x="736600" y="61436"/>
                </a:cubicBezTo>
                <a:cubicBezTo>
                  <a:pt x="724626" y="55449"/>
                  <a:pt x="710202" y="55237"/>
                  <a:pt x="698500" y="48736"/>
                </a:cubicBezTo>
                <a:cubicBezTo>
                  <a:pt x="602833" y="-4412"/>
                  <a:pt x="704850" y="16986"/>
                  <a:pt x="622300" y="1063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>
            <a:extLst>
              <a:ext uri="{FF2B5EF4-FFF2-40B4-BE49-F238E27FC236}">
                <a16:creationId xmlns:a16="http://schemas.microsoft.com/office/drawing/2014/main" id="{8E52E37B-D889-AC48-A240-552526B0C2C3}"/>
              </a:ext>
            </a:extLst>
          </p:cNvPr>
          <p:cNvSpPr/>
          <p:nvPr/>
        </p:nvSpPr>
        <p:spPr>
          <a:xfrm>
            <a:off x="9457528" y="508448"/>
            <a:ext cx="1590953" cy="1539641"/>
          </a:xfrm>
          <a:custGeom>
            <a:avLst/>
            <a:gdLst>
              <a:gd name="connsiteX0" fmla="*/ 756447 w 1590953"/>
              <a:gd name="connsiteY0" fmla="*/ 44002 h 1539641"/>
              <a:gd name="connsiteX1" fmla="*/ 632622 w 1590953"/>
              <a:gd name="connsiteY1" fmla="*/ 12252 h 1539641"/>
              <a:gd name="connsiteX2" fmla="*/ 483397 w 1590953"/>
              <a:gd name="connsiteY2" fmla="*/ 5902 h 1539641"/>
              <a:gd name="connsiteX3" fmla="*/ 257972 w 1590953"/>
              <a:gd name="connsiteY3" fmla="*/ 94802 h 1539641"/>
              <a:gd name="connsiteX4" fmla="*/ 86522 w 1590953"/>
              <a:gd name="connsiteY4" fmla="*/ 323402 h 1539641"/>
              <a:gd name="connsiteX5" fmla="*/ 10322 w 1590953"/>
              <a:gd name="connsiteY5" fmla="*/ 580577 h 1539641"/>
              <a:gd name="connsiteX6" fmla="*/ 13497 w 1590953"/>
              <a:gd name="connsiteY6" fmla="*/ 875852 h 1539641"/>
              <a:gd name="connsiteX7" fmla="*/ 127797 w 1590953"/>
              <a:gd name="connsiteY7" fmla="*/ 1158427 h 1539641"/>
              <a:gd name="connsiteX8" fmla="*/ 448472 w 1590953"/>
              <a:gd name="connsiteY8" fmla="*/ 1447352 h 1539641"/>
              <a:gd name="connsiteX9" fmla="*/ 711997 w 1590953"/>
              <a:gd name="connsiteY9" fmla="*/ 1536252 h 1539641"/>
              <a:gd name="connsiteX10" fmla="*/ 988222 w 1590953"/>
              <a:gd name="connsiteY10" fmla="*/ 1514027 h 1539641"/>
              <a:gd name="connsiteX11" fmla="*/ 1159672 w 1590953"/>
              <a:gd name="connsiteY11" fmla="*/ 1447352 h 1539641"/>
              <a:gd name="connsiteX12" fmla="*/ 1350172 w 1590953"/>
              <a:gd name="connsiteY12" fmla="*/ 1269552 h 1539641"/>
              <a:gd name="connsiteX13" fmla="*/ 1559722 w 1590953"/>
              <a:gd name="connsiteY13" fmla="*/ 904427 h 1539641"/>
              <a:gd name="connsiteX14" fmla="*/ 1575597 w 1590953"/>
              <a:gd name="connsiteY14" fmla="*/ 501202 h 1539641"/>
              <a:gd name="connsiteX15" fmla="*/ 1420022 w 1590953"/>
              <a:gd name="connsiteY15" fmla="*/ 177352 h 1539641"/>
              <a:gd name="connsiteX16" fmla="*/ 1229522 w 1590953"/>
              <a:gd name="connsiteY16" fmla="*/ 50352 h 1539641"/>
              <a:gd name="connsiteX17" fmla="*/ 924722 w 1590953"/>
              <a:gd name="connsiteY17" fmla="*/ 18602 h 1539641"/>
              <a:gd name="connsiteX18" fmla="*/ 756447 w 1590953"/>
              <a:gd name="connsiteY18" fmla="*/ 44002 h 153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590953" h="1539641">
                <a:moveTo>
                  <a:pt x="756447" y="44002"/>
                </a:moveTo>
                <a:cubicBezTo>
                  <a:pt x="707764" y="42944"/>
                  <a:pt x="678130" y="18602"/>
                  <a:pt x="632622" y="12252"/>
                </a:cubicBezTo>
                <a:cubicBezTo>
                  <a:pt x="587114" y="5902"/>
                  <a:pt x="545839" y="-7856"/>
                  <a:pt x="483397" y="5902"/>
                </a:cubicBezTo>
                <a:cubicBezTo>
                  <a:pt x="420955" y="19660"/>
                  <a:pt x="324118" y="41885"/>
                  <a:pt x="257972" y="94802"/>
                </a:cubicBezTo>
                <a:cubicBezTo>
                  <a:pt x="191826" y="147719"/>
                  <a:pt x="127797" y="242439"/>
                  <a:pt x="86522" y="323402"/>
                </a:cubicBezTo>
                <a:cubicBezTo>
                  <a:pt x="45247" y="404365"/>
                  <a:pt x="22493" y="488502"/>
                  <a:pt x="10322" y="580577"/>
                </a:cubicBezTo>
                <a:cubicBezTo>
                  <a:pt x="-1849" y="672652"/>
                  <a:pt x="-6082" y="779544"/>
                  <a:pt x="13497" y="875852"/>
                </a:cubicBezTo>
                <a:cubicBezTo>
                  <a:pt x="33076" y="972160"/>
                  <a:pt x="55301" y="1063177"/>
                  <a:pt x="127797" y="1158427"/>
                </a:cubicBezTo>
                <a:cubicBezTo>
                  <a:pt x="200293" y="1253677"/>
                  <a:pt x="351105" y="1384381"/>
                  <a:pt x="448472" y="1447352"/>
                </a:cubicBezTo>
                <a:cubicBezTo>
                  <a:pt x="545839" y="1510323"/>
                  <a:pt x="622039" y="1525140"/>
                  <a:pt x="711997" y="1536252"/>
                </a:cubicBezTo>
                <a:cubicBezTo>
                  <a:pt x="801955" y="1547364"/>
                  <a:pt x="913610" y="1528844"/>
                  <a:pt x="988222" y="1514027"/>
                </a:cubicBezTo>
                <a:cubicBezTo>
                  <a:pt x="1062835" y="1499210"/>
                  <a:pt x="1099347" y="1488098"/>
                  <a:pt x="1159672" y="1447352"/>
                </a:cubicBezTo>
                <a:cubicBezTo>
                  <a:pt x="1219997" y="1406606"/>
                  <a:pt x="1283497" y="1360040"/>
                  <a:pt x="1350172" y="1269552"/>
                </a:cubicBezTo>
                <a:cubicBezTo>
                  <a:pt x="1416847" y="1179065"/>
                  <a:pt x="1522151" y="1032485"/>
                  <a:pt x="1559722" y="904427"/>
                </a:cubicBezTo>
                <a:cubicBezTo>
                  <a:pt x="1597293" y="776369"/>
                  <a:pt x="1598880" y="622381"/>
                  <a:pt x="1575597" y="501202"/>
                </a:cubicBezTo>
                <a:cubicBezTo>
                  <a:pt x="1552314" y="380023"/>
                  <a:pt x="1477701" y="252494"/>
                  <a:pt x="1420022" y="177352"/>
                </a:cubicBezTo>
                <a:cubicBezTo>
                  <a:pt x="1362343" y="102210"/>
                  <a:pt x="1312072" y="76810"/>
                  <a:pt x="1229522" y="50352"/>
                </a:cubicBezTo>
                <a:cubicBezTo>
                  <a:pt x="1146972" y="23894"/>
                  <a:pt x="996159" y="18602"/>
                  <a:pt x="924722" y="18602"/>
                </a:cubicBezTo>
                <a:cubicBezTo>
                  <a:pt x="853285" y="18602"/>
                  <a:pt x="805130" y="45060"/>
                  <a:pt x="756447" y="44002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>
            <a:extLst>
              <a:ext uri="{FF2B5EF4-FFF2-40B4-BE49-F238E27FC236}">
                <a16:creationId xmlns:a16="http://schemas.microsoft.com/office/drawing/2014/main" id="{5ABB0112-682B-054D-ACFD-7D542A631F52}"/>
              </a:ext>
            </a:extLst>
          </p:cNvPr>
          <p:cNvSpPr/>
          <p:nvPr/>
        </p:nvSpPr>
        <p:spPr>
          <a:xfrm>
            <a:off x="9925978" y="657040"/>
            <a:ext cx="780630" cy="70436"/>
          </a:xfrm>
          <a:custGeom>
            <a:avLst/>
            <a:gdLst>
              <a:gd name="connsiteX0" fmla="*/ 2247 w 780630"/>
              <a:gd name="connsiteY0" fmla="*/ 3360 h 70436"/>
              <a:gd name="connsiteX1" fmla="*/ 110197 w 780630"/>
              <a:gd name="connsiteY1" fmla="*/ 16060 h 70436"/>
              <a:gd name="connsiteX2" fmla="*/ 221322 w 780630"/>
              <a:gd name="connsiteY2" fmla="*/ 44635 h 70436"/>
              <a:gd name="connsiteX3" fmla="*/ 389597 w 780630"/>
              <a:gd name="connsiteY3" fmla="*/ 22410 h 70436"/>
              <a:gd name="connsiteX4" fmla="*/ 561047 w 780630"/>
              <a:gd name="connsiteY4" fmla="*/ 185 h 70436"/>
              <a:gd name="connsiteX5" fmla="*/ 700747 w 780630"/>
              <a:gd name="connsiteY5" fmla="*/ 12885 h 70436"/>
              <a:gd name="connsiteX6" fmla="*/ 776947 w 780630"/>
              <a:gd name="connsiteY6" fmla="*/ 31935 h 70436"/>
              <a:gd name="connsiteX7" fmla="*/ 586447 w 780630"/>
              <a:gd name="connsiteY7" fmla="*/ 16060 h 70436"/>
              <a:gd name="connsiteX8" fmla="*/ 329272 w 780630"/>
              <a:gd name="connsiteY8" fmla="*/ 47810 h 70436"/>
              <a:gd name="connsiteX9" fmla="*/ 214972 w 780630"/>
              <a:gd name="connsiteY9" fmla="*/ 70035 h 70436"/>
              <a:gd name="connsiteX10" fmla="*/ 2247 w 780630"/>
              <a:gd name="connsiteY10" fmla="*/ 3360 h 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80630" h="70436">
                <a:moveTo>
                  <a:pt x="2247" y="3360"/>
                </a:moveTo>
                <a:cubicBezTo>
                  <a:pt x="-15216" y="-5636"/>
                  <a:pt x="73685" y="9181"/>
                  <a:pt x="110197" y="16060"/>
                </a:cubicBezTo>
                <a:cubicBezTo>
                  <a:pt x="146709" y="22939"/>
                  <a:pt x="174755" y="43577"/>
                  <a:pt x="221322" y="44635"/>
                </a:cubicBezTo>
                <a:cubicBezTo>
                  <a:pt x="267889" y="45693"/>
                  <a:pt x="389597" y="22410"/>
                  <a:pt x="389597" y="22410"/>
                </a:cubicBezTo>
                <a:cubicBezTo>
                  <a:pt x="446218" y="15002"/>
                  <a:pt x="509189" y="1772"/>
                  <a:pt x="561047" y="185"/>
                </a:cubicBezTo>
                <a:cubicBezTo>
                  <a:pt x="612905" y="-1403"/>
                  <a:pt x="664764" y="7593"/>
                  <a:pt x="700747" y="12885"/>
                </a:cubicBezTo>
                <a:cubicBezTo>
                  <a:pt x="736730" y="18177"/>
                  <a:pt x="795997" y="31406"/>
                  <a:pt x="776947" y="31935"/>
                </a:cubicBezTo>
                <a:cubicBezTo>
                  <a:pt x="757897" y="32464"/>
                  <a:pt x="661059" y="13414"/>
                  <a:pt x="586447" y="16060"/>
                </a:cubicBezTo>
                <a:cubicBezTo>
                  <a:pt x="511835" y="18706"/>
                  <a:pt x="391184" y="38814"/>
                  <a:pt x="329272" y="47810"/>
                </a:cubicBezTo>
                <a:cubicBezTo>
                  <a:pt x="267360" y="56806"/>
                  <a:pt x="268418" y="73210"/>
                  <a:pt x="214972" y="70035"/>
                </a:cubicBezTo>
                <a:cubicBezTo>
                  <a:pt x="161526" y="66860"/>
                  <a:pt x="19710" y="12356"/>
                  <a:pt x="2247" y="3360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0">
            <a:extLst>
              <a:ext uri="{FF2B5EF4-FFF2-40B4-BE49-F238E27FC236}">
                <a16:creationId xmlns:a16="http://schemas.microsoft.com/office/drawing/2014/main" id="{F5A94DBE-CF9F-D641-BDDD-1F3BCED65E1E}"/>
              </a:ext>
            </a:extLst>
          </p:cNvPr>
          <p:cNvSpPr/>
          <p:nvPr/>
        </p:nvSpPr>
        <p:spPr>
          <a:xfrm>
            <a:off x="10190183" y="440000"/>
            <a:ext cx="119314" cy="245126"/>
          </a:xfrm>
          <a:custGeom>
            <a:avLst/>
            <a:gdLst>
              <a:gd name="connsiteX0" fmla="*/ 58717 w 119314"/>
              <a:gd name="connsiteY0" fmla="*/ 236275 h 245126"/>
              <a:gd name="connsiteX1" fmla="*/ 52367 w 119314"/>
              <a:gd name="connsiteY1" fmla="*/ 131500 h 245126"/>
              <a:gd name="connsiteX2" fmla="*/ 33317 w 119314"/>
              <a:gd name="connsiteY2" fmla="*/ 64825 h 245126"/>
              <a:gd name="connsiteX3" fmla="*/ 1567 w 119314"/>
              <a:gd name="connsiteY3" fmla="*/ 14025 h 245126"/>
              <a:gd name="connsiteX4" fmla="*/ 87292 w 119314"/>
              <a:gd name="connsiteY4" fmla="*/ 1325 h 245126"/>
              <a:gd name="connsiteX5" fmla="*/ 119042 w 119314"/>
              <a:gd name="connsiteY5" fmla="*/ 39425 h 245126"/>
              <a:gd name="connsiteX6" fmla="*/ 103167 w 119314"/>
              <a:gd name="connsiteY6" fmla="*/ 125150 h 245126"/>
              <a:gd name="connsiteX7" fmla="*/ 112692 w 119314"/>
              <a:gd name="connsiteY7" fmla="*/ 226750 h 245126"/>
              <a:gd name="connsiteX8" fmla="*/ 58717 w 119314"/>
              <a:gd name="connsiteY8" fmla="*/ 236275 h 24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314" h="245126">
                <a:moveTo>
                  <a:pt x="58717" y="236275"/>
                </a:moveTo>
                <a:cubicBezTo>
                  <a:pt x="48663" y="220400"/>
                  <a:pt x="56600" y="160075"/>
                  <a:pt x="52367" y="131500"/>
                </a:cubicBezTo>
                <a:cubicBezTo>
                  <a:pt x="48134" y="102925"/>
                  <a:pt x="41784" y="84404"/>
                  <a:pt x="33317" y="64825"/>
                </a:cubicBezTo>
                <a:cubicBezTo>
                  <a:pt x="24850" y="45246"/>
                  <a:pt x="-7429" y="24608"/>
                  <a:pt x="1567" y="14025"/>
                </a:cubicBezTo>
                <a:cubicBezTo>
                  <a:pt x="10563" y="3442"/>
                  <a:pt x="67713" y="-2908"/>
                  <a:pt x="87292" y="1325"/>
                </a:cubicBezTo>
                <a:cubicBezTo>
                  <a:pt x="106871" y="5558"/>
                  <a:pt x="116396" y="18788"/>
                  <a:pt x="119042" y="39425"/>
                </a:cubicBezTo>
                <a:cubicBezTo>
                  <a:pt x="121688" y="60062"/>
                  <a:pt x="104225" y="93929"/>
                  <a:pt x="103167" y="125150"/>
                </a:cubicBezTo>
                <a:cubicBezTo>
                  <a:pt x="102109" y="156371"/>
                  <a:pt x="121688" y="208229"/>
                  <a:pt x="112692" y="226750"/>
                </a:cubicBezTo>
                <a:cubicBezTo>
                  <a:pt x="103696" y="245271"/>
                  <a:pt x="68771" y="252150"/>
                  <a:pt x="58717" y="236275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>
            <a:extLst>
              <a:ext uri="{FF2B5EF4-FFF2-40B4-BE49-F238E27FC236}">
                <a16:creationId xmlns:a16="http://schemas.microsoft.com/office/drawing/2014/main" id="{208C6717-9017-B047-BC2D-7EDD395357F9}"/>
              </a:ext>
            </a:extLst>
          </p:cNvPr>
          <p:cNvSpPr/>
          <p:nvPr/>
        </p:nvSpPr>
        <p:spPr>
          <a:xfrm>
            <a:off x="9912350" y="649348"/>
            <a:ext cx="575551" cy="45986"/>
          </a:xfrm>
          <a:custGeom>
            <a:avLst/>
            <a:gdLst>
              <a:gd name="connsiteX0" fmla="*/ 0 w 575551"/>
              <a:gd name="connsiteY0" fmla="*/ 1527 h 45986"/>
              <a:gd name="connsiteX1" fmla="*/ 149225 w 575551"/>
              <a:gd name="connsiteY1" fmla="*/ 14227 h 45986"/>
              <a:gd name="connsiteX2" fmla="*/ 234950 w 575551"/>
              <a:gd name="connsiteY2" fmla="*/ 45977 h 45986"/>
              <a:gd name="connsiteX3" fmla="*/ 415925 w 575551"/>
              <a:gd name="connsiteY3" fmla="*/ 17402 h 45986"/>
              <a:gd name="connsiteX4" fmla="*/ 555625 w 575551"/>
              <a:gd name="connsiteY4" fmla="*/ 1527 h 45986"/>
              <a:gd name="connsiteX5" fmla="*/ 571500 w 575551"/>
              <a:gd name="connsiteY5" fmla="*/ 1527 h 45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551" h="45986">
                <a:moveTo>
                  <a:pt x="0" y="1527"/>
                </a:moveTo>
                <a:cubicBezTo>
                  <a:pt x="55033" y="4173"/>
                  <a:pt x="110067" y="6819"/>
                  <a:pt x="149225" y="14227"/>
                </a:cubicBezTo>
                <a:cubicBezTo>
                  <a:pt x="188383" y="21635"/>
                  <a:pt x="190500" y="45448"/>
                  <a:pt x="234950" y="45977"/>
                </a:cubicBezTo>
                <a:cubicBezTo>
                  <a:pt x="279400" y="46506"/>
                  <a:pt x="362479" y="24810"/>
                  <a:pt x="415925" y="17402"/>
                </a:cubicBezTo>
                <a:cubicBezTo>
                  <a:pt x="469371" y="9994"/>
                  <a:pt x="555625" y="1527"/>
                  <a:pt x="555625" y="1527"/>
                </a:cubicBezTo>
                <a:cubicBezTo>
                  <a:pt x="581554" y="-1119"/>
                  <a:pt x="576527" y="204"/>
                  <a:pt x="571500" y="152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orme libre 12">
            <a:extLst>
              <a:ext uri="{FF2B5EF4-FFF2-40B4-BE49-F238E27FC236}">
                <a16:creationId xmlns:a16="http://schemas.microsoft.com/office/drawing/2014/main" id="{9D9BD07F-1A86-594D-9D12-8AFEB5F86C1D}"/>
              </a:ext>
            </a:extLst>
          </p:cNvPr>
          <p:cNvSpPr/>
          <p:nvPr/>
        </p:nvSpPr>
        <p:spPr>
          <a:xfrm>
            <a:off x="10302870" y="132924"/>
            <a:ext cx="855542" cy="489274"/>
          </a:xfrm>
          <a:custGeom>
            <a:avLst/>
            <a:gdLst>
              <a:gd name="connsiteX0" fmla="*/ 53980 w 855542"/>
              <a:gd name="connsiteY0" fmla="*/ 349676 h 489274"/>
              <a:gd name="connsiteX1" fmla="*/ 47630 w 855542"/>
              <a:gd name="connsiteY1" fmla="*/ 270301 h 489274"/>
              <a:gd name="connsiteX2" fmla="*/ 127005 w 855542"/>
              <a:gd name="connsiteY2" fmla="*/ 140126 h 489274"/>
              <a:gd name="connsiteX3" fmla="*/ 273055 w 855542"/>
              <a:gd name="connsiteY3" fmla="*/ 35351 h 489274"/>
              <a:gd name="connsiteX4" fmla="*/ 450855 w 855542"/>
              <a:gd name="connsiteY4" fmla="*/ 426 h 489274"/>
              <a:gd name="connsiteX5" fmla="*/ 673105 w 855542"/>
              <a:gd name="connsiteY5" fmla="*/ 54401 h 489274"/>
              <a:gd name="connsiteX6" fmla="*/ 812805 w 855542"/>
              <a:gd name="connsiteY6" fmla="*/ 105201 h 489274"/>
              <a:gd name="connsiteX7" fmla="*/ 854080 w 855542"/>
              <a:gd name="connsiteY7" fmla="*/ 108376 h 489274"/>
              <a:gd name="connsiteX8" fmla="*/ 771530 w 855542"/>
              <a:gd name="connsiteY8" fmla="*/ 140126 h 489274"/>
              <a:gd name="connsiteX9" fmla="*/ 717555 w 855542"/>
              <a:gd name="connsiteY9" fmla="*/ 267126 h 489274"/>
              <a:gd name="connsiteX10" fmla="*/ 625480 w 855542"/>
              <a:gd name="connsiteY10" fmla="*/ 362376 h 489274"/>
              <a:gd name="connsiteX11" fmla="*/ 355605 w 855542"/>
              <a:gd name="connsiteY11" fmla="*/ 473501 h 489274"/>
              <a:gd name="connsiteX12" fmla="*/ 168280 w 855542"/>
              <a:gd name="connsiteY12" fmla="*/ 486201 h 489274"/>
              <a:gd name="connsiteX13" fmla="*/ 95255 w 855542"/>
              <a:gd name="connsiteY13" fmla="*/ 451276 h 489274"/>
              <a:gd name="connsiteX14" fmla="*/ 50805 w 855542"/>
              <a:gd name="connsiteY14" fmla="*/ 403651 h 489274"/>
              <a:gd name="connsiteX15" fmla="*/ 5 w 855542"/>
              <a:gd name="connsiteY15" fmla="*/ 432226 h 489274"/>
              <a:gd name="connsiteX16" fmla="*/ 53980 w 855542"/>
              <a:gd name="connsiteY16" fmla="*/ 349676 h 48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55542" h="489274">
                <a:moveTo>
                  <a:pt x="53980" y="349676"/>
                </a:moveTo>
                <a:cubicBezTo>
                  <a:pt x="61917" y="322689"/>
                  <a:pt x="35459" y="305226"/>
                  <a:pt x="47630" y="270301"/>
                </a:cubicBezTo>
                <a:cubicBezTo>
                  <a:pt x="59801" y="235376"/>
                  <a:pt x="89434" y="179284"/>
                  <a:pt x="127005" y="140126"/>
                </a:cubicBezTo>
                <a:cubicBezTo>
                  <a:pt x="164576" y="100968"/>
                  <a:pt x="219080" y="58634"/>
                  <a:pt x="273055" y="35351"/>
                </a:cubicBezTo>
                <a:cubicBezTo>
                  <a:pt x="327030" y="12068"/>
                  <a:pt x="384180" y="-2749"/>
                  <a:pt x="450855" y="426"/>
                </a:cubicBezTo>
                <a:cubicBezTo>
                  <a:pt x="517530" y="3601"/>
                  <a:pt x="612780" y="36939"/>
                  <a:pt x="673105" y="54401"/>
                </a:cubicBezTo>
                <a:cubicBezTo>
                  <a:pt x="733430" y="71863"/>
                  <a:pt x="782643" y="96205"/>
                  <a:pt x="812805" y="105201"/>
                </a:cubicBezTo>
                <a:cubicBezTo>
                  <a:pt x="842968" y="114197"/>
                  <a:pt x="860959" y="102555"/>
                  <a:pt x="854080" y="108376"/>
                </a:cubicBezTo>
                <a:cubicBezTo>
                  <a:pt x="847201" y="114197"/>
                  <a:pt x="794284" y="113668"/>
                  <a:pt x="771530" y="140126"/>
                </a:cubicBezTo>
                <a:cubicBezTo>
                  <a:pt x="748776" y="166584"/>
                  <a:pt x="741897" y="230084"/>
                  <a:pt x="717555" y="267126"/>
                </a:cubicBezTo>
                <a:cubicBezTo>
                  <a:pt x="693213" y="304168"/>
                  <a:pt x="685805" y="327980"/>
                  <a:pt x="625480" y="362376"/>
                </a:cubicBezTo>
                <a:cubicBezTo>
                  <a:pt x="565155" y="396772"/>
                  <a:pt x="431805" y="452864"/>
                  <a:pt x="355605" y="473501"/>
                </a:cubicBezTo>
                <a:cubicBezTo>
                  <a:pt x="279405" y="494139"/>
                  <a:pt x="211672" y="489905"/>
                  <a:pt x="168280" y="486201"/>
                </a:cubicBezTo>
                <a:cubicBezTo>
                  <a:pt x="124888" y="482497"/>
                  <a:pt x="114834" y="465034"/>
                  <a:pt x="95255" y="451276"/>
                </a:cubicBezTo>
                <a:cubicBezTo>
                  <a:pt x="75676" y="437518"/>
                  <a:pt x="66680" y="406826"/>
                  <a:pt x="50805" y="403651"/>
                </a:cubicBezTo>
                <a:cubicBezTo>
                  <a:pt x="34930" y="400476"/>
                  <a:pt x="-524" y="441222"/>
                  <a:pt x="5" y="432226"/>
                </a:cubicBezTo>
                <a:cubicBezTo>
                  <a:pt x="534" y="423230"/>
                  <a:pt x="46043" y="376663"/>
                  <a:pt x="53980" y="349676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50000">
                <a:srgbClr val="00B050"/>
              </a:gs>
              <a:gs pos="100000">
                <a:srgbClr val="92D050"/>
              </a:gs>
            </a:gsLst>
            <a:lin ang="150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864DEEC-5FD7-4644-B6DC-8CAC9B47FE68}"/>
              </a:ext>
            </a:extLst>
          </p:cNvPr>
          <p:cNvSpPr/>
          <p:nvPr/>
        </p:nvSpPr>
        <p:spPr>
          <a:xfrm rot="1183406">
            <a:off x="9647066" y="718738"/>
            <a:ext cx="266700" cy="388371"/>
          </a:xfrm>
          <a:prstGeom prst="ellipse">
            <a:avLst/>
          </a:prstGeom>
          <a:solidFill>
            <a:srgbClr val="FF8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BEC3420-520F-C149-B8E5-7077A918C2A3}"/>
              </a:ext>
            </a:extLst>
          </p:cNvPr>
          <p:cNvSpPr txBox="1"/>
          <p:nvPr/>
        </p:nvSpPr>
        <p:spPr>
          <a:xfrm>
            <a:off x="1130300" y="508448"/>
            <a:ext cx="70485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dirty="0">
                <a:latin typeface="GE typo" pitchFamily="2" charset="0"/>
              </a:rPr>
              <a:t>Où</a:t>
            </a:r>
            <a:r>
              <a:rPr lang="fr-FR" sz="8000" dirty="0">
                <a:latin typeface="GE typo" pitchFamily="2" charset="0"/>
              </a:rPr>
              <a:t>  se   trouve   cette pomme ?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E12054AC-C239-5148-AF75-F8F10FEC9BC4}"/>
              </a:ext>
            </a:extLst>
          </p:cNvPr>
          <p:cNvCxnSpPr>
            <a:cxnSpLocks/>
          </p:cNvCxnSpPr>
          <p:nvPr/>
        </p:nvCxnSpPr>
        <p:spPr>
          <a:xfrm>
            <a:off x="1308100" y="1536700"/>
            <a:ext cx="990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8260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BF486C-9917-0741-A994-55C42F38DA57}"/>
              </a:ext>
            </a:extLst>
          </p:cNvPr>
          <p:cNvSpPr txBox="1"/>
          <p:nvPr/>
        </p:nvSpPr>
        <p:spPr>
          <a:xfrm>
            <a:off x="475526" y="77553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388643-D41D-E344-A7EF-142BC05E6888}"/>
              </a:ext>
            </a:extLst>
          </p:cNvPr>
          <p:cNvSpPr txBox="1"/>
          <p:nvPr/>
        </p:nvSpPr>
        <p:spPr>
          <a:xfrm>
            <a:off x="4551744" y="77553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2.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2C487D-90B0-8540-B43C-C6AD8C2107CA}"/>
              </a:ext>
            </a:extLst>
          </p:cNvPr>
          <p:cNvSpPr txBox="1"/>
          <p:nvPr/>
        </p:nvSpPr>
        <p:spPr>
          <a:xfrm>
            <a:off x="8411212" y="737837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F6F702-5FBF-4D4D-8F1A-D27534D7C7B6}"/>
              </a:ext>
            </a:extLst>
          </p:cNvPr>
          <p:cNvSpPr txBox="1"/>
          <p:nvPr/>
        </p:nvSpPr>
        <p:spPr>
          <a:xfrm>
            <a:off x="475526" y="275645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4.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A62619-52E4-804A-83E0-40142DF7CF40}"/>
              </a:ext>
            </a:extLst>
          </p:cNvPr>
          <p:cNvSpPr txBox="1"/>
          <p:nvPr/>
        </p:nvSpPr>
        <p:spPr>
          <a:xfrm>
            <a:off x="4528865" y="270548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5.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AE1C35-EA45-2F43-9C34-FF430D762270}"/>
              </a:ext>
            </a:extLst>
          </p:cNvPr>
          <p:cNvSpPr txBox="1"/>
          <p:nvPr/>
        </p:nvSpPr>
        <p:spPr>
          <a:xfrm>
            <a:off x="8459363" y="2623183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CF018A-17B8-E444-AC7D-08080E2AA67B}"/>
              </a:ext>
            </a:extLst>
          </p:cNvPr>
          <p:cNvSpPr txBox="1"/>
          <p:nvPr/>
        </p:nvSpPr>
        <p:spPr>
          <a:xfrm>
            <a:off x="532418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7.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C2CB1D-44DF-AD4A-981B-1036CD867E9A}"/>
              </a:ext>
            </a:extLst>
          </p:cNvPr>
          <p:cNvSpPr txBox="1"/>
          <p:nvPr/>
        </p:nvSpPr>
        <p:spPr>
          <a:xfrm>
            <a:off x="8302906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9.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5CB6265-B871-6C4A-9BC5-1AF509DC050E}"/>
              </a:ext>
            </a:extLst>
          </p:cNvPr>
          <p:cNvCxnSpPr/>
          <p:nvPr/>
        </p:nvCxnSpPr>
        <p:spPr>
          <a:xfrm>
            <a:off x="749142" y="5513248"/>
            <a:ext cx="5000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54736-60B0-E142-A7F4-6148337D063C}"/>
              </a:ext>
            </a:extLst>
          </p:cNvPr>
          <p:cNvSpPr/>
          <p:nvPr/>
        </p:nvSpPr>
        <p:spPr>
          <a:xfrm>
            <a:off x="8573911" y="192640"/>
            <a:ext cx="3471862" cy="828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6D56B7E-6544-1E4A-9A29-47E81C6352F5}"/>
              </a:ext>
            </a:extLst>
          </p:cNvPr>
          <p:cNvCxnSpPr>
            <a:cxnSpLocks/>
          </p:cNvCxnSpPr>
          <p:nvPr/>
        </p:nvCxnSpPr>
        <p:spPr>
          <a:xfrm>
            <a:off x="1706663" y="1971628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FD14EEE1-1061-6E49-A717-246B5879FA18}"/>
              </a:ext>
            </a:extLst>
          </p:cNvPr>
          <p:cNvSpPr txBox="1"/>
          <p:nvPr/>
        </p:nvSpPr>
        <p:spPr>
          <a:xfrm>
            <a:off x="4528866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9F163A1-33EA-4D40-9723-757D5B50E302}"/>
              </a:ext>
            </a:extLst>
          </p:cNvPr>
          <p:cNvSpPr txBox="1"/>
          <p:nvPr/>
        </p:nvSpPr>
        <p:spPr>
          <a:xfrm>
            <a:off x="3927021" y="-100745"/>
            <a:ext cx="4055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u="sng" dirty="0">
                <a:latin typeface="Casual" pitchFamily="2" charset="77"/>
                <a:ea typeface="Ayuthaya" pitchFamily="2" charset="-34"/>
                <a:cs typeface="Ayuthaya" pitchFamily="2" charset="-34"/>
              </a:rPr>
              <a:t>Dictée 5)</a:t>
            </a:r>
          </a:p>
          <a:p>
            <a:endParaRPr lang="fr-FR" sz="6000" dirty="0"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9B7E28C1-92B2-2940-8A40-9185C6626046}"/>
              </a:ext>
            </a:extLst>
          </p:cNvPr>
          <p:cNvCxnSpPr>
            <a:cxnSpLocks/>
          </p:cNvCxnSpPr>
          <p:nvPr/>
        </p:nvCxnSpPr>
        <p:spPr>
          <a:xfrm>
            <a:off x="5788806" y="1971628"/>
            <a:ext cx="204311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4978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71E2AC0-BD48-0240-B4FA-C3D70E4A8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199" y="291971"/>
            <a:ext cx="2859169" cy="3784600"/>
          </a:xfrm>
          <a:prstGeom prst="rect">
            <a:avLst/>
          </a:prstGeom>
        </p:spPr>
      </p:pic>
      <p:sp>
        <p:nvSpPr>
          <p:cNvPr id="5" name="Forme libre 4">
            <a:extLst>
              <a:ext uri="{FF2B5EF4-FFF2-40B4-BE49-F238E27FC236}">
                <a16:creationId xmlns:a16="http://schemas.microsoft.com/office/drawing/2014/main" id="{F670ED46-EC6F-474B-BA84-1F7375EB5F10}"/>
              </a:ext>
            </a:extLst>
          </p:cNvPr>
          <p:cNvSpPr/>
          <p:nvPr/>
        </p:nvSpPr>
        <p:spPr>
          <a:xfrm>
            <a:off x="1705759" y="20530"/>
            <a:ext cx="1104900" cy="975836"/>
          </a:xfrm>
          <a:custGeom>
            <a:avLst/>
            <a:gdLst>
              <a:gd name="connsiteX0" fmla="*/ 622300 w 1104900"/>
              <a:gd name="connsiteY0" fmla="*/ 10636 h 975836"/>
              <a:gd name="connsiteX1" fmla="*/ 203200 w 1104900"/>
              <a:gd name="connsiteY1" fmla="*/ 10636 h 975836"/>
              <a:gd name="connsiteX2" fmla="*/ 114300 w 1104900"/>
              <a:gd name="connsiteY2" fmla="*/ 36036 h 975836"/>
              <a:gd name="connsiteX3" fmla="*/ 38100 w 1104900"/>
              <a:gd name="connsiteY3" fmla="*/ 99536 h 975836"/>
              <a:gd name="connsiteX4" fmla="*/ 12700 w 1104900"/>
              <a:gd name="connsiteY4" fmla="*/ 175736 h 975836"/>
              <a:gd name="connsiteX5" fmla="*/ 0 w 1104900"/>
              <a:gd name="connsiteY5" fmla="*/ 213836 h 975836"/>
              <a:gd name="connsiteX6" fmla="*/ 12700 w 1104900"/>
              <a:gd name="connsiteY6" fmla="*/ 391636 h 975836"/>
              <a:gd name="connsiteX7" fmla="*/ 25400 w 1104900"/>
              <a:gd name="connsiteY7" fmla="*/ 429736 h 975836"/>
              <a:gd name="connsiteX8" fmla="*/ 76200 w 1104900"/>
              <a:gd name="connsiteY8" fmla="*/ 505936 h 975836"/>
              <a:gd name="connsiteX9" fmla="*/ 101600 w 1104900"/>
              <a:gd name="connsiteY9" fmla="*/ 544036 h 975836"/>
              <a:gd name="connsiteX10" fmla="*/ 127000 w 1104900"/>
              <a:gd name="connsiteY10" fmla="*/ 582136 h 975836"/>
              <a:gd name="connsiteX11" fmla="*/ 203200 w 1104900"/>
              <a:gd name="connsiteY11" fmla="*/ 645636 h 975836"/>
              <a:gd name="connsiteX12" fmla="*/ 254000 w 1104900"/>
              <a:gd name="connsiteY12" fmla="*/ 683736 h 975836"/>
              <a:gd name="connsiteX13" fmla="*/ 292100 w 1104900"/>
              <a:gd name="connsiteY13" fmla="*/ 721836 h 975836"/>
              <a:gd name="connsiteX14" fmla="*/ 482600 w 1104900"/>
              <a:gd name="connsiteY14" fmla="*/ 861536 h 975836"/>
              <a:gd name="connsiteX15" fmla="*/ 546100 w 1104900"/>
              <a:gd name="connsiteY15" fmla="*/ 899636 h 975836"/>
              <a:gd name="connsiteX16" fmla="*/ 685800 w 1104900"/>
              <a:gd name="connsiteY16" fmla="*/ 963136 h 975836"/>
              <a:gd name="connsiteX17" fmla="*/ 774700 w 1104900"/>
              <a:gd name="connsiteY17" fmla="*/ 975836 h 975836"/>
              <a:gd name="connsiteX18" fmla="*/ 965200 w 1104900"/>
              <a:gd name="connsiteY18" fmla="*/ 963136 h 975836"/>
              <a:gd name="connsiteX19" fmla="*/ 1016000 w 1104900"/>
              <a:gd name="connsiteY19" fmla="*/ 886936 h 975836"/>
              <a:gd name="connsiteX20" fmla="*/ 1066800 w 1104900"/>
              <a:gd name="connsiteY20" fmla="*/ 734536 h 975836"/>
              <a:gd name="connsiteX21" fmla="*/ 1079500 w 1104900"/>
              <a:gd name="connsiteY21" fmla="*/ 696436 h 975836"/>
              <a:gd name="connsiteX22" fmla="*/ 1104900 w 1104900"/>
              <a:gd name="connsiteY22" fmla="*/ 544036 h 975836"/>
              <a:gd name="connsiteX23" fmla="*/ 1092200 w 1104900"/>
              <a:gd name="connsiteY23" fmla="*/ 378936 h 975836"/>
              <a:gd name="connsiteX24" fmla="*/ 1041400 w 1104900"/>
              <a:gd name="connsiteY24" fmla="*/ 290036 h 975836"/>
              <a:gd name="connsiteX25" fmla="*/ 1016000 w 1104900"/>
              <a:gd name="connsiteY25" fmla="*/ 239236 h 975836"/>
              <a:gd name="connsiteX26" fmla="*/ 863600 w 1104900"/>
              <a:gd name="connsiteY26" fmla="*/ 112236 h 975836"/>
              <a:gd name="connsiteX27" fmla="*/ 774700 w 1104900"/>
              <a:gd name="connsiteY27" fmla="*/ 86836 h 975836"/>
              <a:gd name="connsiteX28" fmla="*/ 736600 w 1104900"/>
              <a:gd name="connsiteY28" fmla="*/ 61436 h 975836"/>
              <a:gd name="connsiteX29" fmla="*/ 698500 w 1104900"/>
              <a:gd name="connsiteY29" fmla="*/ 48736 h 975836"/>
              <a:gd name="connsiteX30" fmla="*/ 622300 w 1104900"/>
              <a:gd name="connsiteY30" fmla="*/ 10636 h 975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104900" h="975836">
                <a:moveTo>
                  <a:pt x="622300" y="10636"/>
                </a:moveTo>
                <a:cubicBezTo>
                  <a:pt x="539750" y="4286"/>
                  <a:pt x="457850" y="-9736"/>
                  <a:pt x="203200" y="10636"/>
                </a:cubicBezTo>
                <a:cubicBezTo>
                  <a:pt x="193512" y="11411"/>
                  <a:pt x="127467" y="29453"/>
                  <a:pt x="114300" y="36036"/>
                </a:cubicBezTo>
                <a:cubicBezTo>
                  <a:pt x="78937" y="53717"/>
                  <a:pt x="66187" y="71449"/>
                  <a:pt x="38100" y="99536"/>
                </a:cubicBezTo>
                <a:lnTo>
                  <a:pt x="12700" y="175736"/>
                </a:lnTo>
                <a:lnTo>
                  <a:pt x="0" y="213836"/>
                </a:lnTo>
                <a:cubicBezTo>
                  <a:pt x="4233" y="273103"/>
                  <a:pt x="5758" y="332625"/>
                  <a:pt x="12700" y="391636"/>
                </a:cubicBezTo>
                <a:cubicBezTo>
                  <a:pt x="14264" y="404931"/>
                  <a:pt x="18899" y="418034"/>
                  <a:pt x="25400" y="429736"/>
                </a:cubicBezTo>
                <a:cubicBezTo>
                  <a:pt x="40225" y="456421"/>
                  <a:pt x="59267" y="480536"/>
                  <a:pt x="76200" y="505936"/>
                </a:cubicBezTo>
                <a:lnTo>
                  <a:pt x="101600" y="544036"/>
                </a:lnTo>
                <a:cubicBezTo>
                  <a:pt x="110067" y="556736"/>
                  <a:pt x="114300" y="573669"/>
                  <a:pt x="127000" y="582136"/>
                </a:cubicBezTo>
                <a:cubicBezTo>
                  <a:pt x="211207" y="638274"/>
                  <a:pt x="117637" y="572297"/>
                  <a:pt x="203200" y="645636"/>
                </a:cubicBezTo>
                <a:cubicBezTo>
                  <a:pt x="219271" y="659411"/>
                  <a:pt x="237929" y="669961"/>
                  <a:pt x="254000" y="683736"/>
                </a:cubicBezTo>
                <a:cubicBezTo>
                  <a:pt x="267637" y="695425"/>
                  <a:pt x="278302" y="710338"/>
                  <a:pt x="292100" y="721836"/>
                </a:cubicBezTo>
                <a:cubicBezTo>
                  <a:pt x="363157" y="781050"/>
                  <a:pt x="408829" y="814591"/>
                  <a:pt x="482600" y="861536"/>
                </a:cubicBezTo>
                <a:cubicBezTo>
                  <a:pt x="503425" y="874788"/>
                  <a:pt x="524022" y="888597"/>
                  <a:pt x="546100" y="899636"/>
                </a:cubicBezTo>
                <a:cubicBezTo>
                  <a:pt x="566623" y="909898"/>
                  <a:pt x="644677" y="954911"/>
                  <a:pt x="685800" y="963136"/>
                </a:cubicBezTo>
                <a:cubicBezTo>
                  <a:pt x="715153" y="969007"/>
                  <a:pt x="745067" y="971603"/>
                  <a:pt x="774700" y="975836"/>
                </a:cubicBezTo>
                <a:cubicBezTo>
                  <a:pt x="838200" y="971603"/>
                  <a:pt x="903075" y="976942"/>
                  <a:pt x="965200" y="963136"/>
                </a:cubicBezTo>
                <a:cubicBezTo>
                  <a:pt x="1000994" y="955182"/>
                  <a:pt x="1006395" y="912550"/>
                  <a:pt x="1016000" y="886936"/>
                </a:cubicBezTo>
                <a:cubicBezTo>
                  <a:pt x="1067913" y="748502"/>
                  <a:pt x="1014769" y="907974"/>
                  <a:pt x="1066800" y="734536"/>
                </a:cubicBezTo>
                <a:cubicBezTo>
                  <a:pt x="1070647" y="721714"/>
                  <a:pt x="1076253" y="709423"/>
                  <a:pt x="1079500" y="696436"/>
                </a:cubicBezTo>
                <a:cubicBezTo>
                  <a:pt x="1091880" y="646914"/>
                  <a:pt x="1097732" y="594215"/>
                  <a:pt x="1104900" y="544036"/>
                </a:cubicBezTo>
                <a:cubicBezTo>
                  <a:pt x="1100667" y="489003"/>
                  <a:pt x="1101792" y="433292"/>
                  <a:pt x="1092200" y="378936"/>
                </a:cubicBezTo>
                <a:cubicBezTo>
                  <a:pt x="1087301" y="351173"/>
                  <a:pt x="1055270" y="314309"/>
                  <a:pt x="1041400" y="290036"/>
                </a:cubicBezTo>
                <a:cubicBezTo>
                  <a:pt x="1032007" y="273598"/>
                  <a:pt x="1027004" y="254642"/>
                  <a:pt x="1016000" y="239236"/>
                </a:cubicBezTo>
                <a:cubicBezTo>
                  <a:pt x="990834" y="204003"/>
                  <a:pt x="865597" y="112735"/>
                  <a:pt x="863600" y="112236"/>
                </a:cubicBezTo>
                <a:cubicBezTo>
                  <a:pt x="847324" y="108167"/>
                  <a:pt x="792920" y="95946"/>
                  <a:pt x="774700" y="86836"/>
                </a:cubicBezTo>
                <a:cubicBezTo>
                  <a:pt x="761048" y="80010"/>
                  <a:pt x="750252" y="68262"/>
                  <a:pt x="736600" y="61436"/>
                </a:cubicBezTo>
                <a:cubicBezTo>
                  <a:pt x="724626" y="55449"/>
                  <a:pt x="710202" y="55237"/>
                  <a:pt x="698500" y="48736"/>
                </a:cubicBezTo>
                <a:cubicBezTo>
                  <a:pt x="602833" y="-4412"/>
                  <a:pt x="704850" y="16986"/>
                  <a:pt x="622300" y="1063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Forme libre 68">
            <a:extLst>
              <a:ext uri="{FF2B5EF4-FFF2-40B4-BE49-F238E27FC236}">
                <a16:creationId xmlns:a16="http://schemas.microsoft.com/office/drawing/2014/main" id="{005BFA17-DBFF-DB4E-AD91-C97D3235738F}"/>
              </a:ext>
            </a:extLst>
          </p:cNvPr>
          <p:cNvSpPr/>
          <p:nvPr/>
        </p:nvSpPr>
        <p:spPr>
          <a:xfrm>
            <a:off x="1925679" y="277323"/>
            <a:ext cx="2679604" cy="1320800"/>
          </a:xfrm>
          <a:custGeom>
            <a:avLst/>
            <a:gdLst>
              <a:gd name="connsiteX0" fmla="*/ 228600 w 2679604"/>
              <a:gd name="connsiteY0" fmla="*/ 0 h 1320800"/>
              <a:gd name="connsiteX1" fmla="*/ 2374900 w 2679604"/>
              <a:gd name="connsiteY1" fmla="*/ 812800 h 1320800"/>
              <a:gd name="connsiteX2" fmla="*/ 2673350 w 2679604"/>
              <a:gd name="connsiteY2" fmla="*/ 984250 h 1320800"/>
              <a:gd name="connsiteX3" fmla="*/ 2540000 w 2679604"/>
              <a:gd name="connsiteY3" fmla="*/ 1174750 h 1320800"/>
              <a:gd name="connsiteX4" fmla="*/ 2108200 w 2679604"/>
              <a:gd name="connsiteY4" fmla="*/ 1143000 h 1320800"/>
              <a:gd name="connsiteX5" fmla="*/ 1816100 w 2679604"/>
              <a:gd name="connsiteY5" fmla="*/ 971550 h 1320800"/>
              <a:gd name="connsiteX6" fmla="*/ 1409700 w 2679604"/>
              <a:gd name="connsiteY6" fmla="*/ 882650 h 1320800"/>
              <a:gd name="connsiteX7" fmla="*/ 977900 w 2679604"/>
              <a:gd name="connsiteY7" fmla="*/ 774700 h 1320800"/>
              <a:gd name="connsiteX8" fmla="*/ 412750 w 2679604"/>
              <a:gd name="connsiteY8" fmla="*/ 679450 h 1320800"/>
              <a:gd name="connsiteX9" fmla="*/ 355600 w 2679604"/>
              <a:gd name="connsiteY9" fmla="*/ 819150 h 1320800"/>
              <a:gd name="connsiteX10" fmla="*/ 342900 w 2679604"/>
              <a:gd name="connsiteY10" fmla="*/ 1092200 h 1320800"/>
              <a:gd name="connsiteX11" fmla="*/ 0 w 2679604"/>
              <a:gd name="connsiteY11" fmla="*/ 13208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79604" h="1320800">
                <a:moveTo>
                  <a:pt x="228600" y="0"/>
                </a:moveTo>
                <a:lnTo>
                  <a:pt x="2374900" y="812800"/>
                </a:lnTo>
                <a:cubicBezTo>
                  <a:pt x="2782358" y="976842"/>
                  <a:pt x="2645833" y="923925"/>
                  <a:pt x="2673350" y="984250"/>
                </a:cubicBezTo>
                <a:cubicBezTo>
                  <a:pt x="2700867" y="1044575"/>
                  <a:pt x="2634192" y="1148292"/>
                  <a:pt x="2540000" y="1174750"/>
                </a:cubicBezTo>
                <a:cubicBezTo>
                  <a:pt x="2445808" y="1201208"/>
                  <a:pt x="2228850" y="1176867"/>
                  <a:pt x="2108200" y="1143000"/>
                </a:cubicBezTo>
                <a:cubicBezTo>
                  <a:pt x="1987550" y="1109133"/>
                  <a:pt x="1932517" y="1014942"/>
                  <a:pt x="1816100" y="971550"/>
                </a:cubicBezTo>
                <a:cubicBezTo>
                  <a:pt x="1699683" y="928158"/>
                  <a:pt x="1549400" y="915458"/>
                  <a:pt x="1409700" y="882650"/>
                </a:cubicBezTo>
                <a:cubicBezTo>
                  <a:pt x="1270000" y="849842"/>
                  <a:pt x="1144058" y="808567"/>
                  <a:pt x="977900" y="774700"/>
                </a:cubicBezTo>
                <a:cubicBezTo>
                  <a:pt x="811742" y="740833"/>
                  <a:pt x="516467" y="672042"/>
                  <a:pt x="412750" y="679450"/>
                </a:cubicBezTo>
                <a:cubicBezTo>
                  <a:pt x="309033" y="686858"/>
                  <a:pt x="367242" y="750358"/>
                  <a:pt x="355600" y="819150"/>
                </a:cubicBezTo>
                <a:cubicBezTo>
                  <a:pt x="343958" y="887942"/>
                  <a:pt x="402167" y="1008592"/>
                  <a:pt x="342900" y="1092200"/>
                </a:cubicBezTo>
                <a:cubicBezTo>
                  <a:pt x="283633" y="1175808"/>
                  <a:pt x="104775" y="1283758"/>
                  <a:pt x="0" y="1320800"/>
                </a:cubicBez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Forme libre 69">
            <a:extLst>
              <a:ext uri="{FF2B5EF4-FFF2-40B4-BE49-F238E27FC236}">
                <a16:creationId xmlns:a16="http://schemas.microsoft.com/office/drawing/2014/main" id="{3D906417-5B9D-8B41-8E4E-4DAD973D67B4}"/>
              </a:ext>
            </a:extLst>
          </p:cNvPr>
          <p:cNvSpPr/>
          <p:nvPr/>
        </p:nvSpPr>
        <p:spPr>
          <a:xfrm>
            <a:off x="4125982" y="1052735"/>
            <a:ext cx="515774" cy="225202"/>
          </a:xfrm>
          <a:custGeom>
            <a:avLst/>
            <a:gdLst>
              <a:gd name="connsiteX0" fmla="*/ 45968 w 515774"/>
              <a:gd name="connsiteY0" fmla="*/ 1365 h 225202"/>
              <a:gd name="connsiteX1" fmla="*/ 39618 w 515774"/>
              <a:gd name="connsiteY1" fmla="*/ 90265 h 225202"/>
              <a:gd name="connsiteX2" fmla="*/ 287268 w 515774"/>
              <a:gd name="connsiteY2" fmla="*/ 210915 h 225202"/>
              <a:gd name="connsiteX3" fmla="*/ 477768 w 515774"/>
              <a:gd name="connsiteY3" fmla="*/ 217265 h 225202"/>
              <a:gd name="connsiteX4" fmla="*/ 477768 w 515774"/>
              <a:gd name="connsiteY4" fmla="*/ 160115 h 225202"/>
              <a:gd name="connsiteX5" fmla="*/ 45968 w 515774"/>
              <a:gd name="connsiteY5" fmla="*/ 1365 h 225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5774" h="225202">
                <a:moveTo>
                  <a:pt x="45968" y="1365"/>
                </a:moveTo>
                <a:cubicBezTo>
                  <a:pt x="-27057" y="-10277"/>
                  <a:pt x="-599" y="55340"/>
                  <a:pt x="39618" y="90265"/>
                </a:cubicBezTo>
                <a:cubicBezTo>
                  <a:pt x="79835" y="125190"/>
                  <a:pt x="214243" y="189748"/>
                  <a:pt x="287268" y="210915"/>
                </a:cubicBezTo>
                <a:cubicBezTo>
                  <a:pt x="360293" y="232082"/>
                  <a:pt x="446018" y="225732"/>
                  <a:pt x="477768" y="217265"/>
                </a:cubicBezTo>
                <a:cubicBezTo>
                  <a:pt x="509518" y="208798"/>
                  <a:pt x="544443" y="196098"/>
                  <a:pt x="477768" y="160115"/>
                </a:cubicBezTo>
                <a:cubicBezTo>
                  <a:pt x="411093" y="124132"/>
                  <a:pt x="118993" y="13007"/>
                  <a:pt x="45968" y="136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Forme libre 71">
            <a:extLst>
              <a:ext uri="{FF2B5EF4-FFF2-40B4-BE49-F238E27FC236}">
                <a16:creationId xmlns:a16="http://schemas.microsoft.com/office/drawing/2014/main" id="{297024E6-37F5-114D-B0EB-CF0A6BA23CBC}"/>
              </a:ext>
            </a:extLst>
          </p:cNvPr>
          <p:cNvSpPr/>
          <p:nvPr/>
        </p:nvSpPr>
        <p:spPr>
          <a:xfrm>
            <a:off x="1817669" y="964401"/>
            <a:ext cx="567167" cy="754304"/>
          </a:xfrm>
          <a:custGeom>
            <a:avLst/>
            <a:gdLst>
              <a:gd name="connsiteX0" fmla="*/ 169881 w 567167"/>
              <a:gd name="connsiteY0" fmla="*/ 799 h 754304"/>
              <a:gd name="connsiteX1" fmla="*/ 557231 w 567167"/>
              <a:gd name="connsiteY1" fmla="*/ 108749 h 754304"/>
              <a:gd name="connsiteX2" fmla="*/ 417531 w 567167"/>
              <a:gd name="connsiteY2" fmla="*/ 680249 h 754304"/>
              <a:gd name="connsiteX3" fmla="*/ 42881 w 567167"/>
              <a:gd name="connsiteY3" fmla="*/ 743749 h 754304"/>
              <a:gd name="connsiteX4" fmla="*/ 23831 w 567167"/>
              <a:gd name="connsiteY4" fmla="*/ 648499 h 75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167" h="754304">
                <a:moveTo>
                  <a:pt x="169881" y="799"/>
                </a:moveTo>
                <a:cubicBezTo>
                  <a:pt x="342918" y="-1847"/>
                  <a:pt x="515956" y="-4493"/>
                  <a:pt x="557231" y="108749"/>
                </a:cubicBezTo>
                <a:cubicBezTo>
                  <a:pt x="598506" y="221991"/>
                  <a:pt x="503256" y="574416"/>
                  <a:pt x="417531" y="680249"/>
                </a:cubicBezTo>
                <a:cubicBezTo>
                  <a:pt x="331806" y="786082"/>
                  <a:pt x="108498" y="749041"/>
                  <a:pt x="42881" y="743749"/>
                </a:cubicBezTo>
                <a:cubicBezTo>
                  <a:pt x="-22736" y="738457"/>
                  <a:pt x="547" y="693478"/>
                  <a:pt x="23831" y="648499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Forme libre 72">
            <a:extLst>
              <a:ext uri="{FF2B5EF4-FFF2-40B4-BE49-F238E27FC236}">
                <a16:creationId xmlns:a16="http://schemas.microsoft.com/office/drawing/2014/main" id="{6241E0E5-3A2D-0941-9324-0633246AB964}"/>
              </a:ext>
            </a:extLst>
          </p:cNvPr>
          <p:cNvSpPr/>
          <p:nvPr/>
        </p:nvSpPr>
        <p:spPr>
          <a:xfrm>
            <a:off x="793750" y="958850"/>
            <a:ext cx="1593893" cy="1649263"/>
          </a:xfrm>
          <a:custGeom>
            <a:avLst/>
            <a:gdLst>
              <a:gd name="connsiteX0" fmla="*/ 1517650 w 1593893"/>
              <a:gd name="connsiteY0" fmla="*/ 0 h 1649263"/>
              <a:gd name="connsiteX1" fmla="*/ 1454150 w 1593893"/>
              <a:gd name="connsiteY1" fmla="*/ 38100 h 1649263"/>
              <a:gd name="connsiteX2" fmla="*/ 1416050 w 1593893"/>
              <a:gd name="connsiteY2" fmla="*/ 222250 h 1649263"/>
              <a:gd name="connsiteX3" fmla="*/ 1403350 w 1593893"/>
              <a:gd name="connsiteY3" fmla="*/ 425450 h 1649263"/>
              <a:gd name="connsiteX4" fmla="*/ 1155700 w 1593893"/>
              <a:gd name="connsiteY4" fmla="*/ 501650 h 1649263"/>
              <a:gd name="connsiteX5" fmla="*/ 1238250 w 1593893"/>
              <a:gd name="connsiteY5" fmla="*/ 603250 h 1649263"/>
              <a:gd name="connsiteX6" fmla="*/ 1517650 w 1593893"/>
              <a:gd name="connsiteY6" fmla="*/ 952500 h 1649263"/>
              <a:gd name="connsiteX7" fmla="*/ 1593850 w 1593893"/>
              <a:gd name="connsiteY7" fmla="*/ 1416050 h 1649263"/>
              <a:gd name="connsiteX8" fmla="*/ 1511300 w 1593893"/>
              <a:gd name="connsiteY8" fmla="*/ 1619250 h 1649263"/>
              <a:gd name="connsiteX9" fmla="*/ 1270000 w 1593893"/>
              <a:gd name="connsiteY9" fmla="*/ 1625600 h 1649263"/>
              <a:gd name="connsiteX10" fmla="*/ 1098550 w 1593893"/>
              <a:gd name="connsiteY10" fmla="*/ 1403350 h 1649263"/>
              <a:gd name="connsiteX11" fmla="*/ 939800 w 1593893"/>
              <a:gd name="connsiteY11" fmla="*/ 1136650 h 1649263"/>
              <a:gd name="connsiteX12" fmla="*/ 781050 w 1593893"/>
              <a:gd name="connsiteY12" fmla="*/ 850900 h 1649263"/>
              <a:gd name="connsiteX13" fmla="*/ 501650 w 1593893"/>
              <a:gd name="connsiteY13" fmla="*/ 615950 h 1649263"/>
              <a:gd name="connsiteX14" fmla="*/ 241300 w 1593893"/>
              <a:gd name="connsiteY14" fmla="*/ 469900 h 1649263"/>
              <a:gd name="connsiteX15" fmla="*/ 0 w 1593893"/>
              <a:gd name="connsiteY15" fmla="*/ 196850 h 1649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3893" h="1649263">
                <a:moveTo>
                  <a:pt x="1517650" y="0"/>
                </a:moveTo>
                <a:cubicBezTo>
                  <a:pt x="1494366" y="529"/>
                  <a:pt x="1471083" y="1058"/>
                  <a:pt x="1454150" y="38100"/>
                </a:cubicBezTo>
                <a:cubicBezTo>
                  <a:pt x="1437217" y="75142"/>
                  <a:pt x="1424517" y="157692"/>
                  <a:pt x="1416050" y="222250"/>
                </a:cubicBezTo>
                <a:cubicBezTo>
                  <a:pt x="1407583" y="286808"/>
                  <a:pt x="1446742" y="378883"/>
                  <a:pt x="1403350" y="425450"/>
                </a:cubicBezTo>
                <a:cubicBezTo>
                  <a:pt x="1359958" y="472017"/>
                  <a:pt x="1183217" y="472017"/>
                  <a:pt x="1155700" y="501650"/>
                </a:cubicBezTo>
                <a:cubicBezTo>
                  <a:pt x="1128183" y="531283"/>
                  <a:pt x="1238250" y="603250"/>
                  <a:pt x="1238250" y="603250"/>
                </a:cubicBezTo>
                <a:cubicBezTo>
                  <a:pt x="1298575" y="678392"/>
                  <a:pt x="1458383" y="817033"/>
                  <a:pt x="1517650" y="952500"/>
                </a:cubicBezTo>
                <a:cubicBezTo>
                  <a:pt x="1576917" y="1087967"/>
                  <a:pt x="1594908" y="1304925"/>
                  <a:pt x="1593850" y="1416050"/>
                </a:cubicBezTo>
                <a:cubicBezTo>
                  <a:pt x="1592792" y="1527175"/>
                  <a:pt x="1565275" y="1584325"/>
                  <a:pt x="1511300" y="1619250"/>
                </a:cubicBezTo>
                <a:cubicBezTo>
                  <a:pt x="1457325" y="1654175"/>
                  <a:pt x="1338792" y="1661583"/>
                  <a:pt x="1270000" y="1625600"/>
                </a:cubicBezTo>
                <a:cubicBezTo>
                  <a:pt x="1201208" y="1589617"/>
                  <a:pt x="1153583" y="1484842"/>
                  <a:pt x="1098550" y="1403350"/>
                </a:cubicBezTo>
                <a:cubicBezTo>
                  <a:pt x="1043517" y="1321858"/>
                  <a:pt x="992717" y="1228725"/>
                  <a:pt x="939800" y="1136650"/>
                </a:cubicBezTo>
                <a:cubicBezTo>
                  <a:pt x="886883" y="1044575"/>
                  <a:pt x="854075" y="937683"/>
                  <a:pt x="781050" y="850900"/>
                </a:cubicBezTo>
                <a:cubicBezTo>
                  <a:pt x="708025" y="764117"/>
                  <a:pt x="591608" y="679450"/>
                  <a:pt x="501650" y="615950"/>
                </a:cubicBezTo>
                <a:cubicBezTo>
                  <a:pt x="411692" y="552450"/>
                  <a:pt x="324908" y="539750"/>
                  <a:pt x="241300" y="469900"/>
                </a:cubicBezTo>
                <a:cubicBezTo>
                  <a:pt x="157692" y="400050"/>
                  <a:pt x="49742" y="259292"/>
                  <a:pt x="0" y="196850"/>
                </a:cubicBez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Forme libre 73">
            <a:extLst>
              <a:ext uri="{FF2B5EF4-FFF2-40B4-BE49-F238E27FC236}">
                <a16:creationId xmlns:a16="http://schemas.microsoft.com/office/drawing/2014/main" id="{628538A5-E404-9A48-9B83-76867A46354B}"/>
              </a:ext>
            </a:extLst>
          </p:cNvPr>
          <p:cNvSpPr/>
          <p:nvPr/>
        </p:nvSpPr>
        <p:spPr>
          <a:xfrm>
            <a:off x="749300" y="19986"/>
            <a:ext cx="1416050" cy="259414"/>
          </a:xfrm>
          <a:custGeom>
            <a:avLst/>
            <a:gdLst>
              <a:gd name="connsiteX0" fmla="*/ 1416050 w 1416050"/>
              <a:gd name="connsiteY0" fmla="*/ 259414 h 259414"/>
              <a:gd name="connsiteX1" fmla="*/ 1162050 w 1416050"/>
              <a:gd name="connsiteY1" fmla="*/ 119714 h 259414"/>
              <a:gd name="connsiteX2" fmla="*/ 996950 w 1416050"/>
              <a:gd name="connsiteY2" fmla="*/ 107014 h 259414"/>
              <a:gd name="connsiteX3" fmla="*/ 431800 w 1416050"/>
              <a:gd name="connsiteY3" fmla="*/ 81614 h 259414"/>
              <a:gd name="connsiteX4" fmla="*/ 0 w 1416050"/>
              <a:gd name="connsiteY4" fmla="*/ 75264 h 259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6050" h="259414">
                <a:moveTo>
                  <a:pt x="1416050" y="259414"/>
                </a:moveTo>
                <a:cubicBezTo>
                  <a:pt x="1323975" y="202264"/>
                  <a:pt x="1231900" y="145114"/>
                  <a:pt x="1162050" y="119714"/>
                </a:cubicBezTo>
                <a:cubicBezTo>
                  <a:pt x="1092200" y="94314"/>
                  <a:pt x="996950" y="107014"/>
                  <a:pt x="996950" y="107014"/>
                </a:cubicBezTo>
                <a:lnTo>
                  <a:pt x="431800" y="81614"/>
                </a:lnTo>
                <a:cubicBezTo>
                  <a:pt x="265642" y="76322"/>
                  <a:pt x="77258" y="-95128"/>
                  <a:pt x="0" y="75264"/>
                </a:cubicBezTo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Forme libre 74">
            <a:extLst>
              <a:ext uri="{FF2B5EF4-FFF2-40B4-BE49-F238E27FC236}">
                <a16:creationId xmlns:a16="http://schemas.microsoft.com/office/drawing/2014/main" id="{032CFF48-3E02-DF48-9207-6D2BC1F4FADC}"/>
              </a:ext>
            </a:extLst>
          </p:cNvPr>
          <p:cNvSpPr/>
          <p:nvPr/>
        </p:nvSpPr>
        <p:spPr>
          <a:xfrm>
            <a:off x="1777973" y="958850"/>
            <a:ext cx="514377" cy="539750"/>
          </a:xfrm>
          <a:custGeom>
            <a:avLst/>
            <a:gdLst>
              <a:gd name="connsiteX0" fmla="*/ 514377 w 514377"/>
              <a:gd name="connsiteY0" fmla="*/ 0 h 539750"/>
              <a:gd name="connsiteX1" fmla="*/ 215927 w 514377"/>
              <a:gd name="connsiteY1" fmla="*/ 69850 h 539750"/>
              <a:gd name="connsiteX2" fmla="*/ 63527 w 514377"/>
              <a:gd name="connsiteY2" fmla="*/ 114300 h 539750"/>
              <a:gd name="connsiteX3" fmla="*/ 27 w 514377"/>
              <a:gd name="connsiteY3" fmla="*/ 254000 h 539750"/>
              <a:gd name="connsiteX4" fmla="*/ 57177 w 514377"/>
              <a:gd name="connsiteY4" fmla="*/ 431800 h 539750"/>
              <a:gd name="connsiteX5" fmla="*/ 171477 w 514377"/>
              <a:gd name="connsiteY5" fmla="*/ 539750 h 53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377" h="539750">
                <a:moveTo>
                  <a:pt x="514377" y="0"/>
                </a:moveTo>
                <a:lnTo>
                  <a:pt x="215927" y="69850"/>
                </a:lnTo>
                <a:cubicBezTo>
                  <a:pt x="140785" y="88900"/>
                  <a:pt x="99510" y="83608"/>
                  <a:pt x="63527" y="114300"/>
                </a:cubicBezTo>
                <a:cubicBezTo>
                  <a:pt x="27544" y="144992"/>
                  <a:pt x="1085" y="201083"/>
                  <a:pt x="27" y="254000"/>
                </a:cubicBezTo>
                <a:cubicBezTo>
                  <a:pt x="-1031" y="306917"/>
                  <a:pt x="28602" y="384175"/>
                  <a:pt x="57177" y="431800"/>
                </a:cubicBezTo>
                <a:cubicBezTo>
                  <a:pt x="85752" y="479425"/>
                  <a:pt x="128614" y="509587"/>
                  <a:pt x="171477" y="53975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Forme libre 75">
            <a:extLst>
              <a:ext uri="{FF2B5EF4-FFF2-40B4-BE49-F238E27FC236}">
                <a16:creationId xmlns:a16="http://schemas.microsoft.com/office/drawing/2014/main" id="{8D2E91CC-7A69-324E-8D63-5F85F9D0AE7B}"/>
              </a:ext>
            </a:extLst>
          </p:cNvPr>
          <p:cNvSpPr/>
          <p:nvPr/>
        </p:nvSpPr>
        <p:spPr>
          <a:xfrm>
            <a:off x="1866900" y="1104900"/>
            <a:ext cx="114300" cy="133350"/>
          </a:xfrm>
          <a:custGeom>
            <a:avLst/>
            <a:gdLst>
              <a:gd name="connsiteX0" fmla="*/ 0 w 114300"/>
              <a:gd name="connsiteY0" fmla="*/ 0 h 133350"/>
              <a:gd name="connsiteX1" fmla="*/ 114300 w 114300"/>
              <a:gd name="connsiteY1" fmla="*/ 133350 h 133350"/>
              <a:gd name="connsiteX2" fmla="*/ 114300 w 114300"/>
              <a:gd name="connsiteY2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300" h="133350">
                <a:moveTo>
                  <a:pt x="0" y="0"/>
                </a:moveTo>
                <a:lnTo>
                  <a:pt x="114300" y="133350"/>
                </a:lnTo>
                <a:lnTo>
                  <a:pt x="114300" y="13335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Forme libre 76">
            <a:extLst>
              <a:ext uri="{FF2B5EF4-FFF2-40B4-BE49-F238E27FC236}">
                <a16:creationId xmlns:a16="http://schemas.microsoft.com/office/drawing/2014/main" id="{C87C9D4C-7A3A-BB48-87D9-494A3132C77B}"/>
              </a:ext>
            </a:extLst>
          </p:cNvPr>
          <p:cNvSpPr/>
          <p:nvPr/>
        </p:nvSpPr>
        <p:spPr>
          <a:xfrm>
            <a:off x="-96386" y="16104"/>
            <a:ext cx="1417186" cy="1318042"/>
          </a:xfrm>
          <a:custGeom>
            <a:avLst/>
            <a:gdLst>
              <a:gd name="connsiteX0" fmla="*/ 1417186 w 1417186"/>
              <a:gd name="connsiteY0" fmla="*/ 79146 h 1318042"/>
              <a:gd name="connsiteX1" fmla="*/ 985386 w 1417186"/>
              <a:gd name="connsiteY1" fmla="*/ 2946 h 1318042"/>
              <a:gd name="connsiteX2" fmla="*/ 261486 w 1417186"/>
              <a:gd name="connsiteY2" fmla="*/ 15646 h 1318042"/>
              <a:gd name="connsiteX3" fmla="*/ 70986 w 1417186"/>
              <a:gd name="connsiteY3" fmla="*/ 15646 h 1318042"/>
              <a:gd name="connsiteX4" fmla="*/ 7486 w 1417186"/>
              <a:gd name="connsiteY4" fmla="*/ 180746 h 1318042"/>
              <a:gd name="connsiteX5" fmla="*/ 20186 w 1417186"/>
              <a:gd name="connsiteY5" fmla="*/ 891946 h 1318042"/>
              <a:gd name="connsiteX6" fmla="*/ 13836 w 1417186"/>
              <a:gd name="connsiteY6" fmla="*/ 1304696 h 1318042"/>
              <a:gd name="connsiteX7" fmla="*/ 229736 w 1417186"/>
              <a:gd name="connsiteY7" fmla="*/ 1209446 h 1318042"/>
              <a:gd name="connsiteX8" fmla="*/ 394836 w 1417186"/>
              <a:gd name="connsiteY8" fmla="*/ 1133246 h 1318042"/>
              <a:gd name="connsiteX9" fmla="*/ 648836 w 1417186"/>
              <a:gd name="connsiteY9" fmla="*/ 1114196 h 1318042"/>
              <a:gd name="connsiteX10" fmla="*/ 915536 w 1417186"/>
              <a:gd name="connsiteY10" fmla="*/ 1158646 h 1318042"/>
              <a:gd name="connsiteX11" fmla="*/ 890136 w 1417186"/>
              <a:gd name="connsiteY11" fmla="*/ 1145946 h 1318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17186" h="1318042">
                <a:moveTo>
                  <a:pt x="1417186" y="79146"/>
                </a:moveTo>
                <a:cubicBezTo>
                  <a:pt x="1297594" y="46337"/>
                  <a:pt x="1178003" y="13529"/>
                  <a:pt x="985386" y="2946"/>
                </a:cubicBezTo>
                <a:cubicBezTo>
                  <a:pt x="792769" y="-7637"/>
                  <a:pt x="413886" y="13529"/>
                  <a:pt x="261486" y="15646"/>
                </a:cubicBezTo>
                <a:cubicBezTo>
                  <a:pt x="109086" y="17763"/>
                  <a:pt x="113319" y="-11871"/>
                  <a:pt x="70986" y="15646"/>
                </a:cubicBezTo>
                <a:cubicBezTo>
                  <a:pt x="28653" y="43163"/>
                  <a:pt x="15953" y="34696"/>
                  <a:pt x="7486" y="180746"/>
                </a:cubicBezTo>
                <a:cubicBezTo>
                  <a:pt x="-981" y="326796"/>
                  <a:pt x="19128" y="704621"/>
                  <a:pt x="20186" y="891946"/>
                </a:cubicBezTo>
                <a:cubicBezTo>
                  <a:pt x="21244" y="1079271"/>
                  <a:pt x="-21089" y="1251779"/>
                  <a:pt x="13836" y="1304696"/>
                </a:cubicBezTo>
                <a:cubicBezTo>
                  <a:pt x="48761" y="1357613"/>
                  <a:pt x="166236" y="1238021"/>
                  <a:pt x="229736" y="1209446"/>
                </a:cubicBezTo>
                <a:cubicBezTo>
                  <a:pt x="293236" y="1180871"/>
                  <a:pt x="324986" y="1149121"/>
                  <a:pt x="394836" y="1133246"/>
                </a:cubicBezTo>
                <a:cubicBezTo>
                  <a:pt x="464686" y="1117371"/>
                  <a:pt x="562053" y="1109963"/>
                  <a:pt x="648836" y="1114196"/>
                </a:cubicBezTo>
                <a:cubicBezTo>
                  <a:pt x="735619" y="1118429"/>
                  <a:pt x="875319" y="1153354"/>
                  <a:pt x="915536" y="1158646"/>
                </a:cubicBezTo>
                <a:cubicBezTo>
                  <a:pt x="955753" y="1163938"/>
                  <a:pt x="922944" y="1154942"/>
                  <a:pt x="890136" y="1145946"/>
                </a:cubicBez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5CE1C680-AB90-DA4C-886B-B4DF93BCE1F3}"/>
              </a:ext>
            </a:extLst>
          </p:cNvPr>
          <p:cNvCxnSpPr/>
          <p:nvPr/>
        </p:nvCxnSpPr>
        <p:spPr>
          <a:xfrm>
            <a:off x="2408213" y="622300"/>
            <a:ext cx="1440072" cy="47307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Forme libre 79">
            <a:extLst>
              <a:ext uri="{FF2B5EF4-FFF2-40B4-BE49-F238E27FC236}">
                <a16:creationId xmlns:a16="http://schemas.microsoft.com/office/drawing/2014/main" id="{CA0114C7-D8BF-594B-9825-2E953B6A045A}"/>
              </a:ext>
            </a:extLst>
          </p:cNvPr>
          <p:cNvSpPr/>
          <p:nvPr/>
        </p:nvSpPr>
        <p:spPr>
          <a:xfrm>
            <a:off x="768350" y="139700"/>
            <a:ext cx="1479550" cy="1068311"/>
          </a:xfrm>
          <a:custGeom>
            <a:avLst/>
            <a:gdLst>
              <a:gd name="connsiteX0" fmla="*/ 1441450 w 1479550"/>
              <a:gd name="connsiteY0" fmla="*/ 285750 h 1068311"/>
              <a:gd name="connsiteX1" fmla="*/ 1390650 w 1479550"/>
              <a:gd name="connsiteY1" fmla="*/ 196850 h 1068311"/>
              <a:gd name="connsiteX2" fmla="*/ 1371600 w 1479550"/>
              <a:gd name="connsiteY2" fmla="*/ 177800 h 1068311"/>
              <a:gd name="connsiteX3" fmla="*/ 1377950 w 1479550"/>
              <a:gd name="connsiteY3" fmla="*/ 158750 h 1068311"/>
              <a:gd name="connsiteX4" fmla="*/ 1339850 w 1479550"/>
              <a:gd name="connsiteY4" fmla="*/ 133350 h 1068311"/>
              <a:gd name="connsiteX5" fmla="*/ 1301750 w 1479550"/>
              <a:gd name="connsiteY5" fmla="*/ 114300 h 1068311"/>
              <a:gd name="connsiteX6" fmla="*/ 1187450 w 1479550"/>
              <a:gd name="connsiteY6" fmla="*/ 107950 h 1068311"/>
              <a:gd name="connsiteX7" fmla="*/ 889000 w 1479550"/>
              <a:gd name="connsiteY7" fmla="*/ 95250 h 1068311"/>
              <a:gd name="connsiteX8" fmla="*/ 844550 w 1479550"/>
              <a:gd name="connsiteY8" fmla="*/ 88900 h 1068311"/>
              <a:gd name="connsiteX9" fmla="*/ 819150 w 1479550"/>
              <a:gd name="connsiteY9" fmla="*/ 76200 h 1068311"/>
              <a:gd name="connsiteX10" fmla="*/ 800100 w 1479550"/>
              <a:gd name="connsiteY10" fmla="*/ 69850 h 1068311"/>
              <a:gd name="connsiteX11" fmla="*/ 781050 w 1479550"/>
              <a:gd name="connsiteY11" fmla="*/ 57150 h 1068311"/>
              <a:gd name="connsiteX12" fmla="*/ 768350 w 1479550"/>
              <a:gd name="connsiteY12" fmla="*/ 38100 h 1068311"/>
              <a:gd name="connsiteX13" fmla="*/ 793750 w 1479550"/>
              <a:gd name="connsiteY13" fmla="*/ 44450 h 1068311"/>
              <a:gd name="connsiteX14" fmla="*/ 850900 w 1479550"/>
              <a:gd name="connsiteY14" fmla="*/ 76200 h 1068311"/>
              <a:gd name="connsiteX15" fmla="*/ 869950 w 1479550"/>
              <a:gd name="connsiteY15" fmla="*/ 88900 h 1068311"/>
              <a:gd name="connsiteX16" fmla="*/ 908050 w 1479550"/>
              <a:gd name="connsiteY16" fmla="*/ 101600 h 1068311"/>
              <a:gd name="connsiteX17" fmla="*/ 977900 w 1479550"/>
              <a:gd name="connsiteY17" fmla="*/ 114300 h 1068311"/>
              <a:gd name="connsiteX18" fmla="*/ 1016000 w 1479550"/>
              <a:gd name="connsiteY18" fmla="*/ 107950 h 1068311"/>
              <a:gd name="connsiteX19" fmla="*/ 996950 w 1479550"/>
              <a:gd name="connsiteY19" fmla="*/ 101600 h 1068311"/>
              <a:gd name="connsiteX20" fmla="*/ 977900 w 1479550"/>
              <a:gd name="connsiteY20" fmla="*/ 88900 h 1068311"/>
              <a:gd name="connsiteX21" fmla="*/ 958850 w 1479550"/>
              <a:gd name="connsiteY21" fmla="*/ 82550 h 1068311"/>
              <a:gd name="connsiteX22" fmla="*/ 939800 w 1479550"/>
              <a:gd name="connsiteY22" fmla="*/ 69850 h 1068311"/>
              <a:gd name="connsiteX23" fmla="*/ 901700 w 1479550"/>
              <a:gd name="connsiteY23" fmla="*/ 57150 h 1068311"/>
              <a:gd name="connsiteX24" fmla="*/ 882650 w 1479550"/>
              <a:gd name="connsiteY24" fmla="*/ 50800 h 1068311"/>
              <a:gd name="connsiteX25" fmla="*/ 831850 w 1479550"/>
              <a:gd name="connsiteY25" fmla="*/ 38100 h 1068311"/>
              <a:gd name="connsiteX26" fmla="*/ 793750 w 1479550"/>
              <a:gd name="connsiteY26" fmla="*/ 25400 h 1068311"/>
              <a:gd name="connsiteX27" fmla="*/ 736600 w 1479550"/>
              <a:gd name="connsiteY27" fmla="*/ 6350 h 1068311"/>
              <a:gd name="connsiteX28" fmla="*/ 717550 w 1479550"/>
              <a:gd name="connsiteY28" fmla="*/ 0 h 1068311"/>
              <a:gd name="connsiteX29" fmla="*/ 641350 w 1479550"/>
              <a:gd name="connsiteY29" fmla="*/ 6350 h 1068311"/>
              <a:gd name="connsiteX30" fmla="*/ 457200 w 1479550"/>
              <a:gd name="connsiteY30" fmla="*/ 19050 h 1068311"/>
              <a:gd name="connsiteX31" fmla="*/ 438150 w 1479550"/>
              <a:gd name="connsiteY31" fmla="*/ 25400 h 1068311"/>
              <a:gd name="connsiteX32" fmla="*/ 374650 w 1479550"/>
              <a:gd name="connsiteY32" fmla="*/ 101600 h 1068311"/>
              <a:gd name="connsiteX33" fmla="*/ 330200 w 1479550"/>
              <a:gd name="connsiteY33" fmla="*/ 158750 h 1068311"/>
              <a:gd name="connsiteX34" fmla="*/ 285750 w 1479550"/>
              <a:gd name="connsiteY34" fmla="*/ 222250 h 1068311"/>
              <a:gd name="connsiteX35" fmla="*/ 266700 w 1479550"/>
              <a:gd name="connsiteY35" fmla="*/ 241300 h 1068311"/>
              <a:gd name="connsiteX36" fmla="*/ 228600 w 1479550"/>
              <a:gd name="connsiteY36" fmla="*/ 304800 h 1068311"/>
              <a:gd name="connsiteX37" fmla="*/ 215900 w 1479550"/>
              <a:gd name="connsiteY37" fmla="*/ 323850 h 1068311"/>
              <a:gd name="connsiteX38" fmla="*/ 184150 w 1479550"/>
              <a:gd name="connsiteY38" fmla="*/ 381000 h 1068311"/>
              <a:gd name="connsiteX39" fmla="*/ 171450 w 1479550"/>
              <a:gd name="connsiteY39" fmla="*/ 431800 h 1068311"/>
              <a:gd name="connsiteX40" fmla="*/ 158750 w 1479550"/>
              <a:gd name="connsiteY40" fmla="*/ 450850 h 1068311"/>
              <a:gd name="connsiteX41" fmla="*/ 114300 w 1479550"/>
              <a:gd name="connsiteY41" fmla="*/ 539750 h 1068311"/>
              <a:gd name="connsiteX42" fmla="*/ 101600 w 1479550"/>
              <a:gd name="connsiteY42" fmla="*/ 590550 h 1068311"/>
              <a:gd name="connsiteX43" fmla="*/ 82550 w 1479550"/>
              <a:gd name="connsiteY43" fmla="*/ 628650 h 1068311"/>
              <a:gd name="connsiteX44" fmla="*/ 69850 w 1479550"/>
              <a:gd name="connsiteY44" fmla="*/ 666750 h 1068311"/>
              <a:gd name="connsiteX45" fmla="*/ 57150 w 1479550"/>
              <a:gd name="connsiteY45" fmla="*/ 692150 h 1068311"/>
              <a:gd name="connsiteX46" fmla="*/ 50800 w 1479550"/>
              <a:gd name="connsiteY46" fmla="*/ 717550 h 1068311"/>
              <a:gd name="connsiteX47" fmla="*/ 38100 w 1479550"/>
              <a:gd name="connsiteY47" fmla="*/ 742950 h 1068311"/>
              <a:gd name="connsiteX48" fmla="*/ 25400 w 1479550"/>
              <a:gd name="connsiteY48" fmla="*/ 774700 h 1068311"/>
              <a:gd name="connsiteX49" fmla="*/ 6350 w 1479550"/>
              <a:gd name="connsiteY49" fmla="*/ 844550 h 1068311"/>
              <a:gd name="connsiteX50" fmla="*/ 0 w 1479550"/>
              <a:gd name="connsiteY50" fmla="*/ 882650 h 1068311"/>
              <a:gd name="connsiteX51" fmla="*/ 12700 w 1479550"/>
              <a:gd name="connsiteY51" fmla="*/ 990600 h 1068311"/>
              <a:gd name="connsiteX52" fmla="*/ 44450 w 1479550"/>
              <a:gd name="connsiteY52" fmla="*/ 1016000 h 1068311"/>
              <a:gd name="connsiteX53" fmla="*/ 63500 w 1479550"/>
              <a:gd name="connsiteY53" fmla="*/ 1028700 h 1068311"/>
              <a:gd name="connsiteX54" fmla="*/ 101600 w 1479550"/>
              <a:gd name="connsiteY54" fmla="*/ 1041400 h 1068311"/>
              <a:gd name="connsiteX55" fmla="*/ 139700 w 1479550"/>
              <a:gd name="connsiteY55" fmla="*/ 1054100 h 1068311"/>
              <a:gd name="connsiteX56" fmla="*/ 158750 w 1479550"/>
              <a:gd name="connsiteY56" fmla="*/ 1060450 h 1068311"/>
              <a:gd name="connsiteX57" fmla="*/ 196850 w 1479550"/>
              <a:gd name="connsiteY57" fmla="*/ 1066800 h 1068311"/>
              <a:gd name="connsiteX58" fmla="*/ 533400 w 1479550"/>
              <a:gd name="connsiteY58" fmla="*/ 1054100 h 1068311"/>
              <a:gd name="connsiteX59" fmla="*/ 609600 w 1479550"/>
              <a:gd name="connsiteY59" fmla="*/ 1028700 h 1068311"/>
              <a:gd name="connsiteX60" fmla="*/ 647700 w 1479550"/>
              <a:gd name="connsiteY60" fmla="*/ 1016000 h 1068311"/>
              <a:gd name="connsiteX61" fmla="*/ 673100 w 1479550"/>
              <a:gd name="connsiteY61" fmla="*/ 1003300 h 1068311"/>
              <a:gd name="connsiteX62" fmla="*/ 711200 w 1479550"/>
              <a:gd name="connsiteY62" fmla="*/ 990600 h 1068311"/>
              <a:gd name="connsiteX63" fmla="*/ 768350 w 1479550"/>
              <a:gd name="connsiteY63" fmla="*/ 965200 h 1068311"/>
              <a:gd name="connsiteX64" fmla="*/ 819150 w 1479550"/>
              <a:gd name="connsiteY64" fmla="*/ 952500 h 1068311"/>
              <a:gd name="connsiteX65" fmla="*/ 863600 w 1479550"/>
              <a:gd name="connsiteY65" fmla="*/ 939800 h 1068311"/>
              <a:gd name="connsiteX66" fmla="*/ 984250 w 1479550"/>
              <a:gd name="connsiteY66" fmla="*/ 920750 h 1068311"/>
              <a:gd name="connsiteX67" fmla="*/ 1016000 w 1479550"/>
              <a:gd name="connsiteY67" fmla="*/ 914400 h 1068311"/>
              <a:gd name="connsiteX68" fmla="*/ 1066800 w 1479550"/>
              <a:gd name="connsiteY68" fmla="*/ 901700 h 1068311"/>
              <a:gd name="connsiteX69" fmla="*/ 1098550 w 1479550"/>
              <a:gd name="connsiteY69" fmla="*/ 895350 h 1068311"/>
              <a:gd name="connsiteX70" fmla="*/ 1174750 w 1479550"/>
              <a:gd name="connsiteY70" fmla="*/ 882650 h 1068311"/>
              <a:gd name="connsiteX71" fmla="*/ 1212850 w 1479550"/>
              <a:gd name="connsiteY71" fmla="*/ 869950 h 1068311"/>
              <a:gd name="connsiteX72" fmla="*/ 1231900 w 1479550"/>
              <a:gd name="connsiteY72" fmla="*/ 863600 h 1068311"/>
              <a:gd name="connsiteX73" fmla="*/ 1263650 w 1479550"/>
              <a:gd name="connsiteY73" fmla="*/ 857250 h 1068311"/>
              <a:gd name="connsiteX74" fmla="*/ 1301750 w 1479550"/>
              <a:gd name="connsiteY74" fmla="*/ 850900 h 1068311"/>
              <a:gd name="connsiteX75" fmla="*/ 1358900 w 1479550"/>
              <a:gd name="connsiteY75" fmla="*/ 831850 h 1068311"/>
              <a:gd name="connsiteX76" fmla="*/ 1377950 w 1479550"/>
              <a:gd name="connsiteY76" fmla="*/ 825500 h 1068311"/>
              <a:gd name="connsiteX77" fmla="*/ 1435100 w 1479550"/>
              <a:gd name="connsiteY77" fmla="*/ 819150 h 1068311"/>
              <a:gd name="connsiteX78" fmla="*/ 1454150 w 1479550"/>
              <a:gd name="connsiteY78" fmla="*/ 800100 h 1068311"/>
              <a:gd name="connsiteX79" fmla="*/ 1466850 w 1479550"/>
              <a:gd name="connsiteY79" fmla="*/ 736600 h 1068311"/>
              <a:gd name="connsiteX80" fmla="*/ 1479550 w 1479550"/>
              <a:gd name="connsiteY80" fmla="*/ 685800 h 1068311"/>
              <a:gd name="connsiteX81" fmla="*/ 1473200 w 1479550"/>
              <a:gd name="connsiteY81" fmla="*/ 349250 h 1068311"/>
              <a:gd name="connsiteX82" fmla="*/ 1466850 w 1479550"/>
              <a:gd name="connsiteY82" fmla="*/ 311150 h 1068311"/>
              <a:gd name="connsiteX83" fmla="*/ 1441450 w 1479550"/>
              <a:gd name="connsiteY83" fmla="*/ 285750 h 106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479550" h="1068311">
                <a:moveTo>
                  <a:pt x="1441450" y="285750"/>
                </a:moveTo>
                <a:cubicBezTo>
                  <a:pt x="1428750" y="266700"/>
                  <a:pt x="1409191" y="225505"/>
                  <a:pt x="1390650" y="196850"/>
                </a:cubicBezTo>
                <a:cubicBezTo>
                  <a:pt x="1385771" y="189310"/>
                  <a:pt x="1374440" y="186319"/>
                  <a:pt x="1371600" y="177800"/>
                </a:cubicBezTo>
                <a:lnTo>
                  <a:pt x="1377950" y="158750"/>
                </a:lnTo>
                <a:lnTo>
                  <a:pt x="1339850" y="133350"/>
                </a:lnTo>
                <a:cubicBezTo>
                  <a:pt x="1327720" y="125264"/>
                  <a:pt x="1317086" y="115761"/>
                  <a:pt x="1301750" y="114300"/>
                </a:cubicBezTo>
                <a:cubicBezTo>
                  <a:pt x="1263763" y="110682"/>
                  <a:pt x="1225550" y="110067"/>
                  <a:pt x="1187450" y="107950"/>
                </a:cubicBezTo>
                <a:cubicBezTo>
                  <a:pt x="1058121" y="86395"/>
                  <a:pt x="1199984" y="108208"/>
                  <a:pt x="889000" y="95250"/>
                </a:cubicBezTo>
                <a:cubicBezTo>
                  <a:pt x="874046" y="94627"/>
                  <a:pt x="859367" y="91017"/>
                  <a:pt x="844550" y="88900"/>
                </a:cubicBezTo>
                <a:cubicBezTo>
                  <a:pt x="836083" y="84667"/>
                  <a:pt x="827851" y="79929"/>
                  <a:pt x="819150" y="76200"/>
                </a:cubicBezTo>
                <a:cubicBezTo>
                  <a:pt x="812998" y="73563"/>
                  <a:pt x="806087" y="72843"/>
                  <a:pt x="800100" y="69850"/>
                </a:cubicBezTo>
                <a:cubicBezTo>
                  <a:pt x="793274" y="66437"/>
                  <a:pt x="787400" y="61383"/>
                  <a:pt x="781050" y="57150"/>
                </a:cubicBezTo>
                <a:cubicBezTo>
                  <a:pt x="776817" y="50800"/>
                  <a:pt x="762954" y="43496"/>
                  <a:pt x="768350" y="38100"/>
                </a:cubicBezTo>
                <a:cubicBezTo>
                  <a:pt x="774521" y="31929"/>
                  <a:pt x="785359" y="42052"/>
                  <a:pt x="793750" y="44450"/>
                </a:cubicBezTo>
                <a:cubicBezTo>
                  <a:pt x="823089" y="52833"/>
                  <a:pt x="816788" y="53459"/>
                  <a:pt x="850900" y="76200"/>
                </a:cubicBezTo>
                <a:cubicBezTo>
                  <a:pt x="857250" y="80433"/>
                  <a:pt x="862710" y="86487"/>
                  <a:pt x="869950" y="88900"/>
                </a:cubicBezTo>
                <a:cubicBezTo>
                  <a:pt x="882650" y="93133"/>
                  <a:pt x="894845" y="99399"/>
                  <a:pt x="908050" y="101600"/>
                </a:cubicBezTo>
                <a:cubicBezTo>
                  <a:pt x="956796" y="109724"/>
                  <a:pt x="933525" y="105425"/>
                  <a:pt x="977900" y="114300"/>
                </a:cubicBezTo>
                <a:cubicBezTo>
                  <a:pt x="990600" y="112183"/>
                  <a:pt x="1005287" y="115092"/>
                  <a:pt x="1016000" y="107950"/>
                </a:cubicBezTo>
                <a:cubicBezTo>
                  <a:pt x="1021569" y="104237"/>
                  <a:pt x="1002937" y="104593"/>
                  <a:pt x="996950" y="101600"/>
                </a:cubicBezTo>
                <a:cubicBezTo>
                  <a:pt x="990124" y="98187"/>
                  <a:pt x="984726" y="92313"/>
                  <a:pt x="977900" y="88900"/>
                </a:cubicBezTo>
                <a:cubicBezTo>
                  <a:pt x="971913" y="85907"/>
                  <a:pt x="964837" y="85543"/>
                  <a:pt x="958850" y="82550"/>
                </a:cubicBezTo>
                <a:cubicBezTo>
                  <a:pt x="952024" y="79137"/>
                  <a:pt x="946774" y="72950"/>
                  <a:pt x="939800" y="69850"/>
                </a:cubicBezTo>
                <a:cubicBezTo>
                  <a:pt x="927567" y="64413"/>
                  <a:pt x="914400" y="61383"/>
                  <a:pt x="901700" y="57150"/>
                </a:cubicBezTo>
                <a:cubicBezTo>
                  <a:pt x="895350" y="55033"/>
                  <a:pt x="889144" y="52423"/>
                  <a:pt x="882650" y="50800"/>
                </a:cubicBezTo>
                <a:cubicBezTo>
                  <a:pt x="865717" y="46567"/>
                  <a:pt x="848409" y="43620"/>
                  <a:pt x="831850" y="38100"/>
                </a:cubicBezTo>
                <a:lnTo>
                  <a:pt x="793750" y="25400"/>
                </a:lnTo>
                <a:lnTo>
                  <a:pt x="736600" y="6350"/>
                </a:lnTo>
                <a:lnTo>
                  <a:pt x="717550" y="0"/>
                </a:lnTo>
                <a:cubicBezTo>
                  <a:pt x="692150" y="2117"/>
                  <a:pt x="666799" y="4936"/>
                  <a:pt x="641350" y="6350"/>
                </a:cubicBezTo>
                <a:cubicBezTo>
                  <a:pt x="565366" y="10571"/>
                  <a:pt x="520296" y="3276"/>
                  <a:pt x="457200" y="19050"/>
                </a:cubicBezTo>
                <a:cubicBezTo>
                  <a:pt x="450706" y="20673"/>
                  <a:pt x="444500" y="23283"/>
                  <a:pt x="438150" y="25400"/>
                </a:cubicBezTo>
                <a:cubicBezTo>
                  <a:pt x="405650" y="90400"/>
                  <a:pt x="455141" y="-1888"/>
                  <a:pt x="374650" y="101600"/>
                </a:cubicBezTo>
                <a:cubicBezTo>
                  <a:pt x="359833" y="120650"/>
                  <a:pt x="344040" y="138979"/>
                  <a:pt x="330200" y="158750"/>
                </a:cubicBezTo>
                <a:cubicBezTo>
                  <a:pt x="315383" y="179917"/>
                  <a:pt x="304020" y="203980"/>
                  <a:pt x="285750" y="222250"/>
                </a:cubicBezTo>
                <a:cubicBezTo>
                  <a:pt x="279400" y="228600"/>
                  <a:pt x="271812" y="233917"/>
                  <a:pt x="266700" y="241300"/>
                </a:cubicBezTo>
                <a:cubicBezTo>
                  <a:pt x="252649" y="261595"/>
                  <a:pt x="241537" y="283777"/>
                  <a:pt x="228600" y="304800"/>
                </a:cubicBezTo>
                <a:cubicBezTo>
                  <a:pt x="224600" y="311300"/>
                  <a:pt x="219606" y="317179"/>
                  <a:pt x="215900" y="323850"/>
                </a:cubicBezTo>
                <a:cubicBezTo>
                  <a:pt x="178462" y="391239"/>
                  <a:pt x="212775" y="338062"/>
                  <a:pt x="184150" y="381000"/>
                </a:cubicBezTo>
                <a:cubicBezTo>
                  <a:pt x="179917" y="397933"/>
                  <a:pt x="177415" y="415396"/>
                  <a:pt x="171450" y="431800"/>
                </a:cubicBezTo>
                <a:cubicBezTo>
                  <a:pt x="168842" y="438972"/>
                  <a:pt x="162163" y="444024"/>
                  <a:pt x="158750" y="450850"/>
                </a:cubicBezTo>
                <a:cubicBezTo>
                  <a:pt x="109879" y="548593"/>
                  <a:pt x="145353" y="493170"/>
                  <a:pt x="114300" y="539750"/>
                </a:cubicBezTo>
                <a:cubicBezTo>
                  <a:pt x="110067" y="556683"/>
                  <a:pt x="107471" y="574112"/>
                  <a:pt x="101600" y="590550"/>
                </a:cubicBezTo>
                <a:cubicBezTo>
                  <a:pt x="96824" y="603922"/>
                  <a:pt x="88011" y="615543"/>
                  <a:pt x="82550" y="628650"/>
                </a:cubicBezTo>
                <a:cubicBezTo>
                  <a:pt x="77401" y="641007"/>
                  <a:pt x="74822" y="654321"/>
                  <a:pt x="69850" y="666750"/>
                </a:cubicBezTo>
                <a:cubicBezTo>
                  <a:pt x="66334" y="675539"/>
                  <a:pt x="60474" y="683287"/>
                  <a:pt x="57150" y="692150"/>
                </a:cubicBezTo>
                <a:cubicBezTo>
                  <a:pt x="54086" y="700322"/>
                  <a:pt x="53864" y="709378"/>
                  <a:pt x="50800" y="717550"/>
                </a:cubicBezTo>
                <a:cubicBezTo>
                  <a:pt x="47476" y="726413"/>
                  <a:pt x="41945" y="734300"/>
                  <a:pt x="38100" y="742950"/>
                </a:cubicBezTo>
                <a:cubicBezTo>
                  <a:pt x="33471" y="753366"/>
                  <a:pt x="29402" y="764027"/>
                  <a:pt x="25400" y="774700"/>
                </a:cubicBezTo>
                <a:cubicBezTo>
                  <a:pt x="18013" y="794399"/>
                  <a:pt x="8984" y="828745"/>
                  <a:pt x="6350" y="844550"/>
                </a:cubicBezTo>
                <a:lnTo>
                  <a:pt x="0" y="882650"/>
                </a:lnTo>
                <a:cubicBezTo>
                  <a:pt x="1003" y="896697"/>
                  <a:pt x="-1733" y="961735"/>
                  <a:pt x="12700" y="990600"/>
                </a:cubicBezTo>
                <a:cubicBezTo>
                  <a:pt x="26973" y="1019145"/>
                  <a:pt x="20037" y="1003794"/>
                  <a:pt x="44450" y="1016000"/>
                </a:cubicBezTo>
                <a:cubicBezTo>
                  <a:pt x="51276" y="1019413"/>
                  <a:pt x="56526" y="1025600"/>
                  <a:pt x="63500" y="1028700"/>
                </a:cubicBezTo>
                <a:cubicBezTo>
                  <a:pt x="75733" y="1034137"/>
                  <a:pt x="88900" y="1037167"/>
                  <a:pt x="101600" y="1041400"/>
                </a:cubicBezTo>
                <a:lnTo>
                  <a:pt x="139700" y="1054100"/>
                </a:lnTo>
                <a:cubicBezTo>
                  <a:pt x="146050" y="1056217"/>
                  <a:pt x="152148" y="1059350"/>
                  <a:pt x="158750" y="1060450"/>
                </a:cubicBezTo>
                <a:lnTo>
                  <a:pt x="196850" y="1066800"/>
                </a:lnTo>
                <a:cubicBezTo>
                  <a:pt x="248371" y="1065704"/>
                  <a:pt x="430764" y="1076093"/>
                  <a:pt x="533400" y="1054100"/>
                </a:cubicBezTo>
                <a:cubicBezTo>
                  <a:pt x="622568" y="1034993"/>
                  <a:pt x="552761" y="1051436"/>
                  <a:pt x="609600" y="1028700"/>
                </a:cubicBezTo>
                <a:cubicBezTo>
                  <a:pt x="622029" y="1023728"/>
                  <a:pt x="635726" y="1021987"/>
                  <a:pt x="647700" y="1016000"/>
                </a:cubicBezTo>
                <a:cubicBezTo>
                  <a:pt x="656167" y="1011767"/>
                  <a:pt x="664311" y="1006816"/>
                  <a:pt x="673100" y="1003300"/>
                </a:cubicBezTo>
                <a:cubicBezTo>
                  <a:pt x="685529" y="998328"/>
                  <a:pt x="700061" y="998026"/>
                  <a:pt x="711200" y="990600"/>
                </a:cubicBezTo>
                <a:cubicBezTo>
                  <a:pt x="736219" y="973921"/>
                  <a:pt x="732078" y="974268"/>
                  <a:pt x="768350" y="965200"/>
                </a:cubicBezTo>
                <a:cubicBezTo>
                  <a:pt x="785283" y="960967"/>
                  <a:pt x="802591" y="958020"/>
                  <a:pt x="819150" y="952500"/>
                </a:cubicBezTo>
                <a:cubicBezTo>
                  <a:pt x="835472" y="947059"/>
                  <a:pt x="846058" y="942989"/>
                  <a:pt x="863600" y="939800"/>
                </a:cubicBezTo>
                <a:cubicBezTo>
                  <a:pt x="986485" y="917457"/>
                  <a:pt x="802199" y="957160"/>
                  <a:pt x="984250" y="920750"/>
                </a:cubicBezTo>
                <a:cubicBezTo>
                  <a:pt x="994833" y="918633"/>
                  <a:pt x="1005483" y="916827"/>
                  <a:pt x="1016000" y="914400"/>
                </a:cubicBezTo>
                <a:cubicBezTo>
                  <a:pt x="1033007" y="910475"/>
                  <a:pt x="1049684" y="905123"/>
                  <a:pt x="1066800" y="901700"/>
                </a:cubicBezTo>
                <a:cubicBezTo>
                  <a:pt x="1077383" y="899583"/>
                  <a:pt x="1087921" y="897226"/>
                  <a:pt x="1098550" y="895350"/>
                </a:cubicBezTo>
                <a:cubicBezTo>
                  <a:pt x="1123909" y="890875"/>
                  <a:pt x="1150321" y="890793"/>
                  <a:pt x="1174750" y="882650"/>
                </a:cubicBezTo>
                <a:lnTo>
                  <a:pt x="1212850" y="869950"/>
                </a:lnTo>
                <a:cubicBezTo>
                  <a:pt x="1219200" y="867833"/>
                  <a:pt x="1225336" y="864913"/>
                  <a:pt x="1231900" y="863600"/>
                </a:cubicBezTo>
                <a:lnTo>
                  <a:pt x="1263650" y="857250"/>
                </a:lnTo>
                <a:cubicBezTo>
                  <a:pt x="1276318" y="854947"/>
                  <a:pt x="1289259" y="854023"/>
                  <a:pt x="1301750" y="850900"/>
                </a:cubicBezTo>
                <a:lnTo>
                  <a:pt x="1358900" y="831850"/>
                </a:lnTo>
                <a:cubicBezTo>
                  <a:pt x="1365250" y="829733"/>
                  <a:pt x="1371297" y="826239"/>
                  <a:pt x="1377950" y="825500"/>
                </a:cubicBezTo>
                <a:lnTo>
                  <a:pt x="1435100" y="819150"/>
                </a:lnTo>
                <a:cubicBezTo>
                  <a:pt x="1441450" y="812800"/>
                  <a:pt x="1449169" y="807572"/>
                  <a:pt x="1454150" y="800100"/>
                </a:cubicBezTo>
                <a:cubicBezTo>
                  <a:pt x="1462264" y="787929"/>
                  <a:pt x="1466193" y="740544"/>
                  <a:pt x="1466850" y="736600"/>
                </a:cubicBezTo>
                <a:cubicBezTo>
                  <a:pt x="1471958" y="705949"/>
                  <a:pt x="1471371" y="710337"/>
                  <a:pt x="1479550" y="685800"/>
                </a:cubicBezTo>
                <a:cubicBezTo>
                  <a:pt x="1477433" y="573617"/>
                  <a:pt x="1477001" y="461389"/>
                  <a:pt x="1473200" y="349250"/>
                </a:cubicBezTo>
                <a:cubicBezTo>
                  <a:pt x="1472764" y="336382"/>
                  <a:pt x="1469643" y="323719"/>
                  <a:pt x="1466850" y="311150"/>
                </a:cubicBezTo>
                <a:cubicBezTo>
                  <a:pt x="1459161" y="276551"/>
                  <a:pt x="1454150" y="304800"/>
                  <a:pt x="1441450" y="28575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E06C0A-E1F3-8642-8478-E12147A4689E}"/>
              </a:ext>
            </a:extLst>
          </p:cNvPr>
          <p:cNvSpPr/>
          <p:nvPr/>
        </p:nvSpPr>
        <p:spPr>
          <a:xfrm>
            <a:off x="7600168" y="622300"/>
            <a:ext cx="4591832" cy="3225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 5">
            <a:extLst>
              <a:ext uri="{FF2B5EF4-FFF2-40B4-BE49-F238E27FC236}">
                <a16:creationId xmlns:a16="http://schemas.microsoft.com/office/drawing/2014/main" id="{3C9B12C0-517D-4D46-970D-581C91C66F8B}"/>
              </a:ext>
            </a:extLst>
          </p:cNvPr>
          <p:cNvSpPr/>
          <p:nvPr/>
        </p:nvSpPr>
        <p:spPr>
          <a:xfrm>
            <a:off x="6007100" y="5270500"/>
            <a:ext cx="6299200" cy="1739900"/>
          </a:xfrm>
          <a:custGeom>
            <a:avLst/>
            <a:gdLst>
              <a:gd name="connsiteX0" fmla="*/ 1181100 w 6299200"/>
              <a:gd name="connsiteY0" fmla="*/ 0 h 1193800"/>
              <a:gd name="connsiteX1" fmla="*/ 0 w 6299200"/>
              <a:gd name="connsiteY1" fmla="*/ 1079500 h 1193800"/>
              <a:gd name="connsiteX2" fmla="*/ 5791200 w 6299200"/>
              <a:gd name="connsiteY2" fmla="*/ 1193800 h 1193800"/>
              <a:gd name="connsiteX3" fmla="*/ 6299200 w 6299200"/>
              <a:gd name="connsiteY3" fmla="*/ 1168400 h 1193800"/>
              <a:gd name="connsiteX4" fmla="*/ 6286500 w 6299200"/>
              <a:gd name="connsiteY4" fmla="*/ 76200 h 1193800"/>
              <a:gd name="connsiteX5" fmla="*/ 1181100 w 6299200"/>
              <a:gd name="connsiteY5" fmla="*/ 0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9200" h="1193800">
                <a:moveTo>
                  <a:pt x="1181100" y="0"/>
                </a:moveTo>
                <a:lnTo>
                  <a:pt x="0" y="1079500"/>
                </a:lnTo>
                <a:lnTo>
                  <a:pt x="5791200" y="1193800"/>
                </a:lnTo>
                <a:lnTo>
                  <a:pt x="6299200" y="1168400"/>
                </a:lnTo>
                <a:lnTo>
                  <a:pt x="6286500" y="76200"/>
                </a:lnTo>
                <a:lnTo>
                  <a:pt x="118110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41C2CBA-B7E8-0C49-9254-2276B130E1DD}"/>
              </a:ext>
            </a:extLst>
          </p:cNvPr>
          <p:cNvSpPr txBox="1"/>
          <p:nvPr/>
        </p:nvSpPr>
        <p:spPr>
          <a:xfrm>
            <a:off x="8051800" y="787400"/>
            <a:ext cx="3644900" cy="2585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  <a:latin typeface="GE typo" pitchFamily="2" charset="0"/>
              </a:rPr>
              <a:t>Dictée:</a:t>
            </a:r>
          </a:p>
          <a:p>
            <a:r>
              <a:rPr lang="fr-FR" sz="5400" dirty="0">
                <a:solidFill>
                  <a:schemeClr val="bg1"/>
                </a:solidFill>
                <a:latin typeface="GE typo" pitchFamily="2" charset="0"/>
              </a:rPr>
              <a:t>Le   riz</a:t>
            </a:r>
          </a:p>
          <a:p>
            <a:r>
              <a:rPr lang="fr-FR" sz="5400" dirty="0">
                <a:solidFill>
                  <a:schemeClr val="bg1"/>
                </a:solidFill>
                <a:latin typeface="GE typo" pitchFamily="2" charset="0"/>
              </a:rPr>
              <a:t>La   ria </a:t>
            </a:r>
          </a:p>
        </p:txBody>
      </p:sp>
      <p:sp>
        <p:nvSpPr>
          <p:cNvPr id="50" name="Forme libre 49">
            <a:extLst>
              <a:ext uri="{FF2B5EF4-FFF2-40B4-BE49-F238E27FC236}">
                <a16:creationId xmlns:a16="http://schemas.microsoft.com/office/drawing/2014/main" id="{D4F5CCE5-3238-4146-9644-010A65362AF3}"/>
              </a:ext>
            </a:extLst>
          </p:cNvPr>
          <p:cNvSpPr/>
          <p:nvPr/>
        </p:nvSpPr>
        <p:spPr>
          <a:xfrm>
            <a:off x="6497414" y="4452095"/>
            <a:ext cx="1590953" cy="1539641"/>
          </a:xfrm>
          <a:custGeom>
            <a:avLst/>
            <a:gdLst>
              <a:gd name="connsiteX0" fmla="*/ 756447 w 1590953"/>
              <a:gd name="connsiteY0" fmla="*/ 44002 h 1539641"/>
              <a:gd name="connsiteX1" fmla="*/ 632622 w 1590953"/>
              <a:gd name="connsiteY1" fmla="*/ 12252 h 1539641"/>
              <a:gd name="connsiteX2" fmla="*/ 483397 w 1590953"/>
              <a:gd name="connsiteY2" fmla="*/ 5902 h 1539641"/>
              <a:gd name="connsiteX3" fmla="*/ 257972 w 1590953"/>
              <a:gd name="connsiteY3" fmla="*/ 94802 h 1539641"/>
              <a:gd name="connsiteX4" fmla="*/ 86522 w 1590953"/>
              <a:gd name="connsiteY4" fmla="*/ 323402 h 1539641"/>
              <a:gd name="connsiteX5" fmla="*/ 10322 w 1590953"/>
              <a:gd name="connsiteY5" fmla="*/ 580577 h 1539641"/>
              <a:gd name="connsiteX6" fmla="*/ 13497 w 1590953"/>
              <a:gd name="connsiteY6" fmla="*/ 875852 h 1539641"/>
              <a:gd name="connsiteX7" fmla="*/ 127797 w 1590953"/>
              <a:gd name="connsiteY7" fmla="*/ 1158427 h 1539641"/>
              <a:gd name="connsiteX8" fmla="*/ 448472 w 1590953"/>
              <a:gd name="connsiteY8" fmla="*/ 1447352 h 1539641"/>
              <a:gd name="connsiteX9" fmla="*/ 711997 w 1590953"/>
              <a:gd name="connsiteY9" fmla="*/ 1536252 h 1539641"/>
              <a:gd name="connsiteX10" fmla="*/ 988222 w 1590953"/>
              <a:gd name="connsiteY10" fmla="*/ 1514027 h 1539641"/>
              <a:gd name="connsiteX11" fmla="*/ 1159672 w 1590953"/>
              <a:gd name="connsiteY11" fmla="*/ 1447352 h 1539641"/>
              <a:gd name="connsiteX12" fmla="*/ 1350172 w 1590953"/>
              <a:gd name="connsiteY12" fmla="*/ 1269552 h 1539641"/>
              <a:gd name="connsiteX13" fmla="*/ 1559722 w 1590953"/>
              <a:gd name="connsiteY13" fmla="*/ 904427 h 1539641"/>
              <a:gd name="connsiteX14" fmla="*/ 1575597 w 1590953"/>
              <a:gd name="connsiteY14" fmla="*/ 501202 h 1539641"/>
              <a:gd name="connsiteX15" fmla="*/ 1420022 w 1590953"/>
              <a:gd name="connsiteY15" fmla="*/ 177352 h 1539641"/>
              <a:gd name="connsiteX16" fmla="*/ 1229522 w 1590953"/>
              <a:gd name="connsiteY16" fmla="*/ 50352 h 1539641"/>
              <a:gd name="connsiteX17" fmla="*/ 924722 w 1590953"/>
              <a:gd name="connsiteY17" fmla="*/ 18602 h 1539641"/>
              <a:gd name="connsiteX18" fmla="*/ 756447 w 1590953"/>
              <a:gd name="connsiteY18" fmla="*/ 44002 h 153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590953" h="1539641">
                <a:moveTo>
                  <a:pt x="756447" y="44002"/>
                </a:moveTo>
                <a:cubicBezTo>
                  <a:pt x="707764" y="42944"/>
                  <a:pt x="678130" y="18602"/>
                  <a:pt x="632622" y="12252"/>
                </a:cubicBezTo>
                <a:cubicBezTo>
                  <a:pt x="587114" y="5902"/>
                  <a:pt x="545839" y="-7856"/>
                  <a:pt x="483397" y="5902"/>
                </a:cubicBezTo>
                <a:cubicBezTo>
                  <a:pt x="420955" y="19660"/>
                  <a:pt x="324118" y="41885"/>
                  <a:pt x="257972" y="94802"/>
                </a:cubicBezTo>
                <a:cubicBezTo>
                  <a:pt x="191826" y="147719"/>
                  <a:pt x="127797" y="242439"/>
                  <a:pt x="86522" y="323402"/>
                </a:cubicBezTo>
                <a:cubicBezTo>
                  <a:pt x="45247" y="404365"/>
                  <a:pt x="22493" y="488502"/>
                  <a:pt x="10322" y="580577"/>
                </a:cubicBezTo>
                <a:cubicBezTo>
                  <a:pt x="-1849" y="672652"/>
                  <a:pt x="-6082" y="779544"/>
                  <a:pt x="13497" y="875852"/>
                </a:cubicBezTo>
                <a:cubicBezTo>
                  <a:pt x="33076" y="972160"/>
                  <a:pt x="55301" y="1063177"/>
                  <a:pt x="127797" y="1158427"/>
                </a:cubicBezTo>
                <a:cubicBezTo>
                  <a:pt x="200293" y="1253677"/>
                  <a:pt x="351105" y="1384381"/>
                  <a:pt x="448472" y="1447352"/>
                </a:cubicBezTo>
                <a:cubicBezTo>
                  <a:pt x="545839" y="1510323"/>
                  <a:pt x="622039" y="1525140"/>
                  <a:pt x="711997" y="1536252"/>
                </a:cubicBezTo>
                <a:cubicBezTo>
                  <a:pt x="801955" y="1547364"/>
                  <a:pt x="913610" y="1528844"/>
                  <a:pt x="988222" y="1514027"/>
                </a:cubicBezTo>
                <a:cubicBezTo>
                  <a:pt x="1062835" y="1499210"/>
                  <a:pt x="1099347" y="1488098"/>
                  <a:pt x="1159672" y="1447352"/>
                </a:cubicBezTo>
                <a:cubicBezTo>
                  <a:pt x="1219997" y="1406606"/>
                  <a:pt x="1283497" y="1360040"/>
                  <a:pt x="1350172" y="1269552"/>
                </a:cubicBezTo>
                <a:cubicBezTo>
                  <a:pt x="1416847" y="1179065"/>
                  <a:pt x="1522151" y="1032485"/>
                  <a:pt x="1559722" y="904427"/>
                </a:cubicBezTo>
                <a:cubicBezTo>
                  <a:pt x="1597293" y="776369"/>
                  <a:pt x="1598880" y="622381"/>
                  <a:pt x="1575597" y="501202"/>
                </a:cubicBezTo>
                <a:cubicBezTo>
                  <a:pt x="1552314" y="380023"/>
                  <a:pt x="1477701" y="252494"/>
                  <a:pt x="1420022" y="177352"/>
                </a:cubicBezTo>
                <a:cubicBezTo>
                  <a:pt x="1362343" y="102210"/>
                  <a:pt x="1312072" y="76810"/>
                  <a:pt x="1229522" y="50352"/>
                </a:cubicBezTo>
                <a:cubicBezTo>
                  <a:pt x="1146972" y="23894"/>
                  <a:pt x="996159" y="18602"/>
                  <a:pt x="924722" y="18602"/>
                </a:cubicBezTo>
                <a:cubicBezTo>
                  <a:pt x="853285" y="18602"/>
                  <a:pt x="805130" y="45060"/>
                  <a:pt x="756447" y="44002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>
            <a:extLst>
              <a:ext uri="{FF2B5EF4-FFF2-40B4-BE49-F238E27FC236}">
                <a16:creationId xmlns:a16="http://schemas.microsoft.com/office/drawing/2014/main" id="{27AC9B8E-94C0-5643-84A4-F216AEED2D64}"/>
              </a:ext>
            </a:extLst>
          </p:cNvPr>
          <p:cNvSpPr/>
          <p:nvPr/>
        </p:nvSpPr>
        <p:spPr>
          <a:xfrm>
            <a:off x="7230069" y="4383647"/>
            <a:ext cx="119314" cy="245126"/>
          </a:xfrm>
          <a:custGeom>
            <a:avLst/>
            <a:gdLst>
              <a:gd name="connsiteX0" fmla="*/ 58717 w 119314"/>
              <a:gd name="connsiteY0" fmla="*/ 236275 h 245126"/>
              <a:gd name="connsiteX1" fmla="*/ 52367 w 119314"/>
              <a:gd name="connsiteY1" fmla="*/ 131500 h 245126"/>
              <a:gd name="connsiteX2" fmla="*/ 33317 w 119314"/>
              <a:gd name="connsiteY2" fmla="*/ 64825 h 245126"/>
              <a:gd name="connsiteX3" fmla="*/ 1567 w 119314"/>
              <a:gd name="connsiteY3" fmla="*/ 14025 h 245126"/>
              <a:gd name="connsiteX4" fmla="*/ 87292 w 119314"/>
              <a:gd name="connsiteY4" fmla="*/ 1325 h 245126"/>
              <a:gd name="connsiteX5" fmla="*/ 119042 w 119314"/>
              <a:gd name="connsiteY5" fmla="*/ 39425 h 245126"/>
              <a:gd name="connsiteX6" fmla="*/ 103167 w 119314"/>
              <a:gd name="connsiteY6" fmla="*/ 125150 h 245126"/>
              <a:gd name="connsiteX7" fmla="*/ 112692 w 119314"/>
              <a:gd name="connsiteY7" fmla="*/ 226750 h 245126"/>
              <a:gd name="connsiteX8" fmla="*/ 58717 w 119314"/>
              <a:gd name="connsiteY8" fmla="*/ 236275 h 24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314" h="245126">
                <a:moveTo>
                  <a:pt x="58717" y="236275"/>
                </a:moveTo>
                <a:cubicBezTo>
                  <a:pt x="48663" y="220400"/>
                  <a:pt x="56600" y="160075"/>
                  <a:pt x="52367" y="131500"/>
                </a:cubicBezTo>
                <a:cubicBezTo>
                  <a:pt x="48134" y="102925"/>
                  <a:pt x="41784" y="84404"/>
                  <a:pt x="33317" y="64825"/>
                </a:cubicBezTo>
                <a:cubicBezTo>
                  <a:pt x="24850" y="45246"/>
                  <a:pt x="-7429" y="24608"/>
                  <a:pt x="1567" y="14025"/>
                </a:cubicBezTo>
                <a:cubicBezTo>
                  <a:pt x="10563" y="3442"/>
                  <a:pt x="67713" y="-2908"/>
                  <a:pt x="87292" y="1325"/>
                </a:cubicBezTo>
                <a:cubicBezTo>
                  <a:pt x="106871" y="5558"/>
                  <a:pt x="116396" y="18788"/>
                  <a:pt x="119042" y="39425"/>
                </a:cubicBezTo>
                <a:cubicBezTo>
                  <a:pt x="121688" y="60062"/>
                  <a:pt x="104225" y="93929"/>
                  <a:pt x="103167" y="125150"/>
                </a:cubicBezTo>
                <a:cubicBezTo>
                  <a:pt x="102109" y="156371"/>
                  <a:pt x="121688" y="208229"/>
                  <a:pt x="112692" y="226750"/>
                </a:cubicBezTo>
                <a:cubicBezTo>
                  <a:pt x="103696" y="245271"/>
                  <a:pt x="68771" y="252150"/>
                  <a:pt x="58717" y="236275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Forme libre 64">
            <a:extLst>
              <a:ext uri="{FF2B5EF4-FFF2-40B4-BE49-F238E27FC236}">
                <a16:creationId xmlns:a16="http://schemas.microsoft.com/office/drawing/2014/main" id="{E9EDED53-3BF7-9E4B-AA63-6A98DB51441F}"/>
              </a:ext>
            </a:extLst>
          </p:cNvPr>
          <p:cNvSpPr/>
          <p:nvPr/>
        </p:nvSpPr>
        <p:spPr>
          <a:xfrm>
            <a:off x="6952236" y="4592995"/>
            <a:ext cx="575551" cy="45986"/>
          </a:xfrm>
          <a:custGeom>
            <a:avLst/>
            <a:gdLst>
              <a:gd name="connsiteX0" fmla="*/ 0 w 575551"/>
              <a:gd name="connsiteY0" fmla="*/ 1527 h 45986"/>
              <a:gd name="connsiteX1" fmla="*/ 149225 w 575551"/>
              <a:gd name="connsiteY1" fmla="*/ 14227 h 45986"/>
              <a:gd name="connsiteX2" fmla="*/ 234950 w 575551"/>
              <a:gd name="connsiteY2" fmla="*/ 45977 h 45986"/>
              <a:gd name="connsiteX3" fmla="*/ 415925 w 575551"/>
              <a:gd name="connsiteY3" fmla="*/ 17402 h 45986"/>
              <a:gd name="connsiteX4" fmla="*/ 555625 w 575551"/>
              <a:gd name="connsiteY4" fmla="*/ 1527 h 45986"/>
              <a:gd name="connsiteX5" fmla="*/ 571500 w 575551"/>
              <a:gd name="connsiteY5" fmla="*/ 1527 h 45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551" h="45986">
                <a:moveTo>
                  <a:pt x="0" y="1527"/>
                </a:moveTo>
                <a:cubicBezTo>
                  <a:pt x="55033" y="4173"/>
                  <a:pt x="110067" y="6819"/>
                  <a:pt x="149225" y="14227"/>
                </a:cubicBezTo>
                <a:cubicBezTo>
                  <a:pt x="188383" y="21635"/>
                  <a:pt x="190500" y="45448"/>
                  <a:pt x="234950" y="45977"/>
                </a:cubicBezTo>
                <a:cubicBezTo>
                  <a:pt x="279400" y="46506"/>
                  <a:pt x="362479" y="24810"/>
                  <a:pt x="415925" y="17402"/>
                </a:cubicBezTo>
                <a:cubicBezTo>
                  <a:pt x="469371" y="9994"/>
                  <a:pt x="555625" y="1527"/>
                  <a:pt x="555625" y="1527"/>
                </a:cubicBezTo>
                <a:cubicBezTo>
                  <a:pt x="581554" y="-1119"/>
                  <a:pt x="576527" y="204"/>
                  <a:pt x="571500" y="152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Forme libre 65">
            <a:extLst>
              <a:ext uri="{FF2B5EF4-FFF2-40B4-BE49-F238E27FC236}">
                <a16:creationId xmlns:a16="http://schemas.microsoft.com/office/drawing/2014/main" id="{624F4DE7-72FC-2B4C-A4A0-3FE7C119485D}"/>
              </a:ext>
            </a:extLst>
          </p:cNvPr>
          <p:cNvSpPr/>
          <p:nvPr/>
        </p:nvSpPr>
        <p:spPr>
          <a:xfrm>
            <a:off x="7342756" y="4076571"/>
            <a:ext cx="855542" cy="489274"/>
          </a:xfrm>
          <a:custGeom>
            <a:avLst/>
            <a:gdLst>
              <a:gd name="connsiteX0" fmla="*/ 53980 w 855542"/>
              <a:gd name="connsiteY0" fmla="*/ 349676 h 489274"/>
              <a:gd name="connsiteX1" fmla="*/ 47630 w 855542"/>
              <a:gd name="connsiteY1" fmla="*/ 270301 h 489274"/>
              <a:gd name="connsiteX2" fmla="*/ 127005 w 855542"/>
              <a:gd name="connsiteY2" fmla="*/ 140126 h 489274"/>
              <a:gd name="connsiteX3" fmla="*/ 273055 w 855542"/>
              <a:gd name="connsiteY3" fmla="*/ 35351 h 489274"/>
              <a:gd name="connsiteX4" fmla="*/ 450855 w 855542"/>
              <a:gd name="connsiteY4" fmla="*/ 426 h 489274"/>
              <a:gd name="connsiteX5" fmla="*/ 673105 w 855542"/>
              <a:gd name="connsiteY5" fmla="*/ 54401 h 489274"/>
              <a:gd name="connsiteX6" fmla="*/ 812805 w 855542"/>
              <a:gd name="connsiteY6" fmla="*/ 105201 h 489274"/>
              <a:gd name="connsiteX7" fmla="*/ 854080 w 855542"/>
              <a:gd name="connsiteY7" fmla="*/ 108376 h 489274"/>
              <a:gd name="connsiteX8" fmla="*/ 771530 w 855542"/>
              <a:gd name="connsiteY8" fmla="*/ 140126 h 489274"/>
              <a:gd name="connsiteX9" fmla="*/ 717555 w 855542"/>
              <a:gd name="connsiteY9" fmla="*/ 267126 h 489274"/>
              <a:gd name="connsiteX10" fmla="*/ 625480 w 855542"/>
              <a:gd name="connsiteY10" fmla="*/ 362376 h 489274"/>
              <a:gd name="connsiteX11" fmla="*/ 355605 w 855542"/>
              <a:gd name="connsiteY11" fmla="*/ 473501 h 489274"/>
              <a:gd name="connsiteX12" fmla="*/ 168280 w 855542"/>
              <a:gd name="connsiteY12" fmla="*/ 486201 h 489274"/>
              <a:gd name="connsiteX13" fmla="*/ 95255 w 855542"/>
              <a:gd name="connsiteY13" fmla="*/ 451276 h 489274"/>
              <a:gd name="connsiteX14" fmla="*/ 50805 w 855542"/>
              <a:gd name="connsiteY14" fmla="*/ 403651 h 489274"/>
              <a:gd name="connsiteX15" fmla="*/ 5 w 855542"/>
              <a:gd name="connsiteY15" fmla="*/ 432226 h 489274"/>
              <a:gd name="connsiteX16" fmla="*/ 53980 w 855542"/>
              <a:gd name="connsiteY16" fmla="*/ 349676 h 48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55542" h="489274">
                <a:moveTo>
                  <a:pt x="53980" y="349676"/>
                </a:moveTo>
                <a:cubicBezTo>
                  <a:pt x="61917" y="322689"/>
                  <a:pt x="35459" y="305226"/>
                  <a:pt x="47630" y="270301"/>
                </a:cubicBezTo>
                <a:cubicBezTo>
                  <a:pt x="59801" y="235376"/>
                  <a:pt x="89434" y="179284"/>
                  <a:pt x="127005" y="140126"/>
                </a:cubicBezTo>
                <a:cubicBezTo>
                  <a:pt x="164576" y="100968"/>
                  <a:pt x="219080" y="58634"/>
                  <a:pt x="273055" y="35351"/>
                </a:cubicBezTo>
                <a:cubicBezTo>
                  <a:pt x="327030" y="12068"/>
                  <a:pt x="384180" y="-2749"/>
                  <a:pt x="450855" y="426"/>
                </a:cubicBezTo>
                <a:cubicBezTo>
                  <a:pt x="517530" y="3601"/>
                  <a:pt x="612780" y="36939"/>
                  <a:pt x="673105" y="54401"/>
                </a:cubicBezTo>
                <a:cubicBezTo>
                  <a:pt x="733430" y="71863"/>
                  <a:pt x="782643" y="96205"/>
                  <a:pt x="812805" y="105201"/>
                </a:cubicBezTo>
                <a:cubicBezTo>
                  <a:pt x="842968" y="114197"/>
                  <a:pt x="860959" y="102555"/>
                  <a:pt x="854080" y="108376"/>
                </a:cubicBezTo>
                <a:cubicBezTo>
                  <a:pt x="847201" y="114197"/>
                  <a:pt x="794284" y="113668"/>
                  <a:pt x="771530" y="140126"/>
                </a:cubicBezTo>
                <a:cubicBezTo>
                  <a:pt x="748776" y="166584"/>
                  <a:pt x="741897" y="230084"/>
                  <a:pt x="717555" y="267126"/>
                </a:cubicBezTo>
                <a:cubicBezTo>
                  <a:pt x="693213" y="304168"/>
                  <a:pt x="685805" y="327980"/>
                  <a:pt x="625480" y="362376"/>
                </a:cubicBezTo>
                <a:cubicBezTo>
                  <a:pt x="565155" y="396772"/>
                  <a:pt x="431805" y="452864"/>
                  <a:pt x="355605" y="473501"/>
                </a:cubicBezTo>
                <a:cubicBezTo>
                  <a:pt x="279405" y="494139"/>
                  <a:pt x="211672" y="489905"/>
                  <a:pt x="168280" y="486201"/>
                </a:cubicBezTo>
                <a:cubicBezTo>
                  <a:pt x="124888" y="482497"/>
                  <a:pt x="114834" y="465034"/>
                  <a:pt x="95255" y="451276"/>
                </a:cubicBezTo>
                <a:cubicBezTo>
                  <a:pt x="75676" y="437518"/>
                  <a:pt x="66680" y="406826"/>
                  <a:pt x="50805" y="403651"/>
                </a:cubicBezTo>
                <a:cubicBezTo>
                  <a:pt x="34930" y="400476"/>
                  <a:pt x="-524" y="441222"/>
                  <a:pt x="5" y="432226"/>
                </a:cubicBezTo>
                <a:cubicBezTo>
                  <a:pt x="534" y="423230"/>
                  <a:pt x="46043" y="376663"/>
                  <a:pt x="53980" y="349676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50000">
                <a:srgbClr val="00B050"/>
              </a:gs>
              <a:gs pos="100000">
                <a:srgbClr val="92D050"/>
              </a:gs>
            </a:gsLst>
            <a:lin ang="150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73446D62-0029-4C42-B704-A6B82F32B551}"/>
              </a:ext>
            </a:extLst>
          </p:cNvPr>
          <p:cNvSpPr/>
          <p:nvPr/>
        </p:nvSpPr>
        <p:spPr>
          <a:xfrm rot="1183406">
            <a:off x="6686952" y="4662385"/>
            <a:ext cx="266700" cy="388371"/>
          </a:xfrm>
          <a:prstGeom prst="ellipse">
            <a:avLst/>
          </a:prstGeom>
          <a:solidFill>
            <a:srgbClr val="FF8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orme libre 12">
            <a:extLst>
              <a:ext uri="{FF2B5EF4-FFF2-40B4-BE49-F238E27FC236}">
                <a16:creationId xmlns:a16="http://schemas.microsoft.com/office/drawing/2014/main" id="{F891309A-10F7-484C-8C3E-D2640131B726}"/>
              </a:ext>
            </a:extLst>
          </p:cNvPr>
          <p:cNvSpPr/>
          <p:nvPr/>
        </p:nvSpPr>
        <p:spPr>
          <a:xfrm>
            <a:off x="7089302" y="5479544"/>
            <a:ext cx="5075183" cy="1708705"/>
          </a:xfrm>
          <a:custGeom>
            <a:avLst/>
            <a:gdLst>
              <a:gd name="connsiteX0" fmla="*/ 2994498 w 5075183"/>
              <a:gd name="connsiteY0" fmla="*/ 260856 h 1708705"/>
              <a:gd name="connsiteX1" fmla="*/ 2334098 w 5075183"/>
              <a:gd name="connsiteY1" fmla="*/ 6856 h 1708705"/>
              <a:gd name="connsiteX2" fmla="*/ 1445098 w 5075183"/>
              <a:gd name="connsiteY2" fmla="*/ 83056 h 1708705"/>
              <a:gd name="connsiteX3" fmla="*/ 1038698 w 5075183"/>
              <a:gd name="connsiteY3" fmla="*/ 197356 h 1708705"/>
              <a:gd name="connsiteX4" fmla="*/ 581498 w 5075183"/>
              <a:gd name="connsiteY4" fmla="*/ 1111756 h 1708705"/>
              <a:gd name="connsiteX5" fmla="*/ 289398 w 5075183"/>
              <a:gd name="connsiteY5" fmla="*/ 1340356 h 1708705"/>
              <a:gd name="connsiteX6" fmla="*/ 149698 w 5075183"/>
              <a:gd name="connsiteY6" fmla="*/ 1441956 h 1708705"/>
              <a:gd name="connsiteX7" fmla="*/ 2549998 w 5075183"/>
              <a:gd name="connsiteY7" fmla="*/ 1581656 h 1708705"/>
              <a:gd name="connsiteX8" fmla="*/ 2803998 w 5075183"/>
              <a:gd name="connsiteY8" fmla="*/ 1505456 h 1708705"/>
              <a:gd name="connsiteX9" fmla="*/ 3477098 w 5075183"/>
              <a:gd name="connsiteY9" fmla="*/ 1251456 h 1708705"/>
              <a:gd name="connsiteX10" fmla="*/ 4315298 w 5075183"/>
              <a:gd name="connsiteY10" fmla="*/ 1391156 h 1708705"/>
              <a:gd name="connsiteX11" fmla="*/ 4848698 w 5075183"/>
              <a:gd name="connsiteY11" fmla="*/ 1594356 h 1708705"/>
              <a:gd name="connsiteX12" fmla="*/ 4950298 w 5075183"/>
              <a:gd name="connsiteY12" fmla="*/ 1632456 h 1708705"/>
              <a:gd name="connsiteX13" fmla="*/ 5013798 w 5075183"/>
              <a:gd name="connsiteY13" fmla="*/ 552956 h 1708705"/>
              <a:gd name="connsiteX14" fmla="*/ 5051898 w 5075183"/>
              <a:gd name="connsiteY14" fmla="*/ 159256 h 1708705"/>
              <a:gd name="connsiteX15" fmla="*/ 4632798 w 5075183"/>
              <a:gd name="connsiteY15" fmla="*/ 44956 h 1708705"/>
              <a:gd name="connsiteX16" fmla="*/ 3832698 w 5075183"/>
              <a:gd name="connsiteY16" fmla="*/ 70356 h 1708705"/>
              <a:gd name="connsiteX17" fmla="*/ 2994498 w 5075183"/>
              <a:gd name="connsiteY17" fmla="*/ 260856 h 170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75183" h="1708705">
                <a:moveTo>
                  <a:pt x="2994498" y="260856"/>
                </a:moveTo>
                <a:cubicBezTo>
                  <a:pt x="2744731" y="250273"/>
                  <a:pt x="2592331" y="36489"/>
                  <a:pt x="2334098" y="6856"/>
                </a:cubicBezTo>
                <a:cubicBezTo>
                  <a:pt x="2075865" y="-22777"/>
                  <a:pt x="1660998" y="51306"/>
                  <a:pt x="1445098" y="83056"/>
                </a:cubicBezTo>
                <a:cubicBezTo>
                  <a:pt x="1229198" y="114806"/>
                  <a:pt x="1182631" y="25906"/>
                  <a:pt x="1038698" y="197356"/>
                </a:cubicBezTo>
                <a:cubicBezTo>
                  <a:pt x="894765" y="368806"/>
                  <a:pt x="706381" y="921256"/>
                  <a:pt x="581498" y="1111756"/>
                </a:cubicBezTo>
                <a:cubicBezTo>
                  <a:pt x="456615" y="1302256"/>
                  <a:pt x="361365" y="1285323"/>
                  <a:pt x="289398" y="1340356"/>
                </a:cubicBezTo>
                <a:cubicBezTo>
                  <a:pt x="217431" y="1395389"/>
                  <a:pt x="-227069" y="1401739"/>
                  <a:pt x="149698" y="1441956"/>
                </a:cubicBezTo>
                <a:cubicBezTo>
                  <a:pt x="526465" y="1482173"/>
                  <a:pt x="2107615" y="1571073"/>
                  <a:pt x="2549998" y="1581656"/>
                </a:cubicBezTo>
                <a:cubicBezTo>
                  <a:pt x="2992381" y="1592239"/>
                  <a:pt x="2649481" y="1560489"/>
                  <a:pt x="2803998" y="1505456"/>
                </a:cubicBezTo>
                <a:cubicBezTo>
                  <a:pt x="2958515" y="1450423"/>
                  <a:pt x="3225215" y="1270506"/>
                  <a:pt x="3477098" y="1251456"/>
                </a:cubicBezTo>
                <a:cubicBezTo>
                  <a:pt x="3728981" y="1232406"/>
                  <a:pt x="4086698" y="1334006"/>
                  <a:pt x="4315298" y="1391156"/>
                </a:cubicBezTo>
                <a:cubicBezTo>
                  <a:pt x="4543898" y="1448306"/>
                  <a:pt x="4848698" y="1594356"/>
                  <a:pt x="4848698" y="1594356"/>
                </a:cubicBezTo>
                <a:cubicBezTo>
                  <a:pt x="4954531" y="1634573"/>
                  <a:pt x="4922781" y="1806023"/>
                  <a:pt x="4950298" y="1632456"/>
                </a:cubicBezTo>
                <a:cubicBezTo>
                  <a:pt x="4977815" y="1458889"/>
                  <a:pt x="4996865" y="798489"/>
                  <a:pt x="5013798" y="552956"/>
                </a:cubicBezTo>
                <a:cubicBezTo>
                  <a:pt x="5030731" y="307423"/>
                  <a:pt x="5115398" y="243923"/>
                  <a:pt x="5051898" y="159256"/>
                </a:cubicBezTo>
                <a:cubicBezTo>
                  <a:pt x="4988398" y="74589"/>
                  <a:pt x="4835998" y="59773"/>
                  <a:pt x="4632798" y="44956"/>
                </a:cubicBezTo>
                <a:cubicBezTo>
                  <a:pt x="4429598" y="30139"/>
                  <a:pt x="4105748" y="32256"/>
                  <a:pt x="3832698" y="70356"/>
                </a:cubicBezTo>
                <a:cubicBezTo>
                  <a:pt x="3559648" y="108456"/>
                  <a:pt x="3244265" y="271439"/>
                  <a:pt x="2994498" y="26085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FD314DD-4440-0B4D-9BB5-03ACAB12054C}"/>
              </a:ext>
            </a:extLst>
          </p:cNvPr>
          <p:cNvCxnSpPr>
            <a:cxnSpLocks/>
            <a:stCxn id="13" idx="0"/>
            <a:endCxn id="13" idx="8"/>
          </p:cNvCxnSpPr>
          <p:nvPr/>
        </p:nvCxnSpPr>
        <p:spPr>
          <a:xfrm flipH="1">
            <a:off x="9893300" y="5740400"/>
            <a:ext cx="190500" cy="1244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rme libre 16">
            <a:extLst>
              <a:ext uri="{FF2B5EF4-FFF2-40B4-BE49-F238E27FC236}">
                <a16:creationId xmlns:a16="http://schemas.microsoft.com/office/drawing/2014/main" id="{733BBCF6-0318-D647-8A99-F5980B900DFD}"/>
              </a:ext>
            </a:extLst>
          </p:cNvPr>
          <p:cNvSpPr/>
          <p:nvPr/>
        </p:nvSpPr>
        <p:spPr>
          <a:xfrm>
            <a:off x="10096500" y="6717844"/>
            <a:ext cx="1864618" cy="394529"/>
          </a:xfrm>
          <a:custGeom>
            <a:avLst/>
            <a:gdLst>
              <a:gd name="connsiteX0" fmla="*/ 0 w 1864618"/>
              <a:gd name="connsiteY0" fmla="*/ 152856 h 394529"/>
              <a:gd name="connsiteX1" fmla="*/ 508000 w 1864618"/>
              <a:gd name="connsiteY1" fmla="*/ 127456 h 394529"/>
              <a:gd name="connsiteX2" fmla="*/ 1422400 w 1864618"/>
              <a:gd name="connsiteY2" fmla="*/ 241756 h 394529"/>
              <a:gd name="connsiteX3" fmla="*/ 1854200 w 1864618"/>
              <a:gd name="connsiteY3" fmla="*/ 394156 h 394529"/>
              <a:gd name="connsiteX4" fmla="*/ 1689100 w 1864618"/>
              <a:gd name="connsiteY4" fmla="*/ 279856 h 394529"/>
              <a:gd name="connsiteX5" fmla="*/ 1231900 w 1864618"/>
              <a:gd name="connsiteY5" fmla="*/ 127456 h 394529"/>
              <a:gd name="connsiteX6" fmla="*/ 584200 w 1864618"/>
              <a:gd name="connsiteY6" fmla="*/ 456 h 394529"/>
              <a:gd name="connsiteX7" fmla="*/ 228600 w 1864618"/>
              <a:gd name="connsiteY7" fmla="*/ 89356 h 394529"/>
              <a:gd name="connsiteX8" fmla="*/ 25400 w 1864618"/>
              <a:gd name="connsiteY8" fmla="*/ 203656 h 394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64618" h="394529">
                <a:moveTo>
                  <a:pt x="0" y="152856"/>
                </a:moveTo>
                <a:cubicBezTo>
                  <a:pt x="135466" y="132747"/>
                  <a:pt x="270933" y="112639"/>
                  <a:pt x="508000" y="127456"/>
                </a:cubicBezTo>
                <a:cubicBezTo>
                  <a:pt x="745067" y="142273"/>
                  <a:pt x="1198033" y="197306"/>
                  <a:pt x="1422400" y="241756"/>
                </a:cubicBezTo>
                <a:cubicBezTo>
                  <a:pt x="1646767" y="286206"/>
                  <a:pt x="1809750" y="387806"/>
                  <a:pt x="1854200" y="394156"/>
                </a:cubicBezTo>
                <a:cubicBezTo>
                  <a:pt x="1898650" y="400506"/>
                  <a:pt x="1792817" y="324306"/>
                  <a:pt x="1689100" y="279856"/>
                </a:cubicBezTo>
                <a:cubicBezTo>
                  <a:pt x="1585383" y="235406"/>
                  <a:pt x="1416050" y="174023"/>
                  <a:pt x="1231900" y="127456"/>
                </a:cubicBezTo>
                <a:cubicBezTo>
                  <a:pt x="1047750" y="80889"/>
                  <a:pt x="751417" y="6806"/>
                  <a:pt x="584200" y="456"/>
                </a:cubicBezTo>
                <a:cubicBezTo>
                  <a:pt x="416983" y="-5894"/>
                  <a:pt x="321733" y="55489"/>
                  <a:pt x="228600" y="89356"/>
                </a:cubicBezTo>
                <a:cubicBezTo>
                  <a:pt x="135467" y="123223"/>
                  <a:pt x="80433" y="163439"/>
                  <a:pt x="25400" y="203656"/>
                </a:cubicBez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orme libre 17">
            <a:extLst>
              <a:ext uri="{FF2B5EF4-FFF2-40B4-BE49-F238E27FC236}">
                <a16:creationId xmlns:a16="http://schemas.microsoft.com/office/drawing/2014/main" id="{049D30F1-324E-FB46-A963-94E602C4F110}"/>
              </a:ext>
            </a:extLst>
          </p:cNvPr>
          <p:cNvSpPr/>
          <p:nvPr/>
        </p:nvSpPr>
        <p:spPr>
          <a:xfrm>
            <a:off x="9916772" y="6718995"/>
            <a:ext cx="2101016" cy="458919"/>
          </a:xfrm>
          <a:custGeom>
            <a:avLst/>
            <a:gdLst>
              <a:gd name="connsiteX0" fmla="*/ 1928 w 2101016"/>
              <a:gd name="connsiteY0" fmla="*/ 253305 h 458919"/>
              <a:gd name="connsiteX1" fmla="*/ 509928 w 2101016"/>
              <a:gd name="connsiteY1" fmla="*/ 202505 h 458919"/>
              <a:gd name="connsiteX2" fmla="*/ 1030628 w 2101016"/>
              <a:gd name="connsiteY2" fmla="*/ 202505 h 458919"/>
              <a:gd name="connsiteX3" fmla="*/ 1919628 w 2101016"/>
              <a:gd name="connsiteY3" fmla="*/ 354905 h 458919"/>
              <a:gd name="connsiteX4" fmla="*/ 2097428 w 2101016"/>
              <a:gd name="connsiteY4" fmla="*/ 456505 h 458919"/>
              <a:gd name="connsiteX5" fmla="*/ 1843428 w 2101016"/>
              <a:gd name="connsiteY5" fmla="*/ 253305 h 458919"/>
              <a:gd name="connsiteX6" fmla="*/ 1043328 w 2101016"/>
              <a:gd name="connsiteY6" fmla="*/ 62805 h 458919"/>
              <a:gd name="connsiteX7" fmla="*/ 700428 w 2101016"/>
              <a:gd name="connsiteY7" fmla="*/ 12005 h 458919"/>
              <a:gd name="connsiteX8" fmla="*/ 1928 w 2101016"/>
              <a:gd name="connsiteY8" fmla="*/ 253305 h 458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1016" h="458919">
                <a:moveTo>
                  <a:pt x="1928" y="253305"/>
                </a:moveTo>
                <a:cubicBezTo>
                  <a:pt x="-29822" y="285055"/>
                  <a:pt x="338478" y="210972"/>
                  <a:pt x="509928" y="202505"/>
                </a:cubicBezTo>
                <a:cubicBezTo>
                  <a:pt x="681378" y="194038"/>
                  <a:pt x="795678" y="177105"/>
                  <a:pt x="1030628" y="202505"/>
                </a:cubicBezTo>
                <a:cubicBezTo>
                  <a:pt x="1265578" y="227905"/>
                  <a:pt x="1741828" y="312572"/>
                  <a:pt x="1919628" y="354905"/>
                </a:cubicBezTo>
                <a:cubicBezTo>
                  <a:pt x="2097428" y="397238"/>
                  <a:pt x="2110128" y="473438"/>
                  <a:pt x="2097428" y="456505"/>
                </a:cubicBezTo>
                <a:cubicBezTo>
                  <a:pt x="2084728" y="439572"/>
                  <a:pt x="2019111" y="318922"/>
                  <a:pt x="1843428" y="253305"/>
                </a:cubicBezTo>
                <a:cubicBezTo>
                  <a:pt x="1667745" y="187688"/>
                  <a:pt x="1233828" y="103022"/>
                  <a:pt x="1043328" y="62805"/>
                </a:cubicBezTo>
                <a:cubicBezTo>
                  <a:pt x="852828" y="22588"/>
                  <a:pt x="871878" y="-21862"/>
                  <a:pt x="700428" y="12005"/>
                </a:cubicBezTo>
                <a:cubicBezTo>
                  <a:pt x="528978" y="45872"/>
                  <a:pt x="33678" y="221555"/>
                  <a:pt x="1928" y="25330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orme libre 18">
            <a:extLst>
              <a:ext uri="{FF2B5EF4-FFF2-40B4-BE49-F238E27FC236}">
                <a16:creationId xmlns:a16="http://schemas.microsoft.com/office/drawing/2014/main" id="{537A2318-14D5-FA41-AA02-6BBA17E98B7C}"/>
              </a:ext>
            </a:extLst>
          </p:cNvPr>
          <p:cNvSpPr/>
          <p:nvPr/>
        </p:nvSpPr>
        <p:spPr>
          <a:xfrm>
            <a:off x="10045700" y="6805558"/>
            <a:ext cx="1879600" cy="268342"/>
          </a:xfrm>
          <a:custGeom>
            <a:avLst/>
            <a:gdLst>
              <a:gd name="connsiteX0" fmla="*/ 0 w 1879600"/>
              <a:gd name="connsiteY0" fmla="*/ 141342 h 268342"/>
              <a:gd name="connsiteX1" fmla="*/ 558800 w 1879600"/>
              <a:gd name="connsiteY1" fmla="*/ 1642 h 268342"/>
              <a:gd name="connsiteX2" fmla="*/ 1041400 w 1879600"/>
              <a:gd name="connsiteY2" fmla="*/ 77842 h 268342"/>
              <a:gd name="connsiteX3" fmla="*/ 1879600 w 1879600"/>
              <a:gd name="connsiteY3" fmla="*/ 268342 h 268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9600" h="268342">
                <a:moveTo>
                  <a:pt x="0" y="141342"/>
                </a:moveTo>
                <a:cubicBezTo>
                  <a:pt x="192616" y="76783"/>
                  <a:pt x="385233" y="12225"/>
                  <a:pt x="558800" y="1642"/>
                </a:cubicBezTo>
                <a:cubicBezTo>
                  <a:pt x="732367" y="-8941"/>
                  <a:pt x="821267" y="33392"/>
                  <a:pt x="1041400" y="77842"/>
                </a:cubicBezTo>
                <a:cubicBezTo>
                  <a:pt x="1261533" y="122292"/>
                  <a:pt x="1570566" y="195317"/>
                  <a:pt x="1879600" y="26834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orme libre 19">
            <a:extLst>
              <a:ext uri="{FF2B5EF4-FFF2-40B4-BE49-F238E27FC236}">
                <a16:creationId xmlns:a16="http://schemas.microsoft.com/office/drawing/2014/main" id="{55AF3D71-9A95-1448-9233-4EFC4B496582}"/>
              </a:ext>
            </a:extLst>
          </p:cNvPr>
          <p:cNvSpPr/>
          <p:nvPr/>
        </p:nvSpPr>
        <p:spPr>
          <a:xfrm>
            <a:off x="8222065" y="5724525"/>
            <a:ext cx="217085" cy="158750"/>
          </a:xfrm>
          <a:custGeom>
            <a:avLst/>
            <a:gdLst>
              <a:gd name="connsiteX0" fmla="*/ 115485 w 217085"/>
              <a:gd name="connsiteY0" fmla="*/ 0 h 158750"/>
              <a:gd name="connsiteX1" fmla="*/ 83735 w 217085"/>
              <a:gd name="connsiteY1" fmla="*/ 44450 h 158750"/>
              <a:gd name="connsiteX2" fmla="*/ 71035 w 217085"/>
              <a:gd name="connsiteY2" fmla="*/ 114300 h 158750"/>
              <a:gd name="connsiteX3" fmla="*/ 58335 w 217085"/>
              <a:gd name="connsiteY3" fmla="*/ 133350 h 158750"/>
              <a:gd name="connsiteX4" fmla="*/ 51985 w 217085"/>
              <a:gd name="connsiteY4" fmla="*/ 142875 h 158750"/>
              <a:gd name="connsiteX5" fmla="*/ 32935 w 217085"/>
              <a:gd name="connsiteY5" fmla="*/ 152400 h 158750"/>
              <a:gd name="connsiteX6" fmla="*/ 1185 w 217085"/>
              <a:gd name="connsiteY6" fmla="*/ 149225 h 158750"/>
              <a:gd name="connsiteX7" fmla="*/ 4360 w 217085"/>
              <a:gd name="connsiteY7" fmla="*/ 139700 h 158750"/>
              <a:gd name="connsiteX8" fmla="*/ 23410 w 217085"/>
              <a:gd name="connsiteY8" fmla="*/ 133350 h 158750"/>
              <a:gd name="connsiteX9" fmla="*/ 42460 w 217085"/>
              <a:gd name="connsiteY9" fmla="*/ 139700 h 158750"/>
              <a:gd name="connsiteX10" fmla="*/ 61510 w 217085"/>
              <a:gd name="connsiteY10" fmla="*/ 155575 h 158750"/>
              <a:gd name="connsiteX11" fmla="*/ 71035 w 217085"/>
              <a:gd name="connsiteY11" fmla="*/ 158750 h 158750"/>
              <a:gd name="connsiteX12" fmla="*/ 153585 w 217085"/>
              <a:gd name="connsiteY12" fmla="*/ 155575 h 158750"/>
              <a:gd name="connsiteX13" fmla="*/ 163110 w 217085"/>
              <a:gd name="connsiteY13" fmla="*/ 152400 h 158750"/>
              <a:gd name="connsiteX14" fmla="*/ 172635 w 217085"/>
              <a:gd name="connsiteY14" fmla="*/ 146050 h 158750"/>
              <a:gd name="connsiteX15" fmla="*/ 185335 w 217085"/>
              <a:gd name="connsiteY15" fmla="*/ 139700 h 158750"/>
              <a:gd name="connsiteX16" fmla="*/ 210735 w 217085"/>
              <a:gd name="connsiteY16" fmla="*/ 107950 h 158750"/>
              <a:gd name="connsiteX17" fmla="*/ 217085 w 217085"/>
              <a:gd name="connsiteY17" fmla="*/ 88900 h 158750"/>
              <a:gd name="connsiteX18" fmla="*/ 210735 w 217085"/>
              <a:gd name="connsiteY18" fmla="*/ 44450 h 158750"/>
              <a:gd name="connsiteX19" fmla="*/ 194860 w 217085"/>
              <a:gd name="connsiteY19" fmla="*/ 31750 h 158750"/>
              <a:gd name="connsiteX20" fmla="*/ 175810 w 217085"/>
              <a:gd name="connsiteY20" fmla="*/ 19050 h 158750"/>
              <a:gd name="connsiteX21" fmla="*/ 147235 w 217085"/>
              <a:gd name="connsiteY21" fmla="*/ 12700 h 158750"/>
              <a:gd name="connsiteX22" fmla="*/ 137710 w 217085"/>
              <a:gd name="connsiteY22" fmla="*/ 9525 h 158750"/>
              <a:gd name="connsiteX23" fmla="*/ 102785 w 217085"/>
              <a:gd name="connsiteY23" fmla="*/ 6350 h 158750"/>
              <a:gd name="connsiteX24" fmla="*/ 67860 w 217085"/>
              <a:gd name="connsiteY24" fmla="*/ 9525 h 158750"/>
              <a:gd name="connsiteX25" fmla="*/ 36110 w 217085"/>
              <a:gd name="connsiteY25" fmla="*/ 15875 h 158750"/>
              <a:gd name="connsiteX26" fmla="*/ 29760 w 217085"/>
              <a:gd name="connsiteY26" fmla="*/ 6350 h 15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17085" h="158750">
                <a:moveTo>
                  <a:pt x="115485" y="0"/>
                </a:moveTo>
                <a:cubicBezTo>
                  <a:pt x="104902" y="14817"/>
                  <a:pt x="90335" y="27480"/>
                  <a:pt x="83735" y="44450"/>
                </a:cubicBezTo>
                <a:cubicBezTo>
                  <a:pt x="75158" y="66506"/>
                  <a:pt x="77536" y="91545"/>
                  <a:pt x="71035" y="114300"/>
                </a:cubicBezTo>
                <a:cubicBezTo>
                  <a:pt x="68938" y="121638"/>
                  <a:pt x="62568" y="127000"/>
                  <a:pt x="58335" y="133350"/>
                </a:cubicBezTo>
                <a:cubicBezTo>
                  <a:pt x="56218" y="136525"/>
                  <a:pt x="55605" y="141668"/>
                  <a:pt x="51985" y="142875"/>
                </a:cubicBezTo>
                <a:cubicBezTo>
                  <a:pt x="38840" y="147257"/>
                  <a:pt x="45245" y="144194"/>
                  <a:pt x="32935" y="152400"/>
                </a:cubicBezTo>
                <a:cubicBezTo>
                  <a:pt x="22352" y="151342"/>
                  <a:pt x="10904" y="153545"/>
                  <a:pt x="1185" y="149225"/>
                </a:cubicBezTo>
                <a:cubicBezTo>
                  <a:pt x="-1873" y="147866"/>
                  <a:pt x="1637" y="141645"/>
                  <a:pt x="4360" y="139700"/>
                </a:cubicBezTo>
                <a:cubicBezTo>
                  <a:pt x="9807" y="135809"/>
                  <a:pt x="23410" y="133350"/>
                  <a:pt x="23410" y="133350"/>
                </a:cubicBezTo>
                <a:cubicBezTo>
                  <a:pt x="29760" y="135467"/>
                  <a:pt x="37727" y="134967"/>
                  <a:pt x="42460" y="139700"/>
                </a:cubicBezTo>
                <a:cubicBezTo>
                  <a:pt x="49482" y="146722"/>
                  <a:pt x="52669" y="151155"/>
                  <a:pt x="61510" y="155575"/>
                </a:cubicBezTo>
                <a:cubicBezTo>
                  <a:pt x="64503" y="157072"/>
                  <a:pt x="67860" y="157692"/>
                  <a:pt x="71035" y="158750"/>
                </a:cubicBezTo>
                <a:cubicBezTo>
                  <a:pt x="98552" y="157692"/>
                  <a:pt x="126113" y="157470"/>
                  <a:pt x="153585" y="155575"/>
                </a:cubicBezTo>
                <a:cubicBezTo>
                  <a:pt x="156924" y="155345"/>
                  <a:pt x="160117" y="153897"/>
                  <a:pt x="163110" y="152400"/>
                </a:cubicBezTo>
                <a:cubicBezTo>
                  <a:pt x="166523" y="150693"/>
                  <a:pt x="169322" y="147943"/>
                  <a:pt x="172635" y="146050"/>
                </a:cubicBezTo>
                <a:cubicBezTo>
                  <a:pt x="176744" y="143702"/>
                  <a:pt x="181639" y="142657"/>
                  <a:pt x="185335" y="139700"/>
                </a:cubicBezTo>
                <a:cubicBezTo>
                  <a:pt x="199312" y="128518"/>
                  <a:pt x="204806" y="122771"/>
                  <a:pt x="210735" y="107950"/>
                </a:cubicBezTo>
                <a:cubicBezTo>
                  <a:pt x="213221" y="101735"/>
                  <a:pt x="217085" y="88900"/>
                  <a:pt x="217085" y="88900"/>
                </a:cubicBezTo>
                <a:cubicBezTo>
                  <a:pt x="216274" y="79977"/>
                  <a:pt x="216843" y="56666"/>
                  <a:pt x="210735" y="44450"/>
                </a:cubicBezTo>
                <a:cubicBezTo>
                  <a:pt x="203063" y="29107"/>
                  <a:pt x="207536" y="38792"/>
                  <a:pt x="194860" y="31750"/>
                </a:cubicBezTo>
                <a:cubicBezTo>
                  <a:pt x="188189" y="28044"/>
                  <a:pt x="183050" y="21463"/>
                  <a:pt x="175810" y="19050"/>
                </a:cubicBezTo>
                <a:cubicBezTo>
                  <a:pt x="154368" y="11903"/>
                  <a:pt x="180762" y="20150"/>
                  <a:pt x="147235" y="12700"/>
                </a:cubicBezTo>
                <a:cubicBezTo>
                  <a:pt x="143968" y="11974"/>
                  <a:pt x="141023" y="9998"/>
                  <a:pt x="137710" y="9525"/>
                </a:cubicBezTo>
                <a:cubicBezTo>
                  <a:pt x="126138" y="7872"/>
                  <a:pt x="114427" y="7408"/>
                  <a:pt x="102785" y="6350"/>
                </a:cubicBezTo>
                <a:cubicBezTo>
                  <a:pt x="91143" y="7408"/>
                  <a:pt x="79432" y="7872"/>
                  <a:pt x="67860" y="9525"/>
                </a:cubicBezTo>
                <a:cubicBezTo>
                  <a:pt x="57176" y="11051"/>
                  <a:pt x="36110" y="15875"/>
                  <a:pt x="36110" y="15875"/>
                </a:cubicBezTo>
                <a:lnTo>
                  <a:pt x="29760" y="6350"/>
                </a:ln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orme libre 20">
            <a:extLst>
              <a:ext uri="{FF2B5EF4-FFF2-40B4-BE49-F238E27FC236}">
                <a16:creationId xmlns:a16="http://schemas.microsoft.com/office/drawing/2014/main" id="{FEDAD80C-8F7B-4448-9F05-4B739709D36B}"/>
              </a:ext>
            </a:extLst>
          </p:cNvPr>
          <p:cNvSpPr/>
          <p:nvPr/>
        </p:nvSpPr>
        <p:spPr>
          <a:xfrm>
            <a:off x="8423275" y="5704970"/>
            <a:ext cx="463550" cy="206880"/>
          </a:xfrm>
          <a:custGeom>
            <a:avLst/>
            <a:gdLst>
              <a:gd name="connsiteX0" fmla="*/ 0 w 463550"/>
              <a:gd name="connsiteY0" fmla="*/ 156080 h 206880"/>
              <a:gd name="connsiteX1" fmla="*/ 53975 w 463550"/>
              <a:gd name="connsiteY1" fmla="*/ 102105 h 206880"/>
              <a:gd name="connsiteX2" fmla="*/ 47625 w 463550"/>
              <a:gd name="connsiteY2" fmla="*/ 121155 h 206880"/>
              <a:gd name="connsiteX3" fmla="*/ 44450 w 463550"/>
              <a:gd name="connsiteY3" fmla="*/ 130680 h 206880"/>
              <a:gd name="connsiteX4" fmla="*/ 41275 w 463550"/>
              <a:gd name="connsiteY4" fmla="*/ 140205 h 206880"/>
              <a:gd name="connsiteX5" fmla="*/ 38100 w 463550"/>
              <a:gd name="connsiteY5" fmla="*/ 156080 h 206880"/>
              <a:gd name="connsiteX6" fmla="*/ 73025 w 463550"/>
              <a:gd name="connsiteY6" fmla="*/ 184655 h 206880"/>
              <a:gd name="connsiteX7" fmla="*/ 82550 w 463550"/>
              <a:gd name="connsiteY7" fmla="*/ 175130 h 206880"/>
              <a:gd name="connsiteX8" fmla="*/ 101600 w 463550"/>
              <a:gd name="connsiteY8" fmla="*/ 137030 h 206880"/>
              <a:gd name="connsiteX9" fmla="*/ 104775 w 463550"/>
              <a:gd name="connsiteY9" fmla="*/ 127505 h 206880"/>
              <a:gd name="connsiteX10" fmla="*/ 123825 w 463550"/>
              <a:gd name="connsiteY10" fmla="*/ 114805 h 206880"/>
              <a:gd name="connsiteX11" fmla="*/ 149225 w 463550"/>
              <a:gd name="connsiteY11" fmla="*/ 117980 h 206880"/>
              <a:gd name="connsiteX12" fmla="*/ 158750 w 463550"/>
              <a:gd name="connsiteY12" fmla="*/ 124330 h 206880"/>
              <a:gd name="connsiteX13" fmla="*/ 165100 w 463550"/>
              <a:gd name="connsiteY13" fmla="*/ 133855 h 206880"/>
              <a:gd name="connsiteX14" fmla="*/ 161925 w 463550"/>
              <a:gd name="connsiteY14" fmla="*/ 124330 h 206880"/>
              <a:gd name="connsiteX15" fmla="*/ 152400 w 463550"/>
              <a:gd name="connsiteY15" fmla="*/ 117980 h 206880"/>
              <a:gd name="connsiteX16" fmla="*/ 107950 w 463550"/>
              <a:gd name="connsiteY16" fmla="*/ 130680 h 206880"/>
              <a:gd name="connsiteX17" fmla="*/ 104775 w 463550"/>
              <a:gd name="connsiteY17" fmla="*/ 143380 h 206880"/>
              <a:gd name="connsiteX18" fmla="*/ 107950 w 463550"/>
              <a:gd name="connsiteY18" fmla="*/ 165605 h 206880"/>
              <a:gd name="connsiteX19" fmla="*/ 111125 w 463550"/>
              <a:gd name="connsiteY19" fmla="*/ 175130 h 206880"/>
              <a:gd name="connsiteX20" fmla="*/ 139700 w 463550"/>
              <a:gd name="connsiteY20" fmla="*/ 191005 h 206880"/>
              <a:gd name="connsiteX21" fmla="*/ 152400 w 463550"/>
              <a:gd name="connsiteY21" fmla="*/ 194180 h 206880"/>
              <a:gd name="connsiteX22" fmla="*/ 177800 w 463550"/>
              <a:gd name="connsiteY22" fmla="*/ 191005 h 206880"/>
              <a:gd name="connsiteX23" fmla="*/ 187325 w 463550"/>
              <a:gd name="connsiteY23" fmla="*/ 184655 h 206880"/>
              <a:gd name="connsiteX24" fmla="*/ 203200 w 463550"/>
              <a:gd name="connsiteY24" fmla="*/ 162430 h 206880"/>
              <a:gd name="connsiteX25" fmla="*/ 206375 w 463550"/>
              <a:gd name="connsiteY25" fmla="*/ 152905 h 206880"/>
              <a:gd name="connsiteX26" fmla="*/ 212725 w 463550"/>
              <a:gd name="connsiteY26" fmla="*/ 143380 h 206880"/>
              <a:gd name="connsiteX27" fmla="*/ 215900 w 463550"/>
              <a:gd name="connsiteY27" fmla="*/ 133855 h 206880"/>
              <a:gd name="connsiteX28" fmla="*/ 222250 w 463550"/>
              <a:gd name="connsiteY28" fmla="*/ 102105 h 206880"/>
              <a:gd name="connsiteX29" fmla="*/ 225425 w 463550"/>
              <a:gd name="connsiteY29" fmla="*/ 83055 h 206880"/>
              <a:gd name="connsiteX30" fmla="*/ 228600 w 463550"/>
              <a:gd name="connsiteY30" fmla="*/ 73530 h 206880"/>
              <a:gd name="connsiteX31" fmla="*/ 231775 w 463550"/>
              <a:gd name="connsiteY31" fmla="*/ 57655 h 206880"/>
              <a:gd name="connsiteX32" fmla="*/ 234950 w 463550"/>
              <a:gd name="connsiteY32" fmla="*/ 44955 h 206880"/>
              <a:gd name="connsiteX33" fmla="*/ 241300 w 463550"/>
              <a:gd name="connsiteY33" fmla="*/ 13205 h 206880"/>
              <a:gd name="connsiteX34" fmla="*/ 244475 w 463550"/>
              <a:gd name="connsiteY34" fmla="*/ 505 h 206880"/>
              <a:gd name="connsiteX35" fmla="*/ 238125 w 463550"/>
              <a:gd name="connsiteY35" fmla="*/ 10030 h 206880"/>
              <a:gd name="connsiteX36" fmla="*/ 231775 w 463550"/>
              <a:gd name="connsiteY36" fmla="*/ 32255 h 206880"/>
              <a:gd name="connsiteX37" fmla="*/ 225425 w 463550"/>
              <a:gd name="connsiteY37" fmla="*/ 51305 h 206880"/>
              <a:gd name="connsiteX38" fmla="*/ 222250 w 463550"/>
              <a:gd name="connsiteY38" fmla="*/ 73530 h 206880"/>
              <a:gd name="connsiteX39" fmla="*/ 215900 w 463550"/>
              <a:gd name="connsiteY39" fmla="*/ 95755 h 206880"/>
              <a:gd name="connsiteX40" fmla="*/ 219075 w 463550"/>
              <a:gd name="connsiteY40" fmla="*/ 171955 h 206880"/>
              <a:gd name="connsiteX41" fmla="*/ 225425 w 463550"/>
              <a:gd name="connsiteY41" fmla="*/ 181480 h 206880"/>
              <a:gd name="connsiteX42" fmla="*/ 266700 w 463550"/>
              <a:gd name="connsiteY42" fmla="*/ 175130 h 206880"/>
              <a:gd name="connsiteX43" fmla="*/ 276225 w 463550"/>
              <a:gd name="connsiteY43" fmla="*/ 168780 h 206880"/>
              <a:gd name="connsiteX44" fmla="*/ 285750 w 463550"/>
              <a:gd name="connsiteY44" fmla="*/ 165605 h 206880"/>
              <a:gd name="connsiteX45" fmla="*/ 295275 w 463550"/>
              <a:gd name="connsiteY45" fmla="*/ 156080 h 206880"/>
              <a:gd name="connsiteX46" fmla="*/ 317500 w 463550"/>
              <a:gd name="connsiteY46" fmla="*/ 140205 h 206880"/>
              <a:gd name="connsiteX47" fmla="*/ 333375 w 463550"/>
              <a:gd name="connsiteY47" fmla="*/ 117980 h 206880"/>
              <a:gd name="connsiteX48" fmla="*/ 342900 w 463550"/>
              <a:gd name="connsiteY48" fmla="*/ 108455 h 206880"/>
              <a:gd name="connsiteX49" fmla="*/ 346075 w 463550"/>
              <a:gd name="connsiteY49" fmla="*/ 98930 h 206880"/>
              <a:gd name="connsiteX50" fmla="*/ 336550 w 463550"/>
              <a:gd name="connsiteY50" fmla="*/ 92580 h 206880"/>
              <a:gd name="connsiteX51" fmla="*/ 301625 w 463550"/>
              <a:gd name="connsiteY51" fmla="*/ 98930 h 206880"/>
              <a:gd name="connsiteX52" fmla="*/ 285750 w 463550"/>
              <a:gd name="connsiteY52" fmla="*/ 117980 h 206880"/>
              <a:gd name="connsiteX53" fmla="*/ 282575 w 463550"/>
              <a:gd name="connsiteY53" fmla="*/ 127505 h 206880"/>
              <a:gd name="connsiteX54" fmla="*/ 285750 w 463550"/>
              <a:gd name="connsiteY54" fmla="*/ 194180 h 206880"/>
              <a:gd name="connsiteX55" fmla="*/ 288925 w 463550"/>
              <a:gd name="connsiteY55" fmla="*/ 203705 h 206880"/>
              <a:gd name="connsiteX56" fmla="*/ 298450 w 463550"/>
              <a:gd name="connsiteY56" fmla="*/ 206880 h 206880"/>
              <a:gd name="connsiteX57" fmla="*/ 346075 w 463550"/>
              <a:gd name="connsiteY57" fmla="*/ 197355 h 206880"/>
              <a:gd name="connsiteX58" fmla="*/ 355600 w 463550"/>
              <a:gd name="connsiteY58" fmla="*/ 194180 h 206880"/>
              <a:gd name="connsiteX59" fmla="*/ 374650 w 463550"/>
              <a:gd name="connsiteY59" fmla="*/ 181480 h 206880"/>
              <a:gd name="connsiteX60" fmla="*/ 384175 w 463550"/>
              <a:gd name="connsiteY60" fmla="*/ 175130 h 206880"/>
              <a:gd name="connsiteX61" fmla="*/ 390525 w 463550"/>
              <a:gd name="connsiteY61" fmla="*/ 165605 h 206880"/>
              <a:gd name="connsiteX62" fmla="*/ 400050 w 463550"/>
              <a:gd name="connsiteY62" fmla="*/ 156080 h 206880"/>
              <a:gd name="connsiteX63" fmla="*/ 403225 w 463550"/>
              <a:gd name="connsiteY63" fmla="*/ 146555 h 206880"/>
              <a:gd name="connsiteX64" fmla="*/ 409575 w 463550"/>
              <a:gd name="connsiteY64" fmla="*/ 137030 h 206880"/>
              <a:gd name="connsiteX65" fmla="*/ 415925 w 463550"/>
              <a:gd name="connsiteY65" fmla="*/ 117980 h 206880"/>
              <a:gd name="connsiteX66" fmla="*/ 412750 w 463550"/>
              <a:gd name="connsiteY66" fmla="*/ 108455 h 206880"/>
              <a:gd name="connsiteX67" fmla="*/ 403225 w 463550"/>
              <a:gd name="connsiteY67" fmla="*/ 105280 h 206880"/>
              <a:gd name="connsiteX68" fmla="*/ 384175 w 463550"/>
              <a:gd name="connsiteY68" fmla="*/ 114805 h 206880"/>
              <a:gd name="connsiteX69" fmla="*/ 381000 w 463550"/>
              <a:gd name="connsiteY69" fmla="*/ 171955 h 206880"/>
              <a:gd name="connsiteX70" fmla="*/ 387350 w 463550"/>
              <a:gd name="connsiteY70" fmla="*/ 191005 h 206880"/>
              <a:gd name="connsiteX71" fmla="*/ 406400 w 463550"/>
              <a:gd name="connsiteY71" fmla="*/ 197355 h 206880"/>
              <a:gd name="connsiteX72" fmla="*/ 438150 w 463550"/>
              <a:gd name="connsiteY72" fmla="*/ 194180 h 206880"/>
              <a:gd name="connsiteX73" fmla="*/ 463550 w 463550"/>
              <a:gd name="connsiteY73" fmla="*/ 184655 h 20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463550" h="206880">
                <a:moveTo>
                  <a:pt x="0" y="156080"/>
                </a:moveTo>
                <a:cubicBezTo>
                  <a:pt x="17992" y="138088"/>
                  <a:pt x="33457" y="117152"/>
                  <a:pt x="53975" y="102105"/>
                </a:cubicBezTo>
                <a:cubicBezTo>
                  <a:pt x="59373" y="98147"/>
                  <a:pt x="49742" y="114805"/>
                  <a:pt x="47625" y="121155"/>
                </a:cubicBezTo>
                <a:lnTo>
                  <a:pt x="44450" y="130680"/>
                </a:lnTo>
                <a:cubicBezTo>
                  <a:pt x="43392" y="133855"/>
                  <a:pt x="41931" y="136923"/>
                  <a:pt x="41275" y="140205"/>
                </a:cubicBezTo>
                <a:lnTo>
                  <a:pt x="38100" y="156080"/>
                </a:lnTo>
                <a:cubicBezTo>
                  <a:pt x="41480" y="189883"/>
                  <a:pt x="31545" y="197418"/>
                  <a:pt x="73025" y="184655"/>
                </a:cubicBezTo>
                <a:cubicBezTo>
                  <a:pt x="77317" y="183335"/>
                  <a:pt x="79793" y="178674"/>
                  <a:pt x="82550" y="175130"/>
                </a:cubicBezTo>
                <a:cubicBezTo>
                  <a:pt x="96911" y="156666"/>
                  <a:pt x="94636" y="157922"/>
                  <a:pt x="101600" y="137030"/>
                </a:cubicBezTo>
                <a:cubicBezTo>
                  <a:pt x="102658" y="133855"/>
                  <a:pt x="101990" y="129361"/>
                  <a:pt x="104775" y="127505"/>
                </a:cubicBezTo>
                <a:lnTo>
                  <a:pt x="123825" y="114805"/>
                </a:lnTo>
                <a:cubicBezTo>
                  <a:pt x="132292" y="115863"/>
                  <a:pt x="140993" y="115735"/>
                  <a:pt x="149225" y="117980"/>
                </a:cubicBezTo>
                <a:cubicBezTo>
                  <a:pt x="152906" y="118984"/>
                  <a:pt x="156052" y="121632"/>
                  <a:pt x="158750" y="124330"/>
                </a:cubicBezTo>
                <a:cubicBezTo>
                  <a:pt x="161448" y="127028"/>
                  <a:pt x="161284" y="133855"/>
                  <a:pt x="165100" y="133855"/>
                </a:cubicBezTo>
                <a:cubicBezTo>
                  <a:pt x="168447" y="133855"/>
                  <a:pt x="164016" y="126943"/>
                  <a:pt x="161925" y="124330"/>
                </a:cubicBezTo>
                <a:cubicBezTo>
                  <a:pt x="159541" y="121350"/>
                  <a:pt x="155575" y="120097"/>
                  <a:pt x="152400" y="117980"/>
                </a:cubicBezTo>
                <a:cubicBezTo>
                  <a:pt x="133941" y="119658"/>
                  <a:pt x="117698" y="113620"/>
                  <a:pt x="107950" y="130680"/>
                </a:cubicBezTo>
                <a:cubicBezTo>
                  <a:pt x="105785" y="134469"/>
                  <a:pt x="105833" y="139147"/>
                  <a:pt x="104775" y="143380"/>
                </a:cubicBezTo>
                <a:cubicBezTo>
                  <a:pt x="105833" y="150788"/>
                  <a:pt x="106482" y="158267"/>
                  <a:pt x="107950" y="165605"/>
                </a:cubicBezTo>
                <a:cubicBezTo>
                  <a:pt x="108606" y="168887"/>
                  <a:pt x="108758" y="172763"/>
                  <a:pt x="111125" y="175130"/>
                </a:cubicBezTo>
                <a:cubicBezTo>
                  <a:pt x="120221" y="184226"/>
                  <a:pt x="128521" y="187811"/>
                  <a:pt x="139700" y="191005"/>
                </a:cubicBezTo>
                <a:cubicBezTo>
                  <a:pt x="143896" y="192204"/>
                  <a:pt x="148167" y="193122"/>
                  <a:pt x="152400" y="194180"/>
                </a:cubicBezTo>
                <a:cubicBezTo>
                  <a:pt x="160867" y="193122"/>
                  <a:pt x="169568" y="193250"/>
                  <a:pt x="177800" y="191005"/>
                </a:cubicBezTo>
                <a:cubicBezTo>
                  <a:pt x="181481" y="190001"/>
                  <a:pt x="184394" y="187098"/>
                  <a:pt x="187325" y="184655"/>
                </a:cubicBezTo>
                <a:cubicBezTo>
                  <a:pt x="197005" y="176589"/>
                  <a:pt x="198207" y="174081"/>
                  <a:pt x="203200" y="162430"/>
                </a:cubicBezTo>
                <a:cubicBezTo>
                  <a:pt x="204518" y="159354"/>
                  <a:pt x="204878" y="155898"/>
                  <a:pt x="206375" y="152905"/>
                </a:cubicBezTo>
                <a:cubicBezTo>
                  <a:pt x="208082" y="149492"/>
                  <a:pt x="211018" y="146793"/>
                  <a:pt x="212725" y="143380"/>
                </a:cubicBezTo>
                <a:cubicBezTo>
                  <a:pt x="214222" y="140387"/>
                  <a:pt x="215147" y="137116"/>
                  <a:pt x="215900" y="133855"/>
                </a:cubicBezTo>
                <a:cubicBezTo>
                  <a:pt x="218327" y="123338"/>
                  <a:pt x="220476" y="112751"/>
                  <a:pt x="222250" y="102105"/>
                </a:cubicBezTo>
                <a:cubicBezTo>
                  <a:pt x="223308" y="95755"/>
                  <a:pt x="224028" y="89339"/>
                  <a:pt x="225425" y="83055"/>
                </a:cubicBezTo>
                <a:cubicBezTo>
                  <a:pt x="226151" y="79788"/>
                  <a:pt x="227788" y="76777"/>
                  <a:pt x="228600" y="73530"/>
                </a:cubicBezTo>
                <a:cubicBezTo>
                  <a:pt x="229909" y="68295"/>
                  <a:pt x="230604" y="62923"/>
                  <a:pt x="231775" y="57655"/>
                </a:cubicBezTo>
                <a:cubicBezTo>
                  <a:pt x="232722" y="53395"/>
                  <a:pt x="234036" y="49222"/>
                  <a:pt x="234950" y="44955"/>
                </a:cubicBezTo>
                <a:cubicBezTo>
                  <a:pt x="237211" y="34402"/>
                  <a:pt x="238682" y="23676"/>
                  <a:pt x="241300" y="13205"/>
                </a:cubicBezTo>
                <a:cubicBezTo>
                  <a:pt x="242358" y="8972"/>
                  <a:pt x="247561" y="3591"/>
                  <a:pt x="244475" y="505"/>
                </a:cubicBezTo>
                <a:cubicBezTo>
                  <a:pt x="241777" y="-2193"/>
                  <a:pt x="239832" y="6617"/>
                  <a:pt x="238125" y="10030"/>
                </a:cubicBezTo>
                <a:cubicBezTo>
                  <a:pt x="235457" y="15365"/>
                  <a:pt x="233301" y="27169"/>
                  <a:pt x="231775" y="32255"/>
                </a:cubicBezTo>
                <a:cubicBezTo>
                  <a:pt x="229852" y="38666"/>
                  <a:pt x="225425" y="51305"/>
                  <a:pt x="225425" y="51305"/>
                </a:cubicBezTo>
                <a:cubicBezTo>
                  <a:pt x="224367" y="58713"/>
                  <a:pt x="223589" y="66167"/>
                  <a:pt x="222250" y="73530"/>
                </a:cubicBezTo>
                <a:cubicBezTo>
                  <a:pt x="220655" y="82301"/>
                  <a:pt x="218620" y="87594"/>
                  <a:pt x="215900" y="95755"/>
                </a:cubicBezTo>
                <a:cubicBezTo>
                  <a:pt x="216958" y="121155"/>
                  <a:pt x="216268" y="146688"/>
                  <a:pt x="219075" y="171955"/>
                </a:cubicBezTo>
                <a:cubicBezTo>
                  <a:pt x="219496" y="175748"/>
                  <a:pt x="221618" y="181226"/>
                  <a:pt x="225425" y="181480"/>
                </a:cubicBezTo>
                <a:cubicBezTo>
                  <a:pt x="239314" y="182406"/>
                  <a:pt x="252942" y="177247"/>
                  <a:pt x="266700" y="175130"/>
                </a:cubicBezTo>
                <a:cubicBezTo>
                  <a:pt x="269875" y="173013"/>
                  <a:pt x="272812" y="170487"/>
                  <a:pt x="276225" y="168780"/>
                </a:cubicBezTo>
                <a:cubicBezTo>
                  <a:pt x="279218" y="167283"/>
                  <a:pt x="282965" y="167461"/>
                  <a:pt x="285750" y="165605"/>
                </a:cubicBezTo>
                <a:cubicBezTo>
                  <a:pt x="289486" y="163114"/>
                  <a:pt x="291866" y="159002"/>
                  <a:pt x="295275" y="156080"/>
                </a:cubicBezTo>
                <a:cubicBezTo>
                  <a:pt x="302167" y="150173"/>
                  <a:pt x="309962" y="145231"/>
                  <a:pt x="317500" y="140205"/>
                </a:cubicBezTo>
                <a:cubicBezTo>
                  <a:pt x="322526" y="132667"/>
                  <a:pt x="327468" y="124872"/>
                  <a:pt x="333375" y="117980"/>
                </a:cubicBezTo>
                <a:cubicBezTo>
                  <a:pt x="336297" y="114571"/>
                  <a:pt x="339725" y="111630"/>
                  <a:pt x="342900" y="108455"/>
                </a:cubicBezTo>
                <a:cubicBezTo>
                  <a:pt x="343958" y="105280"/>
                  <a:pt x="347318" y="102037"/>
                  <a:pt x="346075" y="98930"/>
                </a:cubicBezTo>
                <a:cubicBezTo>
                  <a:pt x="344658" y="95387"/>
                  <a:pt x="340343" y="93001"/>
                  <a:pt x="336550" y="92580"/>
                </a:cubicBezTo>
                <a:cubicBezTo>
                  <a:pt x="333939" y="92290"/>
                  <a:pt x="305570" y="98141"/>
                  <a:pt x="301625" y="98930"/>
                </a:cubicBezTo>
                <a:cubicBezTo>
                  <a:pt x="294603" y="105952"/>
                  <a:pt x="290170" y="109139"/>
                  <a:pt x="285750" y="117980"/>
                </a:cubicBezTo>
                <a:cubicBezTo>
                  <a:pt x="284253" y="120973"/>
                  <a:pt x="283633" y="124330"/>
                  <a:pt x="282575" y="127505"/>
                </a:cubicBezTo>
                <a:cubicBezTo>
                  <a:pt x="283633" y="149730"/>
                  <a:pt x="283902" y="172007"/>
                  <a:pt x="285750" y="194180"/>
                </a:cubicBezTo>
                <a:cubicBezTo>
                  <a:pt x="286028" y="197515"/>
                  <a:pt x="286558" y="201338"/>
                  <a:pt x="288925" y="203705"/>
                </a:cubicBezTo>
                <a:cubicBezTo>
                  <a:pt x="291292" y="206072"/>
                  <a:pt x="295275" y="205822"/>
                  <a:pt x="298450" y="206880"/>
                </a:cubicBezTo>
                <a:cubicBezTo>
                  <a:pt x="333678" y="202966"/>
                  <a:pt x="317933" y="206736"/>
                  <a:pt x="346075" y="197355"/>
                </a:cubicBezTo>
                <a:cubicBezTo>
                  <a:pt x="349250" y="196297"/>
                  <a:pt x="352815" y="196036"/>
                  <a:pt x="355600" y="194180"/>
                </a:cubicBezTo>
                <a:lnTo>
                  <a:pt x="374650" y="181480"/>
                </a:lnTo>
                <a:lnTo>
                  <a:pt x="384175" y="175130"/>
                </a:lnTo>
                <a:cubicBezTo>
                  <a:pt x="386292" y="171955"/>
                  <a:pt x="388082" y="168536"/>
                  <a:pt x="390525" y="165605"/>
                </a:cubicBezTo>
                <a:cubicBezTo>
                  <a:pt x="393400" y="162156"/>
                  <a:pt x="397559" y="159816"/>
                  <a:pt x="400050" y="156080"/>
                </a:cubicBezTo>
                <a:cubicBezTo>
                  <a:pt x="401906" y="153295"/>
                  <a:pt x="401728" y="149548"/>
                  <a:pt x="403225" y="146555"/>
                </a:cubicBezTo>
                <a:cubicBezTo>
                  <a:pt x="404932" y="143142"/>
                  <a:pt x="408025" y="140517"/>
                  <a:pt x="409575" y="137030"/>
                </a:cubicBezTo>
                <a:cubicBezTo>
                  <a:pt x="412293" y="130913"/>
                  <a:pt x="415925" y="117980"/>
                  <a:pt x="415925" y="117980"/>
                </a:cubicBezTo>
                <a:cubicBezTo>
                  <a:pt x="414867" y="114805"/>
                  <a:pt x="415117" y="110822"/>
                  <a:pt x="412750" y="108455"/>
                </a:cubicBezTo>
                <a:cubicBezTo>
                  <a:pt x="410383" y="106088"/>
                  <a:pt x="406572" y="105280"/>
                  <a:pt x="403225" y="105280"/>
                </a:cubicBezTo>
                <a:cubicBezTo>
                  <a:pt x="396652" y="105280"/>
                  <a:pt x="388991" y="111594"/>
                  <a:pt x="384175" y="114805"/>
                </a:cubicBezTo>
                <a:cubicBezTo>
                  <a:pt x="375101" y="142026"/>
                  <a:pt x="374782" y="134646"/>
                  <a:pt x="381000" y="171955"/>
                </a:cubicBezTo>
                <a:cubicBezTo>
                  <a:pt x="382100" y="178557"/>
                  <a:pt x="381000" y="188888"/>
                  <a:pt x="387350" y="191005"/>
                </a:cubicBezTo>
                <a:lnTo>
                  <a:pt x="406400" y="197355"/>
                </a:lnTo>
                <a:cubicBezTo>
                  <a:pt x="416983" y="196297"/>
                  <a:pt x="427696" y="196140"/>
                  <a:pt x="438150" y="194180"/>
                </a:cubicBezTo>
                <a:cubicBezTo>
                  <a:pt x="449507" y="192050"/>
                  <a:pt x="454727" y="189067"/>
                  <a:pt x="463550" y="184655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orme libre 21">
            <a:extLst>
              <a:ext uri="{FF2B5EF4-FFF2-40B4-BE49-F238E27FC236}">
                <a16:creationId xmlns:a16="http://schemas.microsoft.com/office/drawing/2014/main" id="{4480F4E6-1414-D84F-BC26-7DB6A087784D}"/>
              </a:ext>
            </a:extLst>
          </p:cNvPr>
          <p:cNvSpPr/>
          <p:nvPr/>
        </p:nvSpPr>
        <p:spPr>
          <a:xfrm>
            <a:off x="8651875" y="5762625"/>
            <a:ext cx="47625" cy="3224"/>
          </a:xfrm>
          <a:custGeom>
            <a:avLst/>
            <a:gdLst>
              <a:gd name="connsiteX0" fmla="*/ 0 w 47625"/>
              <a:gd name="connsiteY0" fmla="*/ 0 h 3224"/>
              <a:gd name="connsiteX1" fmla="*/ 47625 w 47625"/>
              <a:gd name="connsiteY1" fmla="*/ 3175 h 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625" h="3224">
                <a:moveTo>
                  <a:pt x="0" y="0"/>
                </a:moveTo>
                <a:cubicBezTo>
                  <a:pt x="34886" y="3876"/>
                  <a:pt x="18991" y="3175"/>
                  <a:pt x="47625" y="3175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orme libre 22">
            <a:extLst>
              <a:ext uri="{FF2B5EF4-FFF2-40B4-BE49-F238E27FC236}">
                <a16:creationId xmlns:a16="http://schemas.microsoft.com/office/drawing/2014/main" id="{6DB67EB9-5F2D-004E-9B6A-B14F7C5E04F1}"/>
              </a:ext>
            </a:extLst>
          </p:cNvPr>
          <p:cNvSpPr/>
          <p:nvPr/>
        </p:nvSpPr>
        <p:spPr>
          <a:xfrm>
            <a:off x="8724900" y="5737225"/>
            <a:ext cx="88900" cy="25400"/>
          </a:xfrm>
          <a:custGeom>
            <a:avLst/>
            <a:gdLst>
              <a:gd name="connsiteX0" fmla="*/ 88900 w 88900"/>
              <a:gd name="connsiteY0" fmla="*/ 0 h 25400"/>
              <a:gd name="connsiteX1" fmla="*/ 0 w 88900"/>
              <a:gd name="connsiteY1" fmla="*/ 25400 h 2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900" h="25400">
                <a:moveTo>
                  <a:pt x="88900" y="0"/>
                </a:moveTo>
                <a:lnTo>
                  <a:pt x="0" y="25400"/>
                </a:ln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orme libre 24">
            <a:extLst>
              <a:ext uri="{FF2B5EF4-FFF2-40B4-BE49-F238E27FC236}">
                <a16:creationId xmlns:a16="http://schemas.microsoft.com/office/drawing/2014/main" id="{0F6DB69A-C5CA-D847-AB60-5BFAE30B90BF}"/>
              </a:ext>
            </a:extLst>
          </p:cNvPr>
          <p:cNvSpPr/>
          <p:nvPr/>
        </p:nvSpPr>
        <p:spPr>
          <a:xfrm>
            <a:off x="8032750" y="5977911"/>
            <a:ext cx="283260" cy="238739"/>
          </a:xfrm>
          <a:custGeom>
            <a:avLst/>
            <a:gdLst>
              <a:gd name="connsiteX0" fmla="*/ 98425 w 283260"/>
              <a:gd name="connsiteY0" fmla="*/ 127614 h 238739"/>
              <a:gd name="connsiteX1" fmla="*/ 120650 w 283260"/>
              <a:gd name="connsiteY1" fmla="*/ 121264 h 238739"/>
              <a:gd name="connsiteX2" fmla="*/ 130175 w 283260"/>
              <a:gd name="connsiteY2" fmla="*/ 118089 h 238739"/>
              <a:gd name="connsiteX3" fmla="*/ 139700 w 283260"/>
              <a:gd name="connsiteY3" fmla="*/ 111739 h 238739"/>
              <a:gd name="connsiteX4" fmla="*/ 149225 w 283260"/>
              <a:gd name="connsiteY4" fmla="*/ 108564 h 238739"/>
              <a:gd name="connsiteX5" fmla="*/ 177800 w 283260"/>
              <a:gd name="connsiteY5" fmla="*/ 95864 h 238739"/>
              <a:gd name="connsiteX6" fmla="*/ 196850 w 283260"/>
              <a:gd name="connsiteY6" fmla="*/ 83164 h 238739"/>
              <a:gd name="connsiteX7" fmla="*/ 212725 w 283260"/>
              <a:gd name="connsiteY7" fmla="*/ 64114 h 238739"/>
              <a:gd name="connsiteX8" fmla="*/ 228600 w 283260"/>
              <a:gd name="connsiteY8" fmla="*/ 45064 h 238739"/>
              <a:gd name="connsiteX9" fmla="*/ 234950 w 283260"/>
              <a:gd name="connsiteY9" fmla="*/ 26014 h 238739"/>
              <a:gd name="connsiteX10" fmla="*/ 231775 w 283260"/>
              <a:gd name="connsiteY10" fmla="*/ 3789 h 238739"/>
              <a:gd name="connsiteX11" fmla="*/ 187325 w 283260"/>
              <a:gd name="connsiteY11" fmla="*/ 13314 h 238739"/>
              <a:gd name="connsiteX12" fmla="*/ 184150 w 283260"/>
              <a:gd name="connsiteY12" fmla="*/ 22839 h 238739"/>
              <a:gd name="connsiteX13" fmla="*/ 177800 w 283260"/>
              <a:gd name="connsiteY13" fmla="*/ 32364 h 238739"/>
              <a:gd name="connsiteX14" fmla="*/ 165100 w 283260"/>
              <a:gd name="connsiteY14" fmla="*/ 60939 h 238739"/>
              <a:gd name="connsiteX15" fmla="*/ 155575 w 283260"/>
              <a:gd name="connsiteY15" fmla="*/ 83164 h 238739"/>
              <a:gd name="connsiteX16" fmla="*/ 149225 w 283260"/>
              <a:gd name="connsiteY16" fmla="*/ 102214 h 238739"/>
              <a:gd name="connsiteX17" fmla="*/ 142875 w 283260"/>
              <a:gd name="connsiteY17" fmla="*/ 121264 h 238739"/>
              <a:gd name="connsiteX18" fmla="*/ 139700 w 283260"/>
              <a:gd name="connsiteY18" fmla="*/ 130789 h 238739"/>
              <a:gd name="connsiteX19" fmla="*/ 130175 w 283260"/>
              <a:gd name="connsiteY19" fmla="*/ 143489 h 238739"/>
              <a:gd name="connsiteX20" fmla="*/ 117475 w 283260"/>
              <a:gd name="connsiteY20" fmla="*/ 162539 h 238739"/>
              <a:gd name="connsiteX21" fmla="*/ 98425 w 283260"/>
              <a:gd name="connsiteY21" fmla="*/ 184764 h 238739"/>
              <a:gd name="connsiteX22" fmla="*/ 79375 w 283260"/>
              <a:gd name="connsiteY22" fmla="*/ 200639 h 238739"/>
              <a:gd name="connsiteX23" fmla="*/ 60325 w 283260"/>
              <a:gd name="connsiteY23" fmla="*/ 216514 h 238739"/>
              <a:gd name="connsiteX24" fmla="*/ 41275 w 283260"/>
              <a:gd name="connsiteY24" fmla="*/ 222864 h 238739"/>
              <a:gd name="connsiteX25" fmla="*/ 6350 w 283260"/>
              <a:gd name="connsiteY25" fmla="*/ 213339 h 238739"/>
              <a:gd name="connsiteX26" fmla="*/ 0 w 283260"/>
              <a:gd name="connsiteY26" fmla="*/ 203814 h 238739"/>
              <a:gd name="connsiteX27" fmla="*/ 3175 w 283260"/>
              <a:gd name="connsiteY27" fmla="*/ 184764 h 238739"/>
              <a:gd name="connsiteX28" fmla="*/ 22225 w 283260"/>
              <a:gd name="connsiteY28" fmla="*/ 178414 h 238739"/>
              <a:gd name="connsiteX29" fmla="*/ 63500 w 283260"/>
              <a:gd name="connsiteY29" fmla="*/ 187939 h 238739"/>
              <a:gd name="connsiteX30" fmla="*/ 69850 w 283260"/>
              <a:gd name="connsiteY30" fmla="*/ 197464 h 238739"/>
              <a:gd name="connsiteX31" fmla="*/ 73025 w 283260"/>
              <a:gd name="connsiteY31" fmla="*/ 206989 h 238739"/>
              <a:gd name="connsiteX32" fmla="*/ 101600 w 283260"/>
              <a:gd name="connsiteY32" fmla="*/ 226039 h 238739"/>
              <a:gd name="connsiteX33" fmla="*/ 111125 w 283260"/>
              <a:gd name="connsiteY33" fmla="*/ 232389 h 238739"/>
              <a:gd name="connsiteX34" fmla="*/ 161925 w 283260"/>
              <a:gd name="connsiteY34" fmla="*/ 229214 h 238739"/>
              <a:gd name="connsiteX35" fmla="*/ 193675 w 283260"/>
              <a:gd name="connsiteY35" fmla="*/ 219689 h 238739"/>
              <a:gd name="connsiteX36" fmla="*/ 212725 w 283260"/>
              <a:gd name="connsiteY36" fmla="*/ 210164 h 238739"/>
              <a:gd name="connsiteX37" fmla="*/ 222250 w 283260"/>
              <a:gd name="connsiteY37" fmla="*/ 200639 h 238739"/>
              <a:gd name="connsiteX38" fmla="*/ 228600 w 283260"/>
              <a:gd name="connsiteY38" fmla="*/ 181589 h 238739"/>
              <a:gd name="connsiteX39" fmla="*/ 225425 w 283260"/>
              <a:gd name="connsiteY39" fmla="*/ 168889 h 238739"/>
              <a:gd name="connsiteX40" fmla="*/ 215900 w 283260"/>
              <a:gd name="connsiteY40" fmla="*/ 165714 h 238739"/>
              <a:gd name="connsiteX41" fmla="*/ 190500 w 283260"/>
              <a:gd name="connsiteY41" fmla="*/ 172064 h 238739"/>
              <a:gd name="connsiteX42" fmla="*/ 187325 w 283260"/>
              <a:gd name="connsiteY42" fmla="*/ 181589 h 238739"/>
              <a:gd name="connsiteX43" fmla="*/ 190500 w 283260"/>
              <a:gd name="connsiteY43" fmla="*/ 213339 h 238739"/>
              <a:gd name="connsiteX44" fmla="*/ 196850 w 283260"/>
              <a:gd name="connsiteY44" fmla="*/ 222864 h 238739"/>
              <a:gd name="connsiteX45" fmla="*/ 225425 w 283260"/>
              <a:gd name="connsiteY45" fmla="*/ 238739 h 238739"/>
              <a:gd name="connsiteX46" fmla="*/ 266700 w 283260"/>
              <a:gd name="connsiteY46" fmla="*/ 235564 h 238739"/>
              <a:gd name="connsiteX47" fmla="*/ 279400 w 283260"/>
              <a:gd name="connsiteY47" fmla="*/ 229214 h 238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83260" h="238739">
                <a:moveTo>
                  <a:pt x="98425" y="127614"/>
                </a:moveTo>
                <a:lnTo>
                  <a:pt x="120650" y="121264"/>
                </a:lnTo>
                <a:cubicBezTo>
                  <a:pt x="123856" y="120302"/>
                  <a:pt x="127182" y="119586"/>
                  <a:pt x="130175" y="118089"/>
                </a:cubicBezTo>
                <a:cubicBezTo>
                  <a:pt x="133588" y="116382"/>
                  <a:pt x="136287" y="113446"/>
                  <a:pt x="139700" y="111739"/>
                </a:cubicBezTo>
                <a:cubicBezTo>
                  <a:pt x="142693" y="110242"/>
                  <a:pt x="146091" y="109739"/>
                  <a:pt x="149225" y="108564"/>
                </a:cubicBezTo>
                <a:cubicBezTo>
                  <a:pt x="157717" y="105379"/>
                  <a:pt x="169783" y="100674"/>
                  <a:pt x="177800" y="95864"/>
                </a:cubicBezTo>
                <a:cubicBezTo>
                  <a:pt x="184344" y="91937"/>
                  <a:pt x="191454" y="88560"/>
                  <a:pt x="196850" y="83164"/>
                </a:cubicBezTo>
                <a:cubicBezTo>
                  <a:pt x="224677" y="55337"/>
                  <a:pt x="190623" y="90636"/>
                  <a:pt x="212725" y="64114"/>
                </a:cubicBezTo>
                <a:cubicBezTo>
                  <a:pt x="219846" y="55569"/>
                  <a:pt x="224095" y="55199"/>
                  <a:pt x="228600" y="45064"/>
                </a:cubicBezTo>
                <a:cubicBezTo>
                  <a:pt x="231318" y="38947"/>
                  <a:pt x="234950" y="26014"/>
                  <a:pt x="234950" y="26014"/>
                </a:cubicBezTo>
                <a:cubicBezTo>
                  <a:pt x="233892" y="18606"/>
                  <a:pt x="238468" y="7136"/>
                  <a:pt x="231775" y="3789"/>
                </a:cubicBezTo>
                <a:cubicBezTo>
                  <a:pt x="212664" y="-5767"/>
                  <a:pt x="200174" y="4748"/>
                  <a:pt x="187325" y="13314"/>
                </a:cubicBezTo>
                <a:cubicBezTo>
                  <a:pt x="186267" y="16489"/>
                  <a:pt x="185647" y="19846"/>
                  <a:pt x="184150" y="22839"/>
                </a:cubicBezTo>
                <a:cubicBezTo>
                  <a:pt x="182443" y="26252"/>
                  <a:pt x="179350" y="28877"/>
                  <a:pt x="177800" y="32364"/>
                </a:cubicBezTo>
                <a:cubicBezTo>
                  <a:pt x="162687" y="66369"/>
                  <a:pt x="179471" y="39383"/>
                  <a:pt x="165100" y="60939"/>
                </a:cubicBezTo>
                <a:cubicBezTo>
                  <a:pt x="156701" y="94534"/>
                  <a:pt x="168104" y="54973"/>
                  <a:pt x="155575" y="83164"/>
                </a:cubicBezTo>
                <a:cubicBezTo>
                  <a:pt x="152857" y="89281"/>
                  <a:pt x="151342" y="95864"/>
                  <a:pt x="149225" y="102214"/>
                </a:cubicBezTo>
                <a:lnTo>
                  <a:pt x="142875" y="121264"/>
                </a:lnTo>
                <a:cubicBezTo>
                  <a:pt x="141817" y="124439"/>
                  <a:pt x="141708" y="128112"/>
                  <a:pt x="139700" y="130789"/>
                </a:cubicBezTo>
                <a:cubicBezTo>
                  <a:pt x="136525" y="135022"/>
                  <a:pt x="133210" y="139154"/>
                  <a:pt x="130175" y="143489"/>
                </a:cubicBezTo>
                <a:cubicBezTo>
                  <a:pt x="125798" y="149741"/>
                  <a:pt x="122871" y="157143"/>
                  <a:pt x="117475" y="162539"/>
                </a:cubicBezTo>
                <a:cubicBezTo>
                  <a:pt x="79317" y="200697"/>
                  <a:pt x="122602" y="155751"/>
                  <a:pt x="98425" y="184764"/>
                </a:cubicBezTo>
                <a:cubicBezTo>
                  <a:pt x="85776" y="199943"/>
                  <a:pt x="92998" y="189287"/>
                  <a:pt x="79375" y="200639"/>
                </a:cubicBezTo>
                <a:cubicBezTo>
                  <a:pt x="70830" y="207760"/>
                  <a:pt x="70460" y="212009"/>
                  <a:pt x="60325" y="216514"/>
                </a:cubicBezTo>
                <a:cubicBezTo>
                  <a:pt x="54208" y="219232"/>
                  <a:pt x="41275" y="222864"/>
                  <a:pt x="41275" y="222864"/>
                </a:cubicBezTo>
                <a:cubicBezTo>
                  <a:pt x="26250" y="220986"/>
                  <a:pt x="16641" y="223630"/>
                  <a:pt x="6350" y="213339"/>
                </a:cubicBezTo>
                <a:cubicBezTo>
                  <a:pt x="3652" y="210641"/>
                  <a:pt x="2117" y="206989"/>
                  <a:pt x="0" y="203814"/>
                </a:cubicBezTo>
                <a:cubicBezTo>
                  <a:pt x="1058" y="197464"/>
                  <a:pt x="-1064" y="189609"/>
                  <a:pt x="3175" y="184764"/>
                </a:cubicBezTo>
                <a:cubicBezTo>
                  <a:pt x="7583" y="179727"/>
                  <a:pt x="22225" y="178414"/>
                  <a:pt x="22225" y="178414"/>
                </a:cubicBezTo>
                <a:cubicBezTo>
                  <a:pt x="38803" y="180072"/>
                  <a:pt x="51931" y="176370"/>
                  <a:pt x="63500" y="187939"/>
                </a:cubicBezTo>
                <a:cubicBezTo>
                  <a:pt x="66198" y="190637"/>
                  <a:pt x="68143" y="194051"/>
                  <a:pt x="69850" y="197464"/>
                </a:cubicBezTo>
                <a:cubicBezTo>
                  <a:pt x="71347" y="200457"/>
                  <a:pt x="70658" y="204622"/>
                  <a:pt x="73025" y="206989"/>
                </a:cubicBezTo>
                <a:lnTo>
                  <a:pt x="101600" y="226039"/>
                </a:lnTo>
                <a:lnTo>
                  <a:pt x="111125" y="232389"/>
                </a:lnTo>
                <a:cubicBezTo>
                  <a:pt x="128058" y="231331"/>
                  <a:pt x="145043" y="230902"/>
                  <a:pt x="161925" y="229214"/>
                </a:cubicBezTo>
                <a:cubicBezTo>
                  <a:pt x="167145" y="228692"/>
                  <a:pt x="191920" y="220859"/>
                  <a:pt x="193675" y="219689"/>
                </a:cubicBezTo>
                <a:cubicBezTo>
                  <a:pt x="205985" y="211483"/>
                  <a:pt x="199580" y="214546"/>
                  <a:pt x="212725" y="210164"/>
                </a:cubicBezTo>
                <a:cubicBezTo>
                  <a:pt x="215900" y="206989"/>
                  <a:pt x="220069" y="204564"/>
                  <a:pt x="222250" y="200639"/>
                </a:cubicBezTo>
                <a:cubicBezTo>
                  <a:pt x="225501" y="194788"/>
                  <a:pt x="228600" y="181589"/>
                  <a:pt x="228600" y="181589"/>
                </a:cubicBezTo>
                <a:cubicBezTo>
                  <a:pt x="227542" y="177356"/>
                  <a:pt x="228151" y="172296"/>
                  <a:pt x="225425" y="168889"/>
                </a:cubicBezTo>
                <a:cubicBezTo>
                  <a:pt x="223334" y="166276"/>
                  <a:pt x="219247" y="165714"/>
                  <a:pt x="215900" y="165714"/>
                </a:cubicBezTo>
                <a:cubicBezTo>
                  <a:pt x="208237" y="165714"/>
                  <a:pt x="198016" y="169559"/>
                  <a:pt x="190500" y="172064"/>
                </a:cubicBezTo>
                <a:cubicBezTo>
                  <a:pt x="189442" y="175239"/>
                  <a:pt x="187325" y="178242"/>
                  <a:pt x="187325" y="181589"/>
                </a:cubicBezTo>
                <a:cubicBezTo>
                  <a:pt x="187325" y="192225"/>
                  <a:pt x="188108" y="202975"/>
                  <a:pt x="190500" y="213339"/>
                </a:cubicBezTo>
                <a:cubicBezTo>
                  <a:pt x="191358" y="217057"/>
                  <a:pt x="193978" y="220351"/>
                  <a:pt x="196850" y="222864"/>
                </a:cubicBezTo>
                <a:cubicBezTo>
                  <a:pt x="210287" y="234621"/>
                  <a:pt x="212343" y="234378"/>
                  <a:pt x="225425" y="238739"/>
                </a:cubicBezTo>
                <a:cubicBezTo>
                  <a:pt x="239183" y="237681"/>
                  <a:pt x="253137" y="238107"/>
                  <a:pt x="266700" y="235564"/>
                </a:cubicBezTo>
                <a:cubicBezTo>
                  <a:pt x="303698" y="228627"/>
                  <a:pt x="265034" y="229214"/>
                  <a:pt x="279400" y="229214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orme libre 25">
            <a:extLst>
              <a:ext uri="{FF2B5EF4-FFF2-40B4-BE49-F238E27FC236}">
                <a16:creationId xmlns:a16="http://schemas.microsoft.com/office/drawing/2014/main" id="{FC1F79B8-23FD-5343-8338-ED91C808BF73}"/>
              </a:ext>
            </a:extLst>
          </p:cNvPr>
          <p:cNvSpPr/>
          <p:nvPr/>
        </p:nvSpPr>
        <p:spPr>
          <a:xfrm>
            <a:off x="8426450" y="6133259"/>
            <a:ext cx="450850" cy="248491"/>
          </a:xfrm>
          <a:custGeom>
            <a:avLst/>
            <a:gdLst>
              <a:gd name="connsiteX0" fmla="*/ 0 w 450850"/>
              <a:gd name="connsiteY0" fmla="*/ 45291 h 248491"/>
              <a:gd name="connsiteX1" fmla="*/ 47625 w 450850"/>
              <a:gd name="connsiteY1" fmla="*/ 841 h 248491"/>
              <a:gd name="connsiteX2" fmla="*/ 69850 w 450850"/>
              <a:gd name="connsiteY2" fmla="*/ 7191 h 248491"/>
              <a:gd name="connsiteX3" fmla="*/ 104775 w 450850"/>
              <a:gd name="connsiteY3" fmla="*/ 4016 h 248491"/>
              <a:gd name="connsiteX4" fmla="*/ 85725 w 450850"/>
              <a:gd name="connsiteY4" fmla="*/ 13541 h 248491"/>
              <a:gd name="connsiteX5" fmla="*/ 66675 w 450850"/>
              <a:gd name="connsiteY5" fmla="*/ 26241 h 248491"/>
              <a:gd name="connsiteX6" fmla="*/ 53975 w 450850"/>
              <a:gd name="connsiteY6" fmla="*/ 45291 h 248491"/>
              <a:gd name="connsiteX7" fmla="*/ 47625 w 450850"/>
              <a:gd name="connsiteY7" fmla="*/ 64341 h 248491"/>
              <a:gd name="connsiteX8" fmla="*/ 50800 w 450850"/>
              <a:gd name="connsiteY8" fmla="*/ 92916 h 248491"/>
              <a:gd name="connsiteX9" fmla="*/ 73025 w 450850"/>
              <a:gd name="connsiteY9" fmla="*/ 105616 h 248491"/>
              <a:gd name="connsiteX10" fmla="*/ 107950 w 450850"/>
              <a:gd name="connsiteY10" fmla="*/ 102441 h 248491"/>
              <a:gd name="connsiteX11" fmla="*/ 117475 w 450850"/>
              <a:gd name="connsiteY11" fmla="*/ 96091 h 248491"/>
              <a:gd name="connsiteX12" fmla="*/ 127000 w 450850"/>
              <a:gd name="connsiteY12" fmla="*/ 92916 h 248491"/>
              <a:gd name="connsiteX13" fmla="*/ 139700 w 450850"/>
              <a:gd name="connsiteY13" fmla="*/ 70691 h 248491"/>
              <a:gd name="connsiteX14" fmla="*/ 142875 w 450850"/>
              <a:gd name="connsiteY14" fmla="*/ 61166 h 248491"/>
              <a:gd name="connsiteX15" fmla="*/ 158750 w 450850"/>
              <a:gd name="connsiteY15" fmla="*/ 42116 h 248491"/>
              <a:gd name="connsiteX16" fmla="*/ 165100 w 450850"/>
              <a:gd name="connsiteY16" fmla="*/ 32591 h 248491"/>
              <a:gd name="connsiteX17" fmla="*/ 168275 w 450850"/>
              <a:gd name="connsiteY17" fmla="*/ 23066 h 248491"/>
              <a:gd name="connsiteX18" fmla="*/ 155575 w 450850"/>
              <a:gd name="connsiteY18" fmla="*/ 42116 h 248491"/>
              <a:gd name="connsiteX19" fmla="*/ 149225 w 450850"/>
              <a:gd name="connsiteY19" fmla="*/ 51641 h 248491"/>
              <a:gd name="connsiteX20" fmla="*/ 146050 w 450850"/>
              <a:gd name="connsiteY20" fmla="*/ 61166 h 248491"/>
              <a:gd name="connsiteX21" fmla="*/ 136525 w 450850"/>
              <a:gd name="connsiteY21" fmla="*/ 80216 h 248491"/>
              <a:gd name="connsiteX22" fmla="*/ 139700 w 450850"/>
              <a:gd name="connsiteY22" fmla="*/ 102441 h 248491"/>
              <a:gd name="connsiteX23" fmla="*/ 142875 w 450850"/>
              <a:gd name="connsiteY23" fmla="*/ 111966 h 248491"/>
              <a:gd name="connsiteX24" fmla="*/ 152400 w 450850"/>
              <a:gd name="connsiteY24" fmla="*/ 115141 h 248491"/>
              <a:gd name="connsiteX25" fmla="*/ 161925 w 450850"/>
              <a:gd name="connsiteY25" fmla="*/ 111966 h 248491"/>
              <a:gd name="connsiteX26" fmla="*/ 190500 w 450850"/>
              <a:gd name="connsiteY26" fmla="*/ 80216 h 248491"/>
              <a:gd name="connsiteX27" fmla="*/ 209550 w 450850"/>
              <a:gd name="connsiteY27" fmla="*/ 61166 h 248491"/>
              <a:gd name="connsiteX28" fmla="*/ 219075 w 450850"/>
              <a:gd name="connsiteY28" fmla="*/ 51641 h 248491"/>
              <a:gd name="connsiteX29" fmla="*/ 228600 w 450850"/>
              <a:gd name="connsiteY29" fmla="*/ 38941 h 248491"/>
              <a:gd name="connsiteX30" fmla="*/ 238125 w 450850"/>
              <a:gd name="connsiteY30" fmla="*/ 32591 h 248491"/>
              <a:gd name="connsiteX31" fmla="*/ 260350 w 450850"/>
              <a:gd name="connsiteY31" fmla="*/ 23066 h 248491"/>
              <a:gd name="connsiteX32" fmla="*/ 295275 w 450850"/>
              <a:gd name="connsiteY32" fmla="*/ 26241 h 248491"/>
              <a:gd name="connsiteX33" fmla="*/ 304800 w 450850"/>
              <a:gd name="connsiteY33" fmla="*/ 38941 h 248491"/>
              <a:gd name="connsiteX34" fmla="*/ 311150 w 450850"/>
              <a:gd name="connsiteY34" fmla="*/ 61166 h 248491"/>
              <a:gd name="connsiteX35" fmla="*/ 298450 w 450850"/>
              <a:gd name="connsiteY35" fmla="*/ 108791 h 248491"/>
              <a:gd name="connsiteX36" fmla="*/ 285750 w 450850"/>
              <a:gd name="connsiteY36" fmla="*/ 111966 h 248491"/>
              <a:gd name="connsiteX37" fmla="*/ 257175 w 450850"/>
              <a:gd name="connsiteY37" fmla="*/ 108791 h 248491"/>
              <a:gd name="connsiteX38" fmla="*/ 266700 w 450850"/>
              <a:gd name="connsiteY38" fmla="*/ 105616 h 248491"/>
              <a:gd name="connsiteX39" fmla="*/ 295275 w 450850"/>
              <a:gd name="connsiteY39" fmla="*/ 108791 h 248491"/>
              <a:gd name="connsiteX40" fmla="*/ 304800 w 450850"/>
              <a:gd name="connsiteY40" fmla="*/ 111966 h 248491"/>
              <a:gd name="connsiteX41" fmla="*/ 314325 w 450850"/>
              <a:gd name="connsiteY41" fmla="*/ 121491 h 248491"/>
              <a:gd name="connsiteX42" fmla="*/ 320675 w 450850"/>
              <a:gd name="connsiteY42" fmla="*/ 131016 h 248491"/>
              <a:gd name="connsiteX43" fmla="*/ 327025 w 450850"/>
              <a:gd name="connsiteY43" fmla="*/ 156416 h 248491"/>
              <a:gd name="connsiteX44" fmla="*/ 320675 w 450850"/>
              <a:gd name="connsiteY44" fmla="*/ 207216 h 248491"/>
              <a:gd name="connsiteX45" fmla="*/ 311150 w 450850"/>
              <a:gd name="connsiteY45" fmla="*/ 219916 h 248491"/>
              <a:gd name="connsiteX46" fmla="*/ 282575 w 450850"/>
              <a:gd name="connsiteY46" fmla="*/ 238966 h 248491"/>
              <a:gd name="connsiteX47" fmla="*/ 263525 w 450850"/>
              <a:gd name="connsiteY47" fmla="*/ 248491 h 248491"/>
              <a:gd name="connsiteX48" fmla="*/ 238125 w 450850"/>
              <a:gd name="connsiteY48" fmla="*/ 245316 h 248491"/>
              <a:gd name="connsiteX49" fmla="*/ 219075 w 450850"/>
              <a:gd name="connsiteY49" fmla="*/ 213566 h 248491"/>
              <a:gd name="connsiteX50" fmla="*/ 222250 w 450850"/>
              <a:gd name="connsiteY50" fmla="*/ 191341 h 248491"/>
              <a:gd name="connsiteX51" fmla="*/ 241300 w 450850"/>
              <a:gd name="connsiteY51" fmla="*/ 172291 h 248491"/>
              <a:gd name="connsiteX52" fmla="*/ 263525 w 450850"/>
              <a:gd name="connsiteY52" fmla="*/ 153241 h 248491"/>
              <a:gd name="connsiteX53" fmla="*/ 279400 w 450850"/>
              <a:gd name="connsiteY53" fmla="*/ 137366 h 248491"/>
              <a:gd name="connsiteX54" fmla="*/ 292100 w 450850"/>
              <a:gd name="connsiteY54" fmla="*/ 131016 h 248491"/>
              <a:gd name="connsiteX55" fmla="*/ 301625 w 450850"/>
              <a:gd name="connsiteY55" fmla="*/ 124666 h 248491"/>
              <a:gd name="connsiteX56" fmla="*/ 311150 w 450850"/>
              <a:gd name="connsiteY56" fmla="*/ 121491 h 248491"/>
              <a:gd name="connsiteX57" fmla="*/ 323850 w 450850"/>
              <a:gd name="connsiteY57" fmla="*/ 115141 h 248491"/>
              <a:gd name="connsiteX58" fmla="*/ 346075 w 450850"/>
              <a:gd name="connsiteY58" fmla="*/ 108791 h 248491"/>
              <a:gd name="connsiteX59" fmla="*/ 365125 w 450850"/>
              <a:gd name="connsiteY59" fmla="*/ 102441 h 248491"/>
              <a:gd name="connsiteX60" fmla="*/ 381000 w 450850"/>
              <a:gd name="connsiteY60" fmla="*/ 99266 h 248491"/>
              <a:gd name="connsiteX61" fmla="*/ 396875 w 450850"/>
              <a:gd name="connsiteY61" fmla="*/ 92916 h 248491"/>
              <a:gd name="connsiteX62" fmla="*/ 409575 w 450850"/>
              <a:gd name="connsiteY62" fmla="*/ 89741 h 248491"/>
              <a:gd name="connsiteX63" fmla="*/ 431800 w 450850"/>
              <a:gd name="connsiteY63" fmla="*/ 80216 h 248491"/>
              <a:gd name="connsiteX64" fmla="*/ 441325 w 450850"/>
              <a:gd name="connsiteY64" fmla="*/ 73866 h 248491"/>
              <a:gd name="connsiteX65" fmla="*/ 450850 w 450850"/>
              <a:gd name="connsiteY65" fmla="*/ 70691 h 24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50850" h="248491">
                <a:moveTo>
                  <a:pt x="0" y="45291"/>
                </a:moveTo>
                <a:cubicBezTo>
                  <a:pt x="15875" y="30474"/>
                  <a:pt x="28561" y="11239"/>
                  <a:pt x="47625" y="841"/>
                </a:cubicBezTo>
                <a:cubicBezTo>
                  <a:pt x="54389" y="-2848"/>
                  <a:pt x="62157" y="6764"/>
                  <a:pt x="69850" y="7191"/>
                </a:cubicBezTo>
                <a:cubicBezTo>
                  <a:pt x="81522" y="7839"/>
                  <a:pt x="93133" y="5074"/>
                  <a:pt x="104775" y="4016"/>
                </a:cubicBezTo>
                <a:cubicBezTo>
                  <a:pt x="95229" y="7198"/>
                  <a:pt x="93931" y="6702"/>
                  <a:pt x="85725" y="13541"/>
                </a:cubicBezTo>
                <a:cubicBezTo>
                  <a:pt x="69870" y="26754"/>
                  <a:pt x="83414" y="20661"/>
                  <a:pt x="66675" y="26241"/>
                </a:cubicBezTo>
                <a:cubicBezTo>
                  <a:pt x="62442" y="32591"/>
                  <a:pt x="56388" y="38051"/>
                  <a:pt x="53975" y="45291"/>
                </a:cubicBezTo>
                <a:lnTo>
                  <a:pt x="47625" y="64341"/>
                </a:lnTo>
                <a:cubicBezTo>
                  <a:pt x="48683" y="73866"/>
                  <a:pt x="47525" y="83909"/>
                  <a:pt x="50800" y="92916"/>
                </a:cubicBezTo>
                <a:cubicBezTo>
                  <a:pt x="51797" y="95658"/>
                  <a:pt x="72374" y="105290"/>
                  <a:pt x="73025" y="105616"/>
                </a:cubicBezTo>
                <a:cubicBezTo>
                  <a:pt x="84667" y="104558"/>
                  <a:pt x="96520" y="104890"/>
                  <a:pt x="107950" y="102441"/>
                </a:cubicBezTo>
                <a:cubicBezTo>
                  <a:pt x="111681" y="101641"/>
                  <a:pt x="114062" y="97798"/>
                  <a:pt x="117475" y="96091"/>
                </a:cubicBezTo>
                <a:cubicBezTo>
                  <a:pt x="120468" y="94594"/>
                  <a:pt x="123825" y="93974"/>
                  <a:pt x="127000" y="92916"/>
                </a:cubicBezTo>
                <a:cubicBezTo>
                  <a:pt x="134280" y="71077"/>
                  <a:pt x="124323" y="97601"/>
                  <a:pt x="139700" y="70691"/>
                </a:cubicBezTo>
                <a:cubicBezTo>
                  <a:pt x="141360" y="67785"/>
                  <a:pt x="141378" y="64159"/>
                  <a:pt x="142875" y="61166"/>
                </a:cubicBezTo>
                <a:cubicBezTo>
                  <a:pt x="148787" y="49342"/>
                  <a:pt x="149973" y="52649"/>
                  <a:pt x="158750" y="42116"/>
                </a:cubicBezTo>
                <a:cubicBezTo>
                  <a:pt x="161193" y="39185"/>
                  <a:pt x="163393" y="36004"/>
                  <a:pt x="165100" y="32591"/>
                </a:cubicBezTo>
                <a:cubicBezTo>
                  <a:pt x="166597" y="29598"/>
                  <a:pt x="170642" y="20699"/>
                  <a:pt x="168275" y="23066"/>
                </a:cubicBezTo>
                <a:cubicBezTo>
                  <a:pt x="162879" y="28462"/>
                  <a:pt x="159808" y="35766"/>
                  <a:pt x="155575" y="42116"/>
                </a:cubicBezTo>
                <a:cubicBezTo>
                  <a:pt x="153458" y="45291"/>
                  <a:pt x="150432" y="48021"/>
                  <a:pt x="149225" y="51641"/>
                </a:cubicBezTo>
                <a:cubicBezTo>
                  <a:pt x="148167" y="54816"/>
                  <a:pt x="147547" y="58173"/>
                  <a:pt x="146050" y="61166"/>
                </a:cubicBezTo>
                <a:cubicBezTo>
                  <a:pt x="133740" y="85785"/>
                  <a:pt x="144505" y="56275"/>
                  <a:pt x="136525" y="80216"/>
                </a:cubicBezTo>
                <a:cubicBezTo>
                  <a:pt x="137583" y="87624"/>
                  <a:pt x="138232" y="95103"/>
                  <a:pt x="139700" y="102441"/>
                </a:cubicBezTo>
                <a:cubicBezTo>
                  <a:pt x="140356" y="105723"/>
                  <a:pt x="140508" y="109599"/>
                  <a:pt x="142875" y="111966"/>
                </a:cubicBezTo>
                <a:cubicBezTo>
                  <a:pt x="145242" y="114333"/>
                  <a:pt x="149225" y="114083"/>
                  <a:pt x="152400" y="115141"/>
                </a:cubicBezTo>
                <a:cubicBezTo>
                  <a:pt x="155575" y="114083"/>
                  <a:pt x="159283" y="114021"/>
                  <a:pt x="161925" y="111966"/>
                </a:cubicBezTo>
                <a:cubicBezTo>
                  <a:pt x="186395" y="92934"/>
                  <a:pt x="174598" y="97885"/>
                  <a:pt x="190500" y="80216"/>
                </a:cubicBezTo>
                <a:cubicBezTo>
                  <a:pt x="196507" y="73541"/>
                  <a:pt x="203200" y="67516"/>
                  <a:pt x="209550" y="61166"/>
                </a:cubicBezTo>
                <a:cubicBezTo>
                  <a:pt x="212725" y="57991"/>
                  <a:pt x="216381" y="55233"/>
                  <a:pt x="219075" y="51641"/>
                </a:cubicBezTo>
                <a:cubicBezTo>
                  <a:pt x="222250" y="47408"/>
                  <a:pt x="224858" y="42683"/>
                  <a:pt x="228600" y="38941"/>
                </a:cubicBezTo>
                <a:cubicBezTo>
                  <a:pt x="231298" y="36243"/>
                  <a:pt x="234812" y="34484"/>
                  <a:pt x="238125" y="32591"/>
                </a:cubicBezTo>
                <a:cubicBezTo>
                  <a:pt x="249110" y="26314"/>
                  <a:pt x="249664" y="26628"/>
                  <a:pt x="260350" y="23066"/>
                </a:cubicBezTo>
                <a:cubicBezTo>
                  <a:pt x="271992" y="24124"/>
                  <a:pt x="284266" y="22309"/>
                  <a:pt x="295275" y="26241"/>
                </a:cubicBezTo>
                <a:cubicBezTo>
                  <a:pt x="300258" y="28021"/>
                  <a:pt x="302175" y="34347"/>
                  <a:pt x="304800" y="38941"/>
                </a:cubicBezTo>
                <a:cubicBezTo>
                  <a:pt x="306824" y="42484"/>
                  <a:pt x="310463" y="58417"/>
                  <a:pt x="311150" y="61166"/>
                </a:cubicBezTo>
                <a:cubicBezTo>
                  <a:pt x="309575" y="80066"/>
                  <a:pt x="316291" y="98596"/>
                  <a:pt x="298450" y="108791"/>
                </a:cubicBezTo>
                <a:cubicBezTo>
                  <a:pt x="294661" y="110956"/>
                  <a:pt x="289983" y="110908"/>
                  <a:pt x="285750" y="111966"/>
                </a:cubicBezTo>
                <a:cubicBezTo>
                  <a:pt x="276225" y="110908"/>
                  <a:pt x="266267" y="111822"/>
                  <a:pt x="257175" y="108791"/>
                </a:cubicBezTo>
                <a:cubicBezTo>
                  <a:pt x="254000" y="107733"/>
                  <a:pt x="263353" y="105616"/>
                  <a:pt x="266700" y="105616"/>
                </a:cubicBezTo>
                <a:cubicBezTo>
                  <a:pt x="276284" y="105616"/>
                  <a:pt x="285750" y="107733"/>
                  <a:pt x="295275" y="108791"/>
                </a:cubicBezTo>
                <a:cubicBezTo>
                  <a:pt x="298450" y="109849"/>
                  <a:pt x="302015" y="110110"/>
                  <a:pt x="304800" y="111966"/>
                </a:cubicBezTo>
                <a:cubicBezTo>
                  <a:pt x="308536" y="114457"/>
                  <a:pt x="311450" y="118042"/>
                  <a:pt x="314325" y="121491"/>
                </a:cubicBezTo>
                <a:cubicBezTo>
                  <a:pt x="316768" y="124422"/>
                  <a:pt x="318968" y="127603"/>
                  <a:pt x="320675" y="131016"/>
                </a:cubicBezTo>
                <a:cubicBezTo>
                  <a:pt x="323929" y="137525"/>
                  <a:pt x="325817" y="150378"/>
                  <a:pt x="327025" y="156416"/>
                </a:cubicBezTo>
                <a:cubicBezTo>
                  <a:pt x="324908" y="173349"/>
                  <a:pt x="324814" y="190660"/>
                  <a:pt x="320675" y="207216"/>
                </a:cubicBezTo>
                <a:cubicBezTo>
                  <a:pt x="319392" y="212350"/>
                  <a:pt x="315215" y="216528"/>
                  <a:pt x="311150" y="219916"/>
                </a:cubicBezTo>
                <a:cubicBezTo>
                  <a:pt x="302356" y="227245"/>
                  <a:pt x="293435" y="235346"/>
                  <a:pt x="282575" y="238966"/>
                </a:cubicBezTo>
                <a:cubicBezTo>
                  <a:pt x="269430" y="243348"/>
                  <a:pt x="275835" y="240285"/>
                  <a:pt x="263525" y="248491"/>
                </a:cubicBezTo>
                <a:cubicBezTo>
                  <a:pt x="255058" y="247433"/>
                  <a:pt x="246357" y="247561"/>
                  <a:pt x="238125" y="245316"/>
                </a:cubicBezTo>
                <a:cubicBezTo>
                  <a:pt x="224416" y="241577"/>
                  <a:pt x="221913" y="224917"/>
                  <a:pt x="219075" y="213566"/>
                </a:cubicBezTo>
                <a:cubicBezTo>
                  <a:pt x="220133" y="206158"/>
                  <a:pt x="218702" y="197930"/>
                  <a:pt x="222250" y="191341"/>
                </a:cubicBezTo>
                <a:cubicBezTo>
                  <a:pt x="226508" y="183434"/>
                  <a:pt x="234950" y="178641"/>
                  <a:pt x="241300" y="172291"/>
                </a:cubicBezTo>
                <a:cubicBezTo>
                  <a:pt x="271847" y="141744"/>
                  <a:pt x="226868" y="185825"/>
                  <a:pt x="263525" y="153241"/>
                </a:cubicBezTo>
                <a:cubicBezTo>
                  <a:pt x="269118" y="148269"/>
                  <a:pt x="273493" y="141960"/>
                  <a:pt x="279400" y="137366"/>
                </a:cubicBezTo>
                <a:cubicBezTo>
                  <a:pt x="283136" y="134460"/>
                  <a:pt x="287991" y="133364"/>
                  <a:pt x="292100" y="131016"/>
                </a:cubicBezTo>
                <a:cubicBezTo>
                  <a:pt x="295413" y="129123"/>
                  <a:pt x="298212" y="126373"/>
                  <a:pt x="301625" y="124666"/>
                </a:cubicBezTo>
                <a:cubicBezTo>
                  <a:pt x="304618" y="123169"/>
                  <a:pt x="308074" y="122809"/>
                  <a:pt x="311150" y="121491"/>
                </a:cubicBezTo>
                <a:cubicBezTo>
                  <a:pt x="315500" y="119627"/>
                  <a:pt x="319500" y="117005"/>
                  <a:pt x="323850" y="115141"/>
                </a:cubicBezTo>
                <a:cubicBezTo>
                  <a:pt x="332149" y="111584"/>
                  <a:pt x="337124" y="111476"/>
                  <a:pt x="346075" y="108791"/>
                </a:cubicBezTo>
                <a:cubicBezTo>
                  <a:pt x="352486" y="106868"/>
                  <a:pt x="358561" y="103754"/>
                  <a:pt x="365125" y="102441"/>
                </a:cubicBezTo>
                <a:cubicBezTo>
                  <a:pt x="370417" y="101383"/>
                  <a:pt x="375831" y="100817"/>
                  <a:pt x="381000" y="99266"/>
                </a:cubicBezTo>
                <a:cubicBezTo>
                  <a:pt x="386459" y="97628"/>
                  <a:pt x="391468" y="94718"/>
                  <a:pt x="396875" y="92916"/>
                </a:cubicBezTo>
                <a:cubicBezTo>
                  <a:pt x="401015" y="91536"/>
                  <a:pt x="405342" y="90799"/>
                  <a:pt x="409575" y="89741"/>
                </a:cubicBezTo>
                <a:cubicBezTo>
                  <a:pt x="433488" y="73799"/>
                  <a:pt x="403097" y="92517"/>
                  <a:pt x="431800" y="80216"/>
                </a:cubicBezTo>
                <a:cubicBezTo>
                  <a:pt x="435307" y="78713"/>
                  <a:pt x="437912" y="75573"/>
                  <a:pt x="441325" y="73866"/>
                </a:cubicBezTo>
                <a:cubicBezTo>
                  <a:pt x="444318" y="72369"/>
                  <a:pt x="450850" y="70691"/>
                  <a:pt x="450850" y="70691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F396F02C-2F5B-8846-97EE-997B87AF5C49}"/>
              </a:ext>
            </a:extLst>
          </p:cNvPr>
          <p:cNvSpPr txBox="1"/>
          <p:nvPr/>
        </p:nvSpPr>
        <p:spPr>
          <a:xfrm>
            <a:off x="1911708" y="4437085"/>
            <a:ext cx="3416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GE typo" pitchFamily="2" charset="0"/>
              </a:rPr>
              <a:t>l’école !</a:t>
            </a:r>
          </a:p>
        </p:txBody>
      </p:sp>
      <p:sp>
        <p:nvSpPr>
          <p:cNvPr id="3" name="Forme libre 2">
            <a:extLst>
              <a:ext uri="{FF2B5EF4-FFF2-40B4-BE49-F238E27FC236}">
                <a16:creationId xmlns:a16="http://schemas.microsoft.com/office/drawing/2014/main" id="{C87A7D85-5429-1545-BE58-66A716294923}"/>
              </a:ext>
            </a:extLst>
          </p:cNvPr>
          <p:cNvSpPr/>
          <p:nvPr/>
        </p:nvSpPr>
        <p:spPr>
          <a:xfrm>
            <a:off x="8483251" y="5734050"/>
            <a:ext cx="13429" cy="31750"/>
          </a:xfrm>
          <a:custGeom>
            <a:avLst/>
            <a:gdLst>
              <a:gd name="connsiteX0" fmla="*/ 349 w 13429"/>
              <a:gd name="connsiteY0" fmla="*/ 31750 h 31750"/>
              <a:gd name="connsiteX1" fmla="*/ 13049 w 13429"/>
              <a:gd name="connsiteY1" fmla="*/ 9525 h 31750"/>
              <a:gd name="connsiteX2" fmla="*/ 9874 w 13429"/>
              <a:gd name="connsiteY2" fmla="*/ 0 h 31750"/>
              <a:gd name="connsiteX3" fmla="*/ 3524 w 13429"/>
              <a:gd name="connsiteY3" fmla="*/ 9525 h 31750"/>
              <a:gd name="connsiteX4" fmla="*/ 349 w 13429"/>
              <a:gd name="connsiteY4" fmla="*/ 31750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29" h="31750">
                <a:moveTo>
                  <a:pt x="349" y="31750"/>
                </a:moveTo>
                <a:cubicBezTo>
                  <a:pt x="1936" y="31750"/>
                  <a:pt x="10597" y="17698"/>
                  <a:pt x="13049" y="9525"/>
                </a:cubicBezTo>
                <a:cubicBezTo>
                  <a:pt x="14011" y="6319"/>
                  <a:pt x="13221" y="0"/>
                  <a:pt x="9874" y="0"/>
                </a:cubicBezTo>
                <a:cubicBezTo>
                  <a:pt x="6058" y="0"/>
                  <a:pt x="4272" y="5783"/>
                  <a:pt x="3524" y="9525"/>
                </a:cubicBezTo>
                <a:cubicBezTo>
                  <a:pt x="3060" y="11846"/>
                  <a:pt x="-1238" y="31750"/>
                  <a:pt x="349" y="31750"/>
                </a:cubicBezTo>
                <a:close/>
              </a:path>
            </a:pathLst>
          </a:custGeom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orme libre 34">
            <a:extLst>
              <a:ext uri="{FF2B5EF4-FFF2-40B4-BE49-F238E27FC236}">
                <a16:creationId xmlns:a16="http://schemas.microsoft.com/office/drawing/2014/main" id="{53D0F2BE-8B5F-1749-9089-CC838F3407CF}"/>
              </a:ext>
            </a:extLst>
          </p:cNvPr>
          <p:cNvSpPr/>
          <p:nvPr/>
        </p:nvSpPr>
        <p:spPr>
          <a:xfrm rot="804483">
            <a:off x="8635651" y="6067425"/>
            <a:ext cx="13429" cy="31750"/>
          </a:xfrm>
          <a:custGeom>
            <a:avLst/>
            <a:gdLst>
              <a:gd name="connsiteX0" fmla="*/ 349 w 13429"/>
              <a:gd name="connsiteY0" fmla="*/ 31750 h 31750"/>
              <a:gd name="connsiteX1" fmla="*/ 13049 w 13429"/>
              <a:gd name="connsiteY1" fmla="*/ 9525 h 31750"/>
              <a:gd name="connsiteX2" fmla="*/ 9874 w 13429"/>
              <a:gd name="connsiteY2" fmla="*/ 0 h 31750"/>
              <a:gd name="connsiteX3" fmla="*/ 3524 w 13429"/>
              <a:gd name="connsiteY3" fmla="*/ 9525 h 31750"/>
              <a:gd name="connsiteX4" fmla="*/ 349 w 13429"/>
              <a:gd name="connsiteY4" fmla="*/ 31750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29" h="31750">
                <a:moveTo>
                  <a:pt x="349" y="31750"/>
                </a:moveTo>
                <a:cubicBezTo>
                  <a:pt x="1936" y="31750"/>
                  <a:pt x="10597" y="17698"/>
                  <a:pt x="13049" y="9525"/>
                </a:cubicBezTo>
                <a:cubicBezTo>
                  <a:pt x="14011" y="6319"/>
                  <a:pt x="13221" y="0"/>
                  <a:pt x="9874" y="0"/>
                </a:cubicBezTo>
                <a:cubicBezTo>
                  <a:pt x="6058" y="0"/>
                  <a:pt x="4272" y="5783"/>
                  <a:pt x="3524" y="9525"/>
                </a:cubicBezTo>
                <a:cubicBezTo>
                  <a:pt x="3060" y="11846"/>
                  <a:pt x="-1238" y="31750"/>
                  <a:pt x="349" y="31750"/>
                </a:cubicBezTo>
                <a:close/>
              </a:path>
            </a:pathLst>
          </a:custGeom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>
            <a:extLst>
              <a:ext uri="{FF2B5EF4-FFF2-40B4-BE49-F238E27FC236}">
                <a16:creationId xmlns:a16="http://schemas.microsoft.com/office/drawing/2014/main" id="{88DE12FC-977C-0D49-8778-3C776ABCF8EC}"/>
              </a:ext>
            </a:extLst>
          </p:cNvPr>
          <p:cNvSpPr/>
          <p:nvPr/>
        </p:nvSpPr>
        <p:spPr>
          <a:xfrm>
            <a:off x="8470900" y="5746750"/>
            <a:ext cx="31750" cy="23111"/>
          </a:xfrm>
          <a:custGeom>
            <a:avLst/>
            <a:gdLst>
              <a:gd name="connsiteX0" fmla="*/ 0 w 31750"/>
              <a:gd name="connsiteY0" fmla="*/ 0 h 23111"/>
              <a:gd name="connsiteX1" fmla="*/ 6350 w 31750"/>
              <a:gd name="connsiteY1" fmla="*/ 22225 h 23111"/>
              <a:gd name="connsiteX2" fmla="*/ 31750 w 31750"/>
              <a:gd name="connsiteY2" fmla="*/ 15875 h 23111"/>
              <a:gd name="connsiteX3" fmla="*/ 0 w 31750"/>
              <a:gd name="connsiteY3" fmla="*/ 0 h 23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0" h="23111">
                <a:moveTo>
                  <a:pt x="0" y="0"/>
                </a:moveTo>
                <a:cubicBezTo>
                  <a:pt x="2117" y="7408"/>
                  <a:pt x="-541" y="18779"/>
                  <a:pt x="6350" y="22225"/>
                </a:cubicBezTo>
                <a:cubicBezTo>
                  <a:pt x="14156" y="26128"/>
                  <a:pt x="23023" y="15875"/>
                  <a:pt x="31750" y="15875"/>
                </a:cubicBez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>
            <a:extLst>
              <a:ext uri="{FF2B5EF4-FFF2-40B4-BE49-F238E27FC236}">
                <a16:creationId xmlns:a16="http://schemas.microsoft.com/office/drawing/2014/main" id="{05238294-660E-C74C-959B-2C3C0D7C1249}"/>
              </a:ext>
            </a:extLst>
          </p:cNvPr>
          <p:cNvSpPr/>
          <p:nvPr/>
        </p:nvSpPr>
        <p:spPr>
          <a:xfrm>
            <a:off x="8610181" y="6071731"/>
            <a:ext cx="42096" cy="30619"/>
          </a:xfrm>
          <a:custGeom>
            <a:avLst/>
            <a:gdLst>
              <a:gd name="connsiteX0" fmla="*/ 9944 w 42096"/>
              <a:gd name="connsiteY0" fmla="*/ 2044 h 30619"/>
              <a:gd name="connsiteX1" fmla="*/ 13119 w 42096"/>
              <a:gd name="connsiteY1" fmla="*/ 24269 h 30619"/>
              <a:gd name="connsiteX2" fmla="*/ 32169 w 42096"/>
              <a:gd name="connsiteY2" fmla="*/ 30619 h 30619"/>
              <a:gd name="connsiteX3" fmla="*/ 41694 w 42096"/>
              <a:gd name="connsiteY3" fmla="*/ 27444 h 30619"/>
              <a:gd name="connsiteX4" fmla="*/ 22644 w 42096"/>
              <a:gd name="connsiteY4" fmla="*/ 21094 h 30619"/>
              <a:gd name="connsiteX5" fmla="*/ 19469 w 42096"/>
              <a:gd name="connsiteY5" fmla="*/ 11569 h 30619"/>
              <a:gd name="connsiteX6" fmla="*/ 419 w 42096"/>
              <a:gd name="connsiteY6" fmla="*/ 2044 h 30619"/>
              <a:gd name="connsiteX7" fmla="*/ 9944 w 42096"/>
              <a:gd name="connsiteY7" fmla="*/ 2044 h 3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96" h="30619">
                <a:moveTo>
                  <a:pt x="9944" y="2044"/>
                </a:moveTo>
                <a:cubicBezTo>
                  <a:pt x="12061" y="5748"/>
                  <a:pt x="8525" y="18362"/>
                  <a:pt x="13119" y="24269"/>
                </a:cubicBezTo>
                <a:cubicBezTo>
                  <a:pt x="17228" y="29553"/>
                  <a:pt x="32169" y="30619"/>
                  <a:pt x="32169" y="30619"/>
                </a:cubicBezTo>
                <a:cubicBezTo>
                  <a:pt x="35344" y="29561"/>
                  <a:pt x="44061" y="29811"/>
                  <a:pt x="41694" y="27444"/>
                </a:cubicBezTo>
                <a:cubicBezTo>
                  <a:pt x="36961" y="22711"/>
                  <a:pt x="22644" y="21094"/>
                  <a:pt x="22644" y="21094"/>
                </a:cubicBezTo>
                <a:cubicBezTo>
                  <a:pt x="21586" y="17919"/>
                  <a:pt x="21560" y="14182"/>
                  <a:pt x="19469" y="11569"/>
                </a:cubicBezTo>
                <a:cubicBezTo>
                  <a:pt x="12058" y="2305"/>
                  <a:pt x="9268" y="7353"/>
                  <a:pt x="419" y="2044"/>
                </a:cubicBezTo>
                <a:cubicBezTo>
                  <a:pt x="-2148" y="504"/>
                  <a:pt x="7827" y="-1660"/>
                  <a:pt x="9944" y="2044"/>
                </a:cubicBez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460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e libre 4">
            <a:extLst>
              <a:ext uri="{FF2B5EF4-FFF2-40B4-BE49-F238E27FC236}">
                <a16:creationId xmlns:a16="http://schemas.microsoft.com/office/drawing/2014/main" id="{F670ED46-EC6F-474B-BA84-1F7375EB5F10}"/>
              </a:ext>
            </a:extLst>
          </p:cNvPr>
          <p:cNvSpPr/>
          <p:nvPr/>
        </p:nvSpPr>
        <p:spPr>
          <a:xfrm>
            <a:off x="1689100" y="2554764"/>
            <a:ext cx="1104900" cy="975836"/>
          </a:xfrm>
          <a:custGeom>
            <a:avLst/>
            <a:gdLst>
              <a:gd name="connsiteX0" fmla="*/ 622300 w 1104900"/>
              <a:gd name="connsiteY0" fmla="*/ 10636 h 975836"/>
              <a:gd name="connsiteX1" fmla="*/ 203200 w 1104900"/>
              <a:gd name="connsiteY1" fmla="*/ 10636 h 975836"/>
              <a:gd name="connsiteX2" fmla="*/ 114300 w 1104900"/>
              <a:gd name="connsiteY2" fmla="*/ 36036 h 975836"/>
              <a:gd name="connsiteX3" fmla="*/ 38100 w 1104900"/>
              <a:gd name="connsiteY3" fmla="*/ 99536 h 975836"/>
              <a:gd name="connsiteX4" fmla="*/ 12700 w 1104900"/>
              <a:gd name="connsiteY4" fmla="*/ 175736 h 975836"/>
              <a:gd name="connsiteX5" fmla="*/ 0 w 1104900"/>
              <a:gd name="connsiteY5" fmla="*/ 213836 h 975836"/>
              <a:gd name="connsiteX6" fmla="*/ 12700 w 1104900"/>
              <a:gd name="connsiteY6" fmla="*/ 391636 h 975836"/>
              <a:gd name="connsiteX7" fmla="*/ 25400 w 1104900"/>
              <a:gd name="connsiteY7" fmla="*/ 429736 h 975836"/>
              <a:gd name="connsiteX8" fmla="*/ 76200 w 1104900"/>
              <a:gd name="connsiteY8" fmla="*/ 505936 h 975836"/>
              <a:gd name="connsiteX9" fmla="*/ 101600 w 1104900"/>
              <a:gd name="connsiteY9" fmla="*/ 544036 h 975836"/>
              <a:gd name="connsiteX10" fmla="*/ 127000 w 1104900"/>
              <a:gd name="connsiteY10" fmla="*/ 582136 h 975836"/>
              <a:gd name="connsiteX11" fmla="*/ 203200 w 1104900"/>
              <a:gd name="connsiteY11" fmla="*/ 645636 h 975836"/>
              <a:gd name="connsiteX12" fmla="*/ 254000 w 1104900"/>
              <a:gd name="connsiteY12" fmla="*/ 683736 h 975836"/>
              <a:gd name="connsiteX13" fmla="*/ 292100 w 1104900"/>
              <a:gd name="connsiteY13" fmla="*/ 721836 h 975836"/>
              <a:gd name="connsiteX14" fmla="*/ 482600 w 1104900"/>
              <a:gd name="connsiteY14" fmla="*/ 861536 h 975836"/>
              <a:gd name="connsiteX15" fmla="*/ 546100 w 1104900"/>
              <a:gd name="connsiteY15" fmla="*/ 899636 h 975836"/>
              <a:gd name="connsiteX16" fmla="*/ 685800 w 1104900"/>
              <a:gd name="connsiteY16" fmla="*/ 963136 h 975836"/>
              <a:gd name="connsiteX17" fmla="*/ 774700 w 1104900"/>
              <a:gd name="connsiteY17" fmla="*/ 975836 h 975836"/>
              <a:gd name="connsiteX18" fmla="*/ 965200 w 1104900"/>
              <a:gd name="connsiteY18" fmla="*/ 963136 h 975836"/>
              <a:gd name="connsiteX19" fmla="*/ 1016000 w 1104900"/>
              <a:gd name="connsiteY19" fmla="*/ 886936 h 975836"/>
              <a:gd name="connsiteX20" fmla="*/ 1066800 w 1104900"/>
              <a:gd name="connsiteY20" fmla="*/ 734536 h 975836"/>
              <a:gd name="connsiteX21" fmla="*/ 1079500 w 1104900"/>
              <a:gd name="connsiteY21" fmla="*/ 696436 h 975836"/>
              <a:gd name="connsiteX22" fmla="*/ 1104900 w 1104900"/>
              <a:gd name="connsiteY22" fmla="*/ 544036 h 975836"/>
              <a:gd name="connsiteX23" fmla="*/ 1092200 w 1104900"/>
              <a:gd name="connsiteY23" fmla="*/ 378936 h 975836"/>
              <a:gd name="connsiteX24" fmla="*/ 1041400 w 1104900"/>
              <a:gd name="connsiteY24" fmla="*/ 290036 h 975836"/>
              <a:gd name="connsiteX25" fmla="*/ 1016000 w 1104900"/>
              <a:gd name="connsiteY25" fmla="*/ 239236 h 975836"/>
              <a:gd name="connsiteX26" fmla="*/ 863600 w 1104900"/>
              <a:gd name="connsiteY26" fmla="*/ 112236 h 975836"/>
              <a:gd name="connsiteX27" fmla="*/ 774700 w 1104900"/>
              <a:gd name="connsiteY27" fmla="*/ 86836 h 975836"/>
              <a:gd name="connsiteX28" fmla="*/ 736600 w 1104900"/>
              <a:gd name="connsiteY28" fmla="*/ 61436 h 975836"/>
              <a:gd name="connsiteX29" fmla="*/ 698500 w 1104900"/>
              <a:gd name="connsiteY29" fmla="*/ 48736 h 975836"/>
              <a:gd name="connsiteX30" fmla="*/ 622300 w 1104900"/>
              <a:gd name="connsiteY30" fmla="*/ 10636 h 975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104900" h="975836">
                <a:moveTo>
                  <a:pt x="622300" y="10636"/>
                </a:moveTo>
                <a:cubicBezTo>
                  <a:pt x="539750" y="4286"/>
                  <a:pt x="457850" y="-9736"/>
                  <a:pt x="203200" y="10636"/>
                </a:cubicBezTo>
                <a:cubicBezTo>
                  <a:pt x="193512" y="11411"/>
                  <a:pt x="127467" y="29453"/>
                  <a:pt x="114300" y="36036"/>
                </a:cubicBezTo>
                <a:cubicBezTo>
                  <a:pt x="78937" y="53717"/>
                  <a:pt x="66187" y="71449"/>
                  <a:pt x="38100" y="99536"/>
                </a:cubicBezTo>
                <a:lnTo>
                  <a:pt x="12700" y="175736"/>
                </a:lnTo>
                <a:lnTo>
                  <a:pt x="0" y="213836"/>
                </a:lnTo>
                <a:cubicBezTo>
                  <a:pt x="4233" y="273103"/>
                  <a:pt x="5758" y="332625"/>
                  <a:pt x="12700" y="391636"/>
                </a:cubicBezTo>
                <a:cubicBezTo>
                  <a:pt x="14264" y="404931"/>
                  <a:pt x="18899" y="418034"/>
                  <a:pt x="25400" y="429736"/>
                </a:cubicBezTo>
                <a:cubicBezTo>
                  <a:pt x="40225" y="456421"/>
                  <a:pt x="59267" y="480536"/>
                  <a:pt x="76200" y="505936"/>
                </a:cubicBezTo>
                <a:lnTo>
                  <a:pt x="101600" y="544036"/>
                </a:lnTo>
                <a:cubicBezTo>
                  <a:pt x="110067" y="556736"/>
                  <a:pt x="114300" y="573669"/>
                  <a:pt x="127000" y="582136"/>
                </a:cubicBezTo>
                <a:cubicBezTo>
                  <a:pt x="211207" y="638274"/>
                  <a:pt x="117637" y="572297"/>
                  <a:pt x="203200" y="645636"/>
                </a:cubicBezTo>
                <a:cubicBezTo>
                  <a:pt x="219271" y="659411"/>
                  <a:pt x="237929" y="669961"/>
                  <a:pt x="254000" y="683736"/>
                </a:cubicBezTo>
                <a:cubicBezTo>
                  <a:pt x="267637" y="695425"/>
                  <a:pt x="278302" y="710338"/>
                  <a:pt x="292100" y="721836"/>
                </a:cubicBezTo>
                <a:cubicBezTo>
                  <a:pt x="363157" y="781050"/>
                  <a:pt x="408829" y="814591"/>
                  <a:pt x="482600" y="861536"/>
                </a:cubicBezTo>
                <a:cubicBezTo>
                  <a:pt x="503425" y="874788"/>
                  <a:pt x="524022" y="888597"/>
                  <a:pt x="546100" y="899636"/>
                </a:cubicBezTo>
                <a:cubicBezTo>
                  <a:pt x="566623" y="909898"/>
                  <a:pt x="644677" y="954911"/>
                  <a:pt x="685800" y="963136"/>
                </a:cubicBezTo>
                <a:cubicBezTo>
                  <a:pt x="715153" y="969007"/>
                  <a:pt x="745067" y="971603"/>
                  <a:pt x="774700" y="975836"/>
                </a:cubicBezTo>
                <a:cubicBezTo>
                  <a:pt x="838200" y="971603"/>
                  <a:pt x="903075" y="976942"/>
                  <a:pt x="965200" y="963136"/>
                </a:cubicBezTo>
                <a:cubicBezTo>
                  <a:pt x="1000994" y="955182"/>
                  <a:pt x="1006395" y="912550"/>
                  <a:pt x="1016000" y="886936"/>
                </a:cubicBezTo>
                <a:cubicBezTo>
                  <a:pt x="1067913" y="748502"/>
                  <a:pt x="1014769" y="907974"/>
                  <a:pt x="1066800" y="734536"/>
                </a:cubicBezTo>
                <a:cubicBezTo>
                  <a:pt x="1070647" y="721714"/>
                  <a:pt x="1076253" y="709423"/>
                  <a:pt x="1079500" y="696436"/>
                </a:cubicBezTo>
                <a:cubicBezTo>
                  <a:pt x="1091880" y="646914"/>
                  <a:pt x="1097732" y="594215"/>
                  <a:pt x="1104900" y="544036"/>
                </a:cubicBezTo>
                <a:cubicBezTo>
                  <a:pt x="1100667" y="489003"/>
                  <a:pt x="1101792" y="433292"/>
                  <a:pt x="1092200" y="378936"/>
                </a:cubicBezTo>
                <a:cubicBezTo>
                  <a:pt x="1087301" y="351173"/>
                  <a:pt x="1055270" y="314309"/>
                  <a:pt x="1041400" y="290036"/>
                </a:cubicBezTo>
                <a:cubicBezTo>
                  <a:pt x="1032007" y="273598"/>
                  <a:pt x="1027004" y="254642"/>
                  <a:pt x="1016000" y="239236"/>
                </a:cubicBezTo>
                <a:cubicBezTo>
                  <a:pt x="990834" y="204003"/>
                  <a:pt x="865597" y="112735"/>
                  <a:pt x="863600" y="112236"/>
                </a:cubicBezTo>
                <a:cubicBezTo>
                  <a:pt x="847324" y="108167"/>
                  <a:pt x="792920" y="95946"/>
                  <a:pt x="774700" y="86836"/>
                </a:cubicBezTo>
                <a:cubicBezTo>
                  <a:pt x="761048" y="80010"/>
                  <a:pt x="750252" y="68262"/>
                  <a:pt x="736600" y="61436"/>
                </a:cubicBezTo>
                <a:cubicBezTo>
                  <a:pt x="724626" y="55449"/>
                  <a:pt x="710202" y="55237"/>
                  <a:pt x="698500" y="48736"/>
                </a:cubicBezTo>
                <a:cubicBezTo>
                  <a:pt x="602833" y="-4412"/>
                  <a:pt x="704850" y="16986"/>
                  <a:pt x="622300" y="1063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>
            <a:extLst>
              <a:ext uri="{FF2B5EF4-FFF2-40B4-BE49-F238E27FC236}">
                <a16:creationId xmlns:a16="http://schemas.microsoft.com/office/drawing/2014/main" id="{8E52E37B-D889-AC48-A240-552526B0C2C3}"/>
              </a:ext>
            </a:extLst>
          </p:cNvPr>
          <p:cNvSpPr/>
          <p:nvPr/>
        </p:nvSpPr>
        <p:spPr>
          <a:xfrm>
            <a:off x="9457528" y="508448"/>
            <a:ext cx="1590953" cy="1539641"/>
          </a:xfrm>
          <a:custGeom>
            <a:avLst/>
            <a:gdLst>
              <a:gd name="connsiteX0" fmla="*/ 756447 w 1590953"/>
              <a:gd name="connsiteY0" fmla="*/ 44002 h 1539641"/>
              <a:gd name="connsiteX1" fmla="*/ 632622 w 1590953"/>
              <a:gd name="connsiteY1" fmla="*/ 12252 h 1539641"/>
              <a:gd name="connsiteX2" fmla="*/ 483397 w 1590953"/>
              <a:gd name="connsiteY2" fmla="*/ 5902 h 1539641"/>
              <a:gd name="connsiteX3" fmla="*/ 257972 w 1590953"/>
              <a:gd name="connsiteY3" fmla="*/ 94802 h 1539641"/>
              <a:gd name="connsiteX4" fmla="*/ 86522 w 1590953"/>
              <a:gd name="connsiteY4" fmla="*/ 323402 h 1539641"/>
              <a:gd name="connsiteX5" fmla="*/ 10322 w 1590953"/>
              <a:gd name="connsiteY5" fmla="*/ 580577 h 1539641"/>
              <a:gd name="connsiteX6" fmla="*/ 13497 w 1590953"/>
              <a:gd name="connsiteY6" fmla="*/ 875852 h 1539641"/>
              <a:gd name="connsiteX7" fmla="*/ 127797 w 1590953"/>
              <a:gd name="connsiteY7" fmla="*/ 1158427 h 1539641"/>
              <a:gd name="connsiteX8" fmla="*/ 448472 w 1590953"/>
              <a:gd name="connsiteY8" fmla="*/ 1447352 h 1539641"/>
              <a:gd name="connsiteX9" fmla="*/ 711997 w 1590953"/>
              <a:gd name="connsiteY9" fmla="*/ 1536252 h 1539641"/>
              <a:gd name="connsiteX10" fmla="*/ 988222 w 1590953"/>
              <a:gd name="connsiteY10" fmla="*/ 1514027 h 1539641"/>
              <a:gd name="connsiteX11" fmla="*/ 1159672 w 1590953"/>
              <a:gd name="connsiteY11" fmla="*/ 1447352 h 1539641"/>
              <a:gd name="connsiteX12" fmla="*/ 1350172 w 1590953"/>
              <a:gd name="connsiteY12" fmla="*/ 1269552 h 1539641"/>
              <a:gd name="connsiteX13" fmla="*/ 1559722 w 1590953"/>
              <a:gd name="connsiteY13" fmla="*/ 904427 h 1539641"/>
              <a:gd name="connsiteX14" fmla="*/ 1575597 w 1590953"/>
              <a:gd name="connsiteY14" fmla="*/ 501202 h 1539641"/>
              <a:gd name="connsiteX15" fmla="*/ 1420022 w 1590953"/>
              <a:gd name="connsiteY15" fmla="*/ 177352 h 1539641"/>
              <a:gd name="connsiteX16" fmla="*/ 1229522 w 1590953"/>
              <a:gd name="connsiteY16" fmla="*/ 50352 h 1539641"/>
              <a:gd name="connsiteX17" fmla="*/ 924722 w 1590953"/>
              <a:gd name="connsiteY17" fmla="*/ 18602 h 1539641"/>
              <a:gd name="connsiteX18" fmla="*/ 756447 w 1590953"/>
              <a:gd name="connsiteY18" fmla="*/ 44002 h 153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590953" h="1539641">
                <a:moveTo>
                  <a:pt x="756447" y="44002"/>
                </a:moveTo>
                <a:cubicBezTo>
                  <a:pt x="707764" y="42944"/>
                  <a:pt x="678130" y="18602"/>
                  <a:pt x="632622" y="12252"/>
                </a:cubicBezTo>
                <a:cubicBezTo>
                  <a:pt x="587114" y="5902"/>
                  <a:pt x="545839" y="-7856"/>
                  <a:pt x="483397" y="5902"/>
                </a:cubicBezTo>
                <a:cubicBezTo>
                  <a:pt x="420955" y="19660"/>
                  <a:pt x="324118" y="41885"/>
                  <a:pt x="257972" y="94802"/>
                </a:cubicBezTo>
                <a:cubicBezTo>
                  <a:pt x="191826" y="147719"/>
                  <a:pt x="127797" y="242439"/>
                  <a:pt x="86522" y="323402"/>
                </a:cubicBezTo>
                <a:cubicBezTo>
                  <a:pt x="45247" y="404365"/>
                  <a:pt x="22493" y="488502"/>
                  <a:pt x="10322" y="580577"/>
                </a:cubicBezTo>
                <a:cubicBezTo>
                  <a:pt x="-1849" y="672652"/>
                  <a:pt x="-6082" y="779544"/>
                  <a:pt x="13497" y="875852"/>
                </a:cubicBezTo>
                <a:cubicBezTo>
                  <a:pt x="33076" y="972160"/>
                  <a:pt x="55301" y="1063177"/>
                  <a:pt x="127797" y="1158427"/>
                </a:cubicBezTo>
                <a:cubicBezTo>
                  <a:pt x="200293" y="1253677"/>
                  <a:pt x="351105" y="1384381"/>
                  <a:pt x="448472" y="1447352"/>
                </a:cubicBezTo>
                <a:cubicBezTo>
                  <a:pt x="545839" y="1510323"/>
                  <a:pt x="622039" y="1525140"/>
                  <a:pt x="711997" y="1536252"/>
                </a:cubicBezTo>
                <a:cubicBezTo>
                  <a:pt x="801955" y="1547364"/>
                  <a:pt x="913610" y="1528844"/>
                  <a:pt x="988222" y="1514027"/>
                </a:cubicBezTo>
                <a:cubicBezTo>
                  <a:pt x="1062835" y="1499210"/>
                  <a:pt x="1099347" y="1488098"/>
                  <a:pt x="1159672" y="1447352"/>
                </a:cubicBezTo>
                <a:cubicBezTo>
                  <a:pt x="1219997" y="1406606"/>
                  <a:pt x="1283497" y="1360040"/>
                  <a:pt x="1350172" y="1269552"/>
                </a:cubicBezTo>
                <a:cubicBezTo>
                  <a:pt x="1416847" y="1179065"/>
                  <a:pt x="1522151" y="1032485"/>
                  <a:pt x="1559722" y="904427"/>
                </a:cubicBezTo>
                <a:cubicBezTo>
                  <a:pt x="1597293" y="776369"/>
                  <a:pt x="1598880" y="622381"/>
                  <a:pt x="1575597" y="501202"/>
                </a:cubicBezTo>
                <a:cubicBezTo>
                  <a:pt x="1552314" y="380023"/>
                  <a:pt x="1477701" y="252494"/>
                  <a:pt x="1420022" y="177352"/>
                </a:cubicBezTo>
                <a:cubicBezTo>
                  <a:pt x="1362343" y="102210"/>
                  <a:pt x="1312072" y="76810"/>
                  <a:pt x="1229522" y="50352"/>
                </a:cubicBezTo>
                <a:cubicBezTo>
                  <a:pt x="1146972" y="23894"/>
                  <a:pt x="996159" y="18602"/>
                  <a:pt x="924722" y="18602"/>
                </a:cubicBezTo>
                <a:cubicBezTo>
                  <a:pt x="853285" y="18602"/>
                  <a:pt x="805130" y="45060"/>
                  <a:pt x="756447" y="44002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>
            <a:extLst>
              <a:ext uri="{FF2B5EF4-FFF2-40B4-BE49-F238E27FC236}">
                <a16:creationId xmlns:a16="http://schemas.microsoft.com/office/drawing/2014/main" id="{5ABB0112-682B-054D-ACFD-7D542A631F52}"/>
              </a:ext>
            </a:extLst>
          </p:cNvPr>
          <p:cNvSpPr/>
          <p:nvPr/>
        </p:nvSpPr>
        <p:spPr>
          <a:xfrm>
            <a:off x="9925978" y="657040"/>
            <a:ext cx="780630" cy="70436"/>
          </a:xfrm>
          <a:custGeom>
            <a:avLst/>
            <a:gdLst>
              <a:gd name="connsiteX0" fmla="*/ 2247 w 780630"/>
              <a:gd name="connsiteY0" fmla="*/ 3360 h 70436"/>
              <a:gd name="connsiteX1" fmla="*/ 110197 w 780630"/>
              <a:gd name="connsiteY1" fmla="*/ 16060 h 70436"/>
              <a:gd name="connsiteX2" fmla="*/ 221322 w 780630"/>
              <a:gd name="connsiteY2" fmla="*/ 44635 h 70436"/>
              <a:gd name="connsiteX3" fmla="*/ 389597 w 780630"/>
              <a:gd name="connsiteY3" fmla="*/ 22410 h 70436"/>
              <a:gd name="connsiteX4" fmla="*/ 561047 w 780630"/>
              <a:gd name="connsiteY4" fmla="*/ 185 h 70436"/>
              <a:gd name="connsiteX5" fmla="*/ 700747 w 780630"/>
              <a:gd name="connsiteY5" fmla="*/ 12885 h 70436"/>
              <a:gd name="connsiteX6" fmla="*/ 776947 w 780630"/>
              <a:gd name="connsiteY6" fmla="*/ 31935 h 70436"/>
              <a:gd name="connsiteX7" fmla="*/ 586447 w 780630"/>
              <a:gd name="connsiteY7" fmla="*/ 16060 h 70436"/>
              <a:gd name="connsiteX8" fmla="*/ 329272 w 780630"/>
              <a:gd name="connsiteY8" fmla="*/ 47810 h 70436"/>
              <a:gd name="connsiteX9" fmla="*/ 214972 w 780630"/>
              <a:gd name="connsiteY9" fmla="*/ 70035 h 70436"/>
              <a:gd name="connsiteX10" fmla="*/ 2247 w 780630"/>
              <a:gd name="connsiteY10" fmla="*/ 3360 h 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80630" h="70436">
                <a:moveTo>
                  <a:pt x="2247" y="3360"/>
                </a:moveTo>
                <a:cubicBezTo>
                  <a:pt x="-15216" y="-5636"/>
                  <a:pt x="73685" y="9181"/>
                  <a:pt x="110197" y="16060"/>
                </a:cubicBezTo>
                <a:cubicBezTo>
                  <a:pt x="146709" y="22939"/>
                  <a:pt x="174755" y="43577"/>
                  <a:pt x="221322" y="44635"/>
                </a:cubicBezTo>
                <a:cubicBezTo>
                  <a:pt x="267889" y="45693"/>
                  <a:pt x="389597" y="22410"/>
                  <a:pt x="389597" y="22410"/>
                </a:cubicBezTo>
                <a:cubicBezTo>
                  <a:pt x="446218" y="15002"/>
                  <a:pt x="509189" y="1772"/>
                  <a:pt x="561047" y="185"/>
                </a:cubicBezTo>
                <a:cubicBezTo>
                  <a:pt x="612905" y="-1403"/>
                  <a:pt x="664764" y="7593"/>
                  <a:pt x="700747" y="12885"/>
                </a:cubicBezTo>
                <a:cubicBezTo>
                  <a:pt x="736730" y="18177"/>
                  <a:pt x="795997" y="31406"/>
                  <a:pt x="776947" y="31935"/>
                </a:cubicBezTo>
                <a:cubicBezTo>
                  <a:pt x="757897" y="32464"/>
                  <a:pt x="661059" y="13414"/>
                  <a:pt x="586447" y="16060"/>
                </a:cubicBezTo>
                <a:cubicBezTo>
                  <a:pt x="511835" y="18706"/>
                  <a:pt x="391184" y="38814"/>
                  <a:pt x="329272" y="47810"/>
                </a:cubicBezTo>
                <a:cubicBezTo>
                  <a:pt x="267360" y="56806"/>
                  <a:pt x="268418" y="73210"/>
                  <a:pt x="214972" y="70035"/>
                </a:cubicBezTo>
                <a:cubicBezTo>
                  <a:pt x="161526" y="66860"/>
                  <a:pt x="19710" y="12356"/>
                  <a:pt x="2247" y="3360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0">
            <a:extLst>
              <a:ext uri="{FF2B5EF4-FFF2-40B4-BE49-F238E27FC236}">
                <a16:creationId xmlns:a16="http://schemas.microsoft.com/office/drawing/2014/main" id="{F5A94DBE-CF9F-D641-BDDD-1F3BCED65E1E}"/>
              </a:ext>
            </a:extLst>
          </p:cNvPr>
          <p:cNvSpPr/>
          <p:nvPr/>
        </p:nvSpPr>
        <p:spPr>
          <a:xfrm>
            <a:off x="10190183" y="440000"/>
            <a:ext cx="119314" cy="245126"/>
          </a:xfrm>
          <a:custGeom>
            <a:avLst/>
            <a:gdLst>
              <a:gd name="connsiteX0" fmla="*/ 58717 w 119314"/>
              <a:gd name="connsiteY0" fmla="*/ 236275 h 245126"/>
              <a:gd name="connsiteX1" fmla="*/ 52367 w 119314"/>
              <a:gd name="connsiteY1" fmla="*/ 131500 h 245126"/>
              <a:gd name="connsiteX2" fmla="*/ 33317 w 119314"/>
              <a:gd name="connsiteY2" fmla="*/ 64825 h 245126"/>
              <a:gd name="connsiteX3" fmla="*/ 1567 w 119314"/>
              <a:gd name="connsiteY3" fmla="*/ 14025 h 245126"/>
              <a:gd name="connsiteX4" fmla="*/ 87292 w 119314"/>
              <a:gd name="connsiteY4" fmla="*/ 1325 h 245126"/>
              <a:gd name="connsiteX5" fmla="*/ 119042 w 119314"/>
              <a:gd name="connsiteY5" fmla="*/ 39425 h 245126"/>
              <a:gd name="connsiteX6" fmla="*/ 103167 w 119314"/>
              <a:gd name="connsiteY6" fmla="*/ 125150 h 245126"/>
              <a:gd name="connsiteX7" fmla="*/ 112692 w 119314"/>
              <a:gd name="connsiteY7" fmla="*/ 226750 h 245126"/>
              <a:gd name="connsiteX8" fmla="*/ 58717 w 119314"/>
              <a:gd name="connsiteY8" fmla="*/ 236275 h 24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314" h="245126">
                <a:moveTo>
                  <a:pt x="58717" y="236275"/>
                </a:moveTo>
                <a:cubicBezTo>
                  <a:pt x="48663" y="220400"/>
                  <a:pt x="56600" y="160075"/>
                  <a:pt x="52367" y="131500"/>
                </a:cubicBezTo>
                <a:cubicBezTo>
                  <a:pt x="48134" y="102925"/>
                  <a:pt x="41784" y="84404"/>
                  <a:pt x="33317" y="64825"/>
                </a:cubicBezTo>
                <a:cubicBezTo>
                  <a:pt x="24850" y="45246"/>
                  <a:pt x="-7429" y="24608"/>
                  <a:pt x="1567" y="14025"/>
                </a:cubicBezTo>
                <a:cubicBezTo>
                  <a:pt x="10563" y="3442"/>
                  <a:pt x="67713" y="-2908"/>
                  <a:pt x="87292" y="1325"/>
                </a:cubicBezTo>
                <a:cubicBezTo>
                  <a:pt x="106871" y="5558"/>
                  <a:pt x="116396" y="18788"/>
                  <a:pt x="119042" y="39425"/>
                </a:cubicBezTo>
                <a:cubicBezTo>
                  <a:pt x="121688" y="60062"/>
                  <a:pt x="104225" y="93929"/>
                  <a:pt x="103167" y="125150"/>
                </a:cubicBezTo>
                <a:cubicBezTo>
                  <a:pt x="102109" y="156371"/>
                  <a:pt x="121688" y="208229"/>
                  <a:pt x="112692" y="226750"/>
                </a:cubicBezTo>
                <a:cubicBezTo>
                  <a:pt x="103696" y="245271"/>
                  <a:pt x="68771" y="252150"/>
                  <a:pt x="58717" y="236275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>
            <a:extLst>
              <a:ext uri="{FF2B5EF4-FFF2-40B4-BE49-F238E27FC236}">
                <a16:creationId xmlns:a16="http://schemas.microsoft.com/office/drawing/2014/main" id="{208C6717-9017-B047-BC2D-7EDD395357F9}"/>
              </a:ext>
            </a:extLst>
          </p:cNvPr>
          <p:cNvSpPr/>
          <p:nvPr/>
        </p:nvSpPr>
        <p:spPr>
          <a:xfrm>
            <a:off x="9912350" y="649348"/>
            <a:ext cx="575551" cy="45986"/>
          </a:xfrm>
          <a:custGeom>
            <a:avLst/>
            <a:gdLst>
              <a:gd name="connsiteX0" fmla="*/ 0 w 575551"/>
              <a:gd name="connsiteY0" fmla="*/ 1527 h 45986"/>
              <a:gd name="connsiteX1" fmla="*/ 149225 w 575551"/>
              <a:gd name="connsiteY1" fmla="*/ 14227 h 45986"/>
              <a:gd name="connsiteX2" fmla="*/ 234950 w 575551"/>
              <a:gd name="connsiteY2" fmla="*/ 45977 h 45986"/>
              <a:gd name="connsiteX3" fmla="*/ 415925 w 575551"/>
              <a:gd name="connsiteY3" fmla="*/ 17402 h 45986"/>
              <a:gd name="connsiteX4" fmla="*/ 555625 w 575551"/>
              <a:gd name="connsiteY4" fmla="*/ 1527 h 45986"/>
              <a:gd name="connsiteX5" fmla="*/ 571500 w 575551"/>
              <a:gd name="connsiteY5" fmla="*/ 1527 h 45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551" h="45986">
                <a:moveTo>
                  <a:pt x="0" y="1527"/>
                </a:moveTo>
                <a:cubicBezTo>
                  <a:pt x="55033" y="4173"/>
                  <a:pt x="110067" y="6819"/>
                  <a:pt x="149225" y="14227"/>
                </a:cubicBezTo>
                <a:cubicBezTo>
                  <a:pt x="188383" y="21635"/>
                  <a:pt x="190500" y="45448"/>
                  <a:pt x="234950" y="45977"/>
                </a:cubicBezTo>
                <a:cubicBezTo>
                  <a:pt x="279400" y="46506"/>
                  <a:pt x="362479" y="24810"/>
                  <a:pt x="415925" y="17402"/>
                </a:cubicBezTo>
                <a:cubicBezTo>
                  <a:pt x="469371" y="9994"/>
                  <a:pt x="555625" y="1527"/>
                  <a:pt x="555625" y="1527"/>
                </a:cubicBezTo>
                <a:cubicBezTo>
                  <a:pt x="581554" y="-1119"/>
                  <a:pt x="576527" y="204"/>
                  <a:pt x="571500" y="152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orme libre 12">
            <a:extLst>
              <a:ext uri="{FF2B5EF4-FFF2-40B4-BE49-F238E27FC236}">
                <a16:creationId xmlns:a16="http://schemas.microsoft.com/office/drawing/2014/main" id="{9D9BD07F-1A86-594D-9D12-8AFEB5F86C1D}"/>
              </a:ext>
            </a:extLst>
          </p:cNvPr>
          <p:cNvSpPr/>
          <p:nvPr/>
        </p:nvSpPr>
        <p:spPr>
          <a:xfrm>
            <a:off x="10302870" y="132924"/>
            <a:ext cx="855542" cy="489274"/>
          </a:xfrm>
          <a:custGeom>
            <a:avLst/>
            <a:gdLst>
              <a:gd name="connsiteX0" fmla="*/ 53980 w 855542"/>
              <a:gd name="connsiteY0" fmla="*/ 349676 h 489274"/>
              <a:gd name="connsiteX1" fmla="*/ 47630 w 855542"/>
              <a:gd name="connsiteY1" fmla="*/ 270301 h 489274"/>
              <a:gd name="connsiteX2" fmla="*/ 127005 w 855542"/>
              <a:gd name="connsiteY2" fmla="*/ 140126 h 489274"/>
              <a:gd name="connsiteX3" fmla="*/ 273055 w 855542"/>
              <a:gd name="connsiteY3" fmla="*/ 35351 h 489274"/>
              <a:gd name="connsiteX4" fmla="*/ 450855 w 855542"/>
              <a:gd name="connsiteY4" fmla="*/ 426 h 489274"/>
              <a:gd name="connsiteX5" fmla="*/ 673105 w 855542"/>
              <a:gd name="connsiteY5" fmla="*/ 54401 h 489274"/>
              <a:gd name="connsiteX6" fmla="*/ 812805 w 855542"/>
              <a:gd name="connsiteY6" fmla="*/ 105201 h 489274"/>
              <a:gd name="connsiteX7" fmla="*/ 854080 w 855542"/>
              <a:gd name="connsiteY7" fmla="*/ 108376 h 489274"/>
              <a:gd name="connsiteX8" fmla="*/ 771530 w 855542"/>
              <a:gd name="connsiteY8" fmla="*/ 140126 h 489274"/>
              <a:gd name="connsiteX9" fmla="*/ 717555 w 855542"/>
              <a:gd name="connsiteY9" fmla="*/ 267126 h 489274"/>
              <a:gd name="connsiteX10" fmla="*/ 625480 w 855542"/>
              <a:gd name="connsiteY10" fmla="*/ 362376 h 489274"/>
              <a:gd name="connsiteX11" fmla="*/ 355605 w 855542"/>
              <a:gd name="connsiteY11" fmla="*/ 473501 h 489274"/>
              <a:gd name="connsiteX12" fmla="*/ 168280 w 855542"/>
              <a:gd name="connsiteY12" fmla="*/ 486201 h 489274"/>
              <a:gd name="connsiteX13" fmla="*/ 95255 w 855542"/>
              <a:gd name="connsiteY13" fmla="*/ 451276 h 489274"/>
              <a:gd name="connsiteX14" fmla="*/ 50805 w 855542"/>
              <a:gd name="connsiteY14" fmla="*/ 403651 h 489274"/>
              <a:gd name="connsiteX15" fmla="*/ 5 w 855542"/>
              <a:gd name="connsiteY15" fmla="*/ 432226 h 489274"/>
              <a:gd name="connsiteX16" fmla="*/ 53980 w 855542"/>
              <a:gd name="connsiteY16" fmla="*/ 349676 h 48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55542" h="489274">
                <a:moveTo>
                  <a:pt x="53980" y="349676"/>
                </a:moveTo>
                <a:cubicBezTo>
                  <a:pt x="61917" y="322689"/>
                  <a:pt x="35459" y="305226"/>
                  <a:pt x="47630" y="270301"/>
                </a:cubicBezTo>
                <a:cubicBezTo>
                  <a:pt x="59801" y="235376"/>
                  <a:pt x="89434" y="179284"/>
                  <a:pt x="127005" y="140126"/>
                </a:cubicBezTo>
                <a:cubicBezTo>
                  <a:pt x="164576" y="100968"/>
                  <a:pt x="219080" y="58634"/>
                  <a:pt x="273055" y="35351"/>
                </a:cubicBezTo>
                <a:cubicBezTo>
                  <a:pt x="327030" y="12068"/>
                  <a:pt x="384180" y="-2749"/>
                  <a:pt x="450855" y="426"/>
                </a:cubicBezTo>
                <a:cubicBezTo>
                  <a:pt x="517530" y="3601"/>
                  <a:pt x="612780" y="36939"/>
                  <a:pt x="673105" y="54401"/>
                </a:cubicBezTo>
                <a:cubicBezTo>
                  <a:pt x="733430" y="71863"/>
                  <a:pt x="782643" y="96205"/>
                  <a:pt x="812805" y="105201"/>
                </a:cubicBezTo>
                <a:cubicBezTo>
                  <a:pt x="842968" y="114197"/>
                  <a:pt x="860959" y="102555"/>
                  <a:pt x="854080" y="108376"/>
                </a:cubicBezTo>
                <a:cubicBezTo>
                  <a:pt x="847201" y="114197"/>
                  <a:pt x="794284" y="113668"/>
                  <a:pt x="771530" y="140126"/>
                </a:cubicBezTo>
                <a:cubicBezTo>
                  <a:pt x="748776" y="166584"/>
                  <a:pt x="741897" y="230084"/>
                  <a:pt x="717555" y="267126"/>
                </a:cubicBezTo>
                <a:cubicBezTo>
                  <a:pt x="693213" y="304168"/>
                  <a:pt x="685805" y="327980"/>
                  <a:pt x="625480" y="362376"/>
                </a:cubicBezTo>
                <a:cubicBezTo>
                  <a:pt x="565155" y="396772"/>
                  <a:pt x="431805" y="452864"/>
                  <a:pt x="355605" y="473501"/>
                </a:cubicBezTo>
                <a:cubicBezTo>
                  <a:pt x="279405" y="494139"/>
                  <a:pt x="211672" y="489905"/>
                  <a:pt x="168280" y="486201"/>
                </a:cubicBezTo>
                <a:cubicBezTo>
                  <a:pt x="124888" y="482497"/>
                  <a:pt x="114834" y="465034"/>
                  <a:pt x="95255" y="451276"/>
                </a:cubicBezTo>
                <a:cubicBezTo>
                  <a:pt x="75676" y="437518"/>
                  <a:pt x="66680" y="406826"/>
                  <a:pt x="50805" y="403651"/>
                </a:cubicBezTo>
                <a:cubicBezTo>
                  <a:pt x="34930" y="400476"/>
                  <a:pt x="-524" y="441222"/>
                  <a:pt x="5" y="432226"/>
                </a:cubicBezTo>
                <a:cubicBezTo>
                  <a:pt x="534" y="423230"/>
                  <a:pt x="46043" y="376663"/>
                  <a:pt x="53980" y="349676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50000">
                <a:srgbClr val="00B050"/>
              </a:gs>
              <a:gs pos="100000">
                <a:srgbClr val="92D050"/>
              </a:gs>
            </a:gsLst>
            <a:lin ang="150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864DEEC-5FD7-4644-B6DC-8CAC9B47FE68}"/>
              </a:ext>
            </a:extLst>
          </p:cNvPr>
          <p:cNvSpPr/>
          <p:nvPr/>
        </p:nvSpPr>
        <p:spPr>
          <a:xfrm rot="1183406">
            <a:off x="9647066" y="718738"/>
            <a:ext cx="266700" cy="388371"/>
          </a:xfrm>
          <a:prstGeom prst="ellipse">
            <a:avLst/>
          </a:prstGeom>
          <a:solidFill>
            <a:srgbClr val="FF8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BEC3420-520F-C149-B8E5-7077A918C2A3}"/>
              </a:ext>
            </a:extLst>
          </p:cNvPr>
          <p:cNvSpPr txBox="1"/>
          <p:nvPr/>
        </p:nvSpPr>
        <p:spPr>
          <a:xfrm>
            <a:off x="1130300" y="508448"/>
            <a:ext cx="70485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dirty="0">
                <a:latin typeface="GE typo" pitchFamily="2" charset="0"/>
              </a:rPr>
              <a:t>À   qui   </a:t>
            </a:r>
            <a:r>
              <a:rPr lang="fr-FR" sz="8000" dirty="0">
                <a:latin typeface="GE typo" pitchFamily="2" charset="0"/>
              </a:rPr>
              <a:t>est   cette pomme ?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8E6541E1-AF8E-3B4F-A2B6-90F08C1839D6}"/>
              </a:ext>
            </a:extLst>
          </p:cNvPr>
          <p:cNvCxnSpPr>
            <a:cxnSpLocks/>
          </p:cNvCxnSpPr>
          <p:nvPr/>
        </p:nvCxnSpPr>
        <p:spPr>
          <a:xfrm>
            <a:off x="1308100" y="1536700"/>
            <a:ext cx="2514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522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71E2AC0-BD48-0240-B4FA-C3D70E4A8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199" y="291971"/>
            <a:ext cx="2859169" cy="3784600"/>
          </a:xfrm>
          <a:prstGeom prst="rect">
            <a:avLst/>
          </a:prstGeom>
        </p:spPr>
      </p:pic>
      <p:sp>
        <p:nvSpPr>
          <p:cNvPr id="5" name="Forme libre 4">
            <a:extLst>
              <a:ext uri="{FF2B5EF4-FFF2-40B4-BE49-F238E27FC236}">
                <a16:creationId xmlns:a16="http://schemas.microsoft.com/office/drawing/2014/main" id="{F670ED46-EC6F-474B-BA84-1F7375EB5F10}"/>
              </a:ext>
            </a:extLst>
          </p:cNvPr>
          <p:cNvSpPr/>
          <p:nvPr/>
        </p:nvSpPr>
        <p:spPr>
          <a:xfrm>
            <a:off x="1705759" y="20530"/>
            <a:ext cx="1104900" cy="975836"/>
          </a:xfrm>
          <a:custGeom>
            <a:avLst/>
            <a:gdLst>
              <a:gd name="connsiteX0" fmla="*/ 622300 w 1104900"/>
              <a:gd name="connsiteY0" fmla="*/ 10636 h 975836"/>
              <a:gd name="connsiteX1" fmla="*/ 203200 w 1104900"/>
              <a:gd name="connsiteY1" fmla="*/ 10636 h 975836"/>
              <a:gd name="connsiteX2" fmla="*/ 114300 w 1104900"/>
              <a:gd name="connsiteY2" fmla="*/ 36036 h 975836"/>
              <a:gd name="connsiteX3" fmla="*/ 38100 w 1104900"/>
              <a:gd name="connsiteY3" fmla="*/ 99536 h 975836"/>
              <a:gd name="connsiteX4" fmla="*/ 12700 w 1104900"/>
              <a:gd name="connsiteY4" fmla="*/ 175736 h 975836"/>
              <a:gd name="connsiteX5" fmla="*/ 0 w 1104900"/>
              <a:gd name="connsiteY5" fmla="*/ 213836 h 975836"/>
              <a:gd name="connsiteX6" fmla="*/ 12700 w 1104900"/>
              <a:gd name="connsiteY6" fmla="*/ 391636 h 975836"/>
              <a:gd name="connsiteX7" fmla="*/ 25400 w 1104900"/>
              <a:gd name="connsiteY7" fmla="*/ 429736 h 975836"/>
              <a:gd name="connsiteX8" fmla="*/ 76200 w 1104900"/>
              <a:gd name="connsiteY8" fmla="*/ 505936 h 975836"/>
              <a:gd name="connsiteX9" fmla="*/ 101600 w 1104900"/>
              <a:gd name="connsiteY9" fmla="*/ 544036 h 975836"/>
              <a:gd name="connsiteX10" fmla="*/ 127000 w 1104900"/>
              <a:gd name="connsiteY10" fmla="*/ 582136 h 975836"/>
              <a:gd name="connsiteX11" fmla="*/ 203200 w 1104900"/>
              <a:gd name="connsiteY11" fmla="*/ 645636 h 975836"/>
              <a:gd name="connsiteX12" fmla="*/ 254000 w 1104900"/>
              <a:gd name="connsiteY12" fmla="*/ 683736 h 975836"/>
              <a:gd name="connsiteX13" fmla="*/ 292100 w 1104900"/>
              <a:gd name="connsiteY13" fmla="*/ 721836 h 975836"/>
              <a:gd name="connsiteX14" fmla="*/ 482600 w 1104900"/>
              <a:gd name="connsiteY14" fmla="*/ 861536 h 975836"/>
              <a:gd name="connsiteX15" fmla="*/ 546100 w 1104900"/>
              <a:gd name="connsiteY15" fmla="*/ 899636 h 975836"/>
              <a:gd name="connsiteX16" fmla="*/ 685800 w 1104900"/>
              <a:gd name="connsiteY16" fmla="*/ 963136 h 975836"/>
              <a:gd name="connsiteX17" fmla="*/ 774700 w 1104900"/>
              <a:gd name="connsiteY17" fmla="*/ 975836 h 975836"/>
              <a:gd name="connsiteX18" fmla="*/ 965200 w 1104900"/>
              <a:gd name="connsiteY18" fmla="*/ 963136 h 975836"/>
              <a:gd name="connsiteX19" fmla="*/ 1016000 w 1104900"/>
              <a:gd name="connsiteY19" fmla="*/ 886936 h 975836"/>
              <a:gd name="connsiteX20" fmla="*/ 1066800 w 1104900"/>
              <a:gd name="connsiteY20" fmla="*/ 734536 h 975836"/>
              <a:gd name="connsiteX21" fmla="*/ 1079500 w 1104900"/>
              <a:gd name="connsiteY21" fmla="*/ 696436 h 975836"/>
              <a:gd name="connsiteX22" fmla="*/ 1104900 w 1104900"/>
              <a:gd name="connsiteY22" fmla="*/ 544036 h 975836"/>
              <a:gd name="connsiteX23" fmla="*/ 1092200 w 1104900"/>
              <a:gd name="connsiteY23" fmla="*/ 378936 h 975836"/>
              <a:gd name="connsiteX24" fmla="*/ 1041400 w 1104900"/>
              <a:gd name="connsiteY24" fmla="*/ 290036 h 975836"/>
              <a:gd name="connsiteX25" fmla="*/ 1016000 w 1104900"/>
              <a:gd name="connsiteY25" fmla="*/ 239236 h 975836"/>
              <a:gd name="connsiteX26" fmla="*/ 863600 w 1104900"/>
              <a:gd name="connsiteY26" fmla="*/ 112236 h 975836"/>
              <a:gd name="connsiteX27" fmla="*/ 774700 w 1104900"/>
              <a:gd name="connsiteY27" fmla="*/ 86836 h 975836"/>
              <a:gd name="connsiteX28" fmla="*/ 736600 w 1104900"/>
              <a:gd name="connsiteY28" fmla="*/ 61436 h 975836"/>
              <a:gd name="connsiteX29" fmla="*/ 698500 w 1104900"/>
              <a:gd name="connsiteY29" fmla="*/ 48736 h 975836"/>
              <a:gd name="connsiteX30" fmla="*/ 622300 w 1104900"/>
              <a:gd name="connsiteY30" fmla="*/ 10636 h 975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104900" h="975836">
                <a:moveTo>
                  <a:pt x="622300" y="10636"/>
                </a:moveTo>
                <a:cubicBezTo>
                  <a:pt x="539750" y="4286"/>
                  <a:pt x="457850" y="-9736"/>
                  <a:pt x="203200" y="10636"/>
                </a:cubicBezTo>
                <a:cubicBezTo>
                  <a:pt x="193512" y="11411"/>
                  <a:pt x="127467" y="29453"/>
                  <a:pt x="114300" y="36036"/>
                </a:cubicBezTo>
                <a:cubicBezTo>
                  <a:pt x="78937" y="53717"/>
                  <a:pt x="66187" y="71449"/>
                  <a:pt x="38100" y="99536"/>
                </a:cubicBezTo>
                <a:lnTo>
                  <a:pt x="12700" y="175736"/>
                </a:lnTo>
                <a:lnTo>
                  <a:pt x="0" y="213836"/>
                </a:lnTo>
                <a:cubicBezTo>
                  <a:pt x="4233" y="273103"/>
                  <a:pt x="5758" y="332625"/>
                  <a:pt x="12700" y="391636"/>
                </a:cubicBezTo>
                <a:cubicBezTo>
                  <a:pt x="14264" y="404931"/>
                  <a:pt x="18899" y="418034"/>
                  <a:pt x="25400" y="429736"/>
                </a:cubicBezTo>
                <a:cubicBezTo>
                  <a:pt x="40225" y="456421"/>
                  <a:pt x="59267" y="480536"/>
                  <a:pt x="76200" y="505936"/>
                </a:cubicBezTo>
                <a:lnTo>
                  <a:pt x="101600" y="544036"/>
                </a:lnTo>
                <a:cubicBezTo>
                  <a:pt x="110067" y="556736"/>
                  <a:pt x="114300" y="573669"/>
                  <a:pt x="127000" y="582136"/>
                </a:cubicBezTo>
                <a:cubicBezTo>
                  <a:pt x="211207" y="638274"/>
                  <a:pt x="117637" y="572297"/>
                  <a:pt x="203200" y="645636"/>
                </a:cubicBezTo>
                <a:cubicBezTo>
                  <a:pt x="219271" y="659411"/>
                  <a:pt x="237929" y="669961"/>
                  <a:pt x="254000" y="683736"/>
                </a:cubicBezTo>
                <a:cubicBezTo>
                  <a:pt x="267637" y="695425"/>
                  <a:pt x="278302" y="710338"/>
                  <a:pt x="292100" y="721836"/>
                </a:cubicBezTo>
                <a:cubicBezTo>
                  <a:pt x="363157" y="781050"/>
                  <a:pt x="408829" y="814591"/>
                  <a:pt x="482600" y="861536"/>
                </a:cubicBezTo>
                <a:cubicBezTo>
                  <a:pt x="503425" y="874788"/>
                  <a:pt x="524022" y="888597"/>
                  <a:pt x="546100" y="899636"/>
                </a:cubicBezTo>
                <a:cubicBezTo>
                  <a:pt x="566623" y="909898"/>
                  <a:pt x="644677" y="954911"/>
                  <a:pt x="685800" y="963136"/>
                </a:cubicBezTo>
                <a:cubicBezTo>
                  <a:pt x="715153" y="969007"/>
                  <a:pt x="745067" y="971603"/>
                  <a:pt x="774700" y="975836"/>
                </a:cubicBezTo>
                <a:cubicBezTo>
                  <a:pt x="838200" y="971603"/>
                  <a:pt x="903075" y="976942"/>
                  <a:pt x="965200" y="963136"/>
                </a:cubicBezTo>
                <a:cubicBezTo>
                  <a:pt x="1000994" y="955182"/>
                  <a:pt x="1006395" y="912550"/>
                  <a:pt x="1016000" y="886936"/>
                </a:cubicBezTo>
                <a:cubicBezTo>
                  <a:pt x="1067913" y="748502"/>
                  <a:pt x="1014769" y="907974"/>
                  <a:pt x="1066800" y="734536"/>
                </a:cubicBezTo>
                <a:cubicBezTo>
                  <a:pt x="1070647" y="721714"/>
                  <a:pt x="1076253" y="709423"/>
                  <a:pt x="1079500" y="696436"/>
                </a:cubicBezTo>
                <a:cubicBezTo>
                  <a:pt x="1091880" y="646914"/>
                  <a:pt x="1097732" y="594215"/>
                  <a:pt x="1104900" y="544036"/>
                </a:cubicBezTo>
                <a:cubicBezTo>
                  <a:pt x="1100667" y="489003"/>
                  <a:pt x="1101792" y="433292"/>
                  <a:pt x="1092200" y="378936"/>
                </a:cubicBezTo>
                <a:cubicBezTo>
                  <a:pt x="1087301" y="351173"/>
                  <a:pt x="1055270" y="314309"/>
                  <a:pt x="1041400" y="290036"/>
                </a:cubicBezTo>
                <a:cubicBezTo>
                  <a:pt x="1032007" y="273598"/>
                  <a:pt x="1027004" y="254642"/>
                  <a:pt x="1016000" y="239236"/>
                </a:cubicBezTo>
                <a:cubicBezTo>
                  <a:pt x="990834" y="204003"/>
                  <a:pt x="865597" y="112735"/>
                  <a:pt x="863600" y="112236"/>
                </a:cubicBezTo>
                <a:cubicBezTo>
                  <a:pt x="847324" y="108167"/>
                  <a:pt x="792920" y="95946"/>
                  <a:pt x="774700" y="86836"/>
                </a:cubicBezTo>
                <a:cubicBezTo>
                  <a:pt x="761048" y="80010"/>
                  <a:pt x="750252" y="68262"/>
                  <a:pt x="736600" y="61436"/>
                </a:cubicBezTo>
                <a:cubicBezTo>
                  <a:pt x="724626" y="55449"/>
                  <a:pt x="710202" y="55237"/>
                  <a:pt x="698500" y="48736"/>
                </a:cubicBezTo>
                <a:cubicBezTo>
                  <a:pt x="602833" y="-4412"/>
                  <a:pt x="704850" y="16986"/>
                  <a:pt x="622300" y="1063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orme libre 34">
            <a:extLst>
              <a:ext uri="{FF2B5EF4-FFF2-40B4-BE49-F238E27FC236}">
                <a16:creationId xmlns:a16="http://schemas.microsoft.com/office/drawing/2014/main" id="{791939D8-A056-9247-8916-5690BCBB2EFF}"/>
              </a:ext>
            </a:extLst>
          </p:cNvPr>
          <p:cNvSpPr/>
          <p:nvPr/>
        </p:nvSpPr>
        <p:spPr>
          <a:xfrm>
            <a:off x="5426763" y="1847653"/>
            <a:ext cx="1653499" cy="2438597"/>
          </a:xfrm>
          <a:custGeom>
            <a:avLst/>
            <a:gdLst>
              <a:gd name="connsiteX0" fmla="*/ 142187 w 1653499"/>
              <a:gd name="connsiteY0" fmla="*/ 2279847 h 2438597"/>
              <a:gd name="connsiteX1" fmla="*/ 307287 w 1653499"/>
              <a:gd name="connsiteY1" fmla="*/ 1841697 h 2438597"/>
              <a:gd name="connsiteX2" fmla="*/ 402537 w 1653499"/>
              <a:gd name="connsiteY2" fmla="*/ 1568647 h 2438597"/>
              <a:gd name="connsiteX3" fmla="*/ 205687 w 1653499"/>
              <a:gd name="connsiteY3" fmla="*/ 971747 h 2438597"/>
              <a:gd name="connsiteX4" fmla="*/ 8837 w 1653499"/>
              <a:gd name="connsiteY4" fmla="*/ 743147 h 2438597"/>
              <a:gd name="connsiteX5" fmla="*/ 53287 w 1653499"/>
              <a:gd name="connsiteY5" fmla="*/ 451047 h 2438597"/>
              <a:gd name="connsiteX6" fmla="*/ 224737 w 1653499"/>
              <a:gd name="connsiteY6" fmla="*/ 349447 h 2438597"/>
              <a:gd name="connsiteX7" fmla="*/ 275537 w 1653499"/>
              <a:gd name="connsiteY7" fmla="*/ 362147 h 2438597"/>
              <a:gd name="connsiteX8" fmla="*/ 237437 w 1653499"/>
              <a:gd name="connsiteY8" fmla="*/ 482797 h 2438597"/>
              <a:gd name="connsiteX9" fmla="*/ 186637 w 1653499"/>
              <a:gd name="connsiteY9" fmla="*/ 558997 h 2438597"/>
              <a:gd name="connsiteX10" fmla="*/ 205687 w 1653499"/>
              <a:gd name="connsiteY10" fmla="*/ 660597 h 2438597"/>
              <a:gd name="connsiteX11" fmla="*/ 319987 w 1653499"/>
              <a:gd name="connsiteY11" fmla="*/ 717747 h 2438597"/>
              <a:gd name="connsiteX12" fmla="*/ 294587 w 1653499"/>
              <a:gd name="connsiteY12" fmla="*/ 470097 h 2438597"/>
              <a:gd name="connsiteX13" fmla="*/ 294587 w 1653499"/>
              <a:gd name="connsiteY13" fmla="*/ 254197 h 2438597"/>
              <a:gd name="connsiteX14" fmla="*/ 421587 w 1653499"/>
              <a:gd name="connsiteY14" fmla="*/ 31947 h 2438597"/>
              <a:gd name="connsiteX15" fmla="*/ 466037 w 1653499"/>
              <a:gd name="connsiteY15" fmla="*/ 25597 h 2438597"/>
              <a:gd name="connsiteX16" fmla="*/ 440637 w 1653499"/>
              <a:gd name="connsiteY16" fmla="*/ 260547 h 2438597"/>
              <a:gd name="connsiteX17" fmla="*/ 459687 w 1653499"/>
              <a:gd name="connsiteY17" fmla="*/ 533597 h 2438597"/>
              <a:gd name="connsiteX18" fmla="*/ 586687 w 1653499"/>
              <a:gd name="connsiteY18" fmla="*/ 787597 h 2438597"/>
              <a:gd name="connsiteX19" fmla="*/ 980387 w 1653499"/>
              <a:gd name="connsiteY19" fmla="*/ 914597 h 2438597"/>
              <a:gd name="connsiteX20" fmla="*/ 1189937 w 1653499"/>
              <a:gd name="connsiteY20" fmla="*/ 927297 h 2438597"/>
              <a:gd name="connsiteX21" fmla="*/ 1221687 w 1653499"/>
              <a:gd name="connsiteY21" fmla="*/ 1022547 h 2438597"/>
              <a:gd name="connsiteX22" fmla="*/ 1361387 w 1653499"/>
              <a:gd name="connsiteY22" fmla="*/ 946347 h 2438597"/>
              <a:gd name="connsiteX23" fmla="*/ 1348687 w 1653499"/>
              <a:gd name="connsiteY23" fmla="*/ 787597 h 2438597"/>
              <a:gd name="connsiteX24" fmla="*/ 1469337 w 1653499"/>
              <a:gd name="connsiteY24" fmla="*/ 584397 h 2438597"/>
              <a:gd name="connsiteX25" fmla="*/ 1583637 w 1653499"/>
              <a:gd name="connsiteY25" fmla="*/ 578047 h 2438597"/>
              <a:gd name="connsiteX26" fmla="*/ 1577287 w 1653499"/>
              <a:gd name="connsiteY26" fmla="*/ 755847 h 2438597"/>
              <a:gd name="connsiteX27" fmla="*/ 1653487 w 1653499"/>
              <a:gd name="connsiteY27" fmla="*/ 863797 h 2438597"/>
              <a:gd name="connsiteX28" fmla="*/ 1570937 w 1653499"/>
              <a:gd name="connsiteY28" fmla="*/ 1149547 h 2438597"/>
              <a:gd name="connsiteX29" fmla="*/ 1323287 w 1653499"/>
              <a:gd name="connsiteY29" fmla="*/ 1473397 h 2438597"/>
              <a:gd name="connsiteX30" fmla="*/ 1069287 w 1653499"/>
              <a:gd name="connsiteY30" fmla="*/ 1759147 h 2438597"/>
              <a:gd name="connsiteX31" fmla="*/ 847037 w 1653499"/>
              <a:gd name="connsiteY31" fmla="*/ 2438597 h 2438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653499" h="2438597">
                <a:moveTo>
                  <a:pt x="142187" y="2279847"/>
                </a:moveTo>
                <a:cubicBezTo>
                  <a:pt x="203041" y="2120038"/>
                  <a:pt x="263895" y="1960230"/>
                  <a:pt x="307287" y="1841697"/>
                </a:cubicBezTo>
                <a:cubicBezTo>
                  <a:pt x="350679" y="1723164"/>
                  <a:pt x="419470" y="1713639"/>
                  <a:pt x="402537" y="1568647"/>
                </a:cubicBezTo>
                <a:cubicBezTo>
                  <a:pt x="385604" y="1423655"/>
                  <a:pt x="271304" y="1109330"/>
                  <a:pt x="205687" y="971747"/>
                </a:cubicBezTo>
                <a:cubicBezTo>
                  <a:pt x="140070" y="834164"/>
                  <a:pt x="34237" y="829930"/>
                  <a:pt x="8837" y="743147"/>
                </a:cubicBezTo>
                <a:cubicBezTo>
                  <a:pt x="-16563" y="656364"/>
                  <a:pt x="17304" y="516664"/>
                  <a:pt x="53287" y="451047"/>
                </a:cubicBezTo>
                <a:cubicBezTo>
                  <a:pt x="89270" y="385430"/>
                  <a:pt x="187695" y="364264"/>
                  <a:pt x="224737" y="349447"/>
                </a:cubicBezTo>
                <a:cubicBezTo>
                  <a:pt x="261779" y="334630"/>
                  <a:pt x="273420" y="339922"/>
                  <a:pt x="275537" y="362147"/>
                </a:cubicBezTo>
                <a:cubicBezTo>
                  <a:pt x="277654" y="384372"/>
                  <a:pt x="252254" y="449989"/>
                  <a:pt x="237437" y="482797"/>
                </a:cubicBezTo>
                <a:cubicBezTo>
                  <a:pt x="222620" y="515605"/>
                  <a:pt x="191929" y="529364"/>
                  <a:pt x="186637" y="558997"/>
                </a:cubicBezTo>
                <a:cubicBezTo>
                  <a:pt x="181345" y="588630"/>
                  <a:pt x="183462" y="634139"/>
                  <a:pt x="205687" y="660597"/>
                </a:cubicBezTo>
                <a:cubicBezTo>
                  <a:pt x="227912" y="687055"/>
                  <a:pt x="305170" y="749497"/>
                  <a:pt x="319987" y="717747"/>
                </a:cubicBezTo>
                <a:cubicBezTo>
                  <a:pt x="334804" y="685997"/>
                  <a:pt x="298820" y="547355"/>
                  <a:pt x="294587" y="470097"/>
                </a:cubicBezTo>
                <a:cubicBezTo>
                  <a:pt x="290354" y="392839"/>
                  <a:pt x="273420" y="327222"/>
                  <a:pt x="294587" y="254197"/>
                </a:cubicBezTo>
                <a:cubicBezTo>
                  <a:pt x="315754" y="181172"/>
                  <a:pt x="393012" y="70047"/>
                  <a:pt x="421587" y="31947"/>
                </a:cubicBezTo>
                <a:cubicBezTo>
                  <a:pt x="450162" y="-6153"/>
                  <a:pt x="462862" y="-12503"/>
                  <a:pt x="466037" y="25597"/>
                </a:cubicBezTo>
                <a:cubicBezTo>
                  <a:pt x="469212" y="63697"/>
                  <a:pt x="441695" y="175880"/>
                  <a:pt x="440637" y="260547"/>
                </a:cubicBezTo>
                <a:cubicBezTo>
                  <a:pt x="439579" y="345214"/>
                  <a:pt x="435345" y="445755"/>
                  <a:pt x="459687" y="533597"/>
                </a:cubicBezTo>
                <a:cubicBezTo>
                  <a:pt x="484029" y="621439"/>
                  <a:pt x="499904" y="724097"/>
                  <a:pt x="586687" y="787597"/>
                </a:cubicBezTo>
                <a:cubicBezTo>
                  <a:pt x="673470" y="851097"/>
                  <a:pt x="879845" y="891314"/>
                  <a:pt x="980387" y="914597"/>
                </a:cubicBezTo>
                <a:cubicBezTo>
                  <a:pt x="1080929" y="937880"/>
                  <a:pt x="1149720" y="909305"/>
                  <a:pt x="1189937" y="927297"/>
                </a:cubicBezTo>
                <a:cubicBezTo>
                  <a:pt x="1230154" y="945289"/>
                  <a:pt x="1193112" y="1019372"/>
                  <a:pt x="1221687" y="1022547"/>
                </a:cubicBezTo>
                <a:cubicBezTo>
                  <a:pt x="1250262" y="1025722"/>
                  <a:pt x="1340220" y="985505"/>
                  <a:pt x="1361387" y="946347"/>
                </a:cubicBezTo>
                <a:cubicBezTo>
                  <a:pt x="1382554" y="907189"/>
                  <a:pt x="1330695" y="847922"/>
                  <a:pt x="1348687" y="787597"/>
                </a:cubicBezTo>
                <a:cubicBezTo>
                  <a:pt x="1366679" y="727272"/>
                  <a:pt x="1430179" y="619322"/>
                  <a:pt x="1469337" y="584397"/>
                </a:cubicBezTo>
                <a:cubicBezTo>
                  <a:pt x="1508495" y="549472"/>
                  <a:pt x="1565645" y="549472"/>
                  <a:pt x="1583637" y="578047"/>
                </a:cubicBezTo>
                <a:cubicBezTo>
                  <a:pt x="1601629" y="606622"/>
                  <a:pt x="1565645" y="708222"/>
                  <a:pt x="1577287" y="755847"/>
                </a:cubicBezTo>
                <a:cubicBezTo>
                  <a:pt x="1588929" y="803472"/>
                  <a:pt x="1654545" y="798180"/>
                  <a:pt x="1653487" y="863797"/>
                </a:cubicBezTo>
                <a:cubicBezTo>
                  <a:pt x="1652429" y="929414"/>
                  <a:pt x="1625970" y="1047947"/>
                  <a:pt x="1570937" y="1149547"/>
                </a:cubicBezTo>
                <a:cubicBezTo>
                  <a:pt x="1515904" y="1251147"/>
                  <a:pt x="1406895" y="1371797"/>
                  <a:pt x="1323287" y="1473397"/>
                </a:cubicBezTo>
                <a:cubicBezTo>
                  <a:pt x="1239679" y="1574997"/>
                  <a:pt x="1148662" y="1598280"/>
                  <a:pt x="1069287" y="1759147"/>
                </a:cubicBezTo>
                <a:cubicBezTo>
                  <a:pt x="989912" y="1920014"/>
                  <a:pt x="918474" y="2179305"/>
                  <a:pt x="847037" y="2438597"/>
                </a:cubicBez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Forme libre 36">
            <a:extLst>
              <a:ext uri="{FF2B5EF4-FFF2-40B4-BE49-F238E27FC236}">
                <a16:creationId xmlns:a16="http://schemas.microsoft.com/office/drawing/2014/main" id="{B2A8568C-0412-AB41-9727-3CB9E8C62E48}"/>
              </a:ext>
            </a:extLst>
          </p:cNvPr>
          <p:cNvSpPr/>
          <p:nvPr/>
        </p:nvSpPr>
        <p:spPr>
          <a:xfrm>
            <a:off x="5734966" y="1298006"/>
            <a:ext cx="1590953" cy="1539641"/>
          </a:xfrm>
          <a:custGeom>
            <a:avLst/>
            <a:gdLst>
              <a:gd name="connsiteX0" fmla="*/ 756447 w 1590953"/>
              <a:gd name="connsiteY0" fmla="*/ 44002 h 1539641"/>
              <a:gd name="connsiteX1" fmla="*/ 632622 w 1590953"/>
              <a:gd name="connsiteY1" fmla="*/ 12252 h 1539641"/>
              <a:gd name="connsiteX2" fmla="*/ 483397 w 1590953"/>
              <a:gd name="connsiteY2" fmla="*/ 5902 h 1539641"/>
              <a:gd name="connsiteX3" fmla="*/ 257972 w 1590953"/>
              <a:gd name="connsiteY3" fmla="*/ 94802 h 1539641"/>
              <a:gd name="connsiteX4" fmla="*/ 86522 w 1590953"/>
              <a:gd name="connsiteY4" fmla="*/ 323402 h 1539641"/>
              <a:gd name="connsiteX5" fmla="*/ 10322 w 1590953"/>
              <a:gd name="connsiteY5" fmla="*/ 580577 h 1539641"/>
              <a:gd name="connsiteX6" fmla="*/ 13497 w 1590953"/>
              <a:gd name="connsiteY6" fmla="*/ 875852 h 1539641"/>
              <a:gd name="connsiteX7" fmla="*/ 127797 w 1590953"/>
              <a:gd name="connsiteY7" fmla="*/ 1158427 h 1539641"/>
              <a:gd name="connsiteX8" fmla="*/ 448472 w 1590953"/>
              <a:gd name="connsiteY8" fmla="*/ 1447352 h 1539641"/>
              <a:gd name="connsiteX9" fmla="*/ 711997 w 1590953"/>
              <a:gd name="connsiteY9" fmla="*/ 1536252 h 1539641"/>
              <a:gd name="connsiteX10" fmla="*/ 988222 w 1590953"/>
              <a:gd name="connsiteY10" fmla="*/ 1514027 h 1539641"/>
              <a:gd name="connsiteX11" fmla="*/ 1159672 w 1590953"/>
              <a:gd name="connsiteY11" fmla="*/ 1447352 h 1539641"/>
              <a:gd name="connsiteX12" fmla="*/ 1350172 w 1590953"/>
              <a:gd name="connsiteY12" fmla="*/ 1269552 h 1539641"/>
              <a:gd name="connsiteX13" fmla="*/ 1559722 w 1590953"/>
              <a:gd name="connsiteY13" fmla="*/ 904427 h 1539641"/>
              <a:gd name="connsiteX14" fmla="*/ 1575597 w 1590953"/>
              <a:gd name="connsiteY14" fmla="*/ 501202 h 1539641"/>
              <a:gd name="connsiteX15" fmla="*/ 1420022 w 1590953"/>
              <a:gd name="connsiteY15" fmla="*/ 177352 h 1539641"/>
              <a:gd name="connsiteX16" fmla="*/ 1229522 w 1590953"/>
              <a:gd name="connsiteY16" fmla="*/ 50352 h 1539641"/>
              <a:gd name="connsiteX17" fmla="*/ 924722 w 1590953"/>
              <a:gd name="connsiteY17" fmla="*/ 18602 h 1539641"/>
              <a:gd name="connsiteX18" fmla="*/ 756447 w 1590953"/>
              <a:gd name="connsiteY18" fmla="*/ 44002 h 153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590953" h="1539641">
                <a:moveTo>
                  <a:pt x="756447" y="44002"/>
                </a:moveTo>
                <a:cubicBezTo>
                  <a:pt x="707764" y="42944"/>
                  <a:pt x="678130" y="18602"/>
                  <a:pt x="632622" y="12252"/>
                </a:cubicBezTo>
                <a:cubicBezTo>
                  <a:pt x="587114" y="5902"/>
                  <a:pt x="545839" y="-7856"/>
                  <a:pt x="483397" y="5902"/>
                </a:cubicBezTo>
                <a:cubicBezTo>
                  <a:pt x="420955" y="19660"/>
                  <a:pt x="324118" y="41885"/>
                  <a:pt x="257972" y="94802"/>
                </a:cubicBezTo>
                <a:cubicBezTo>
                  <a:pt x="191826" y="147719"/>
                  <a:pt x="127797" y="242439"/>
                  <a:pt x="86522" y="323402"/>
                </a:cubicBezTo>
                <a:cubicBezTo>
                  <a:pt x="45247" y="404365"/>
                  <a:pt x="22493" y="488502"/>
                  <a:pt x="10322" y="580577"/>
                </a:cubicBezTo>
                <a:cubicBezTo>
                  <a:pt x="-1849" y="672652"/>
                  <a:pt x="-6082" y="779544"/>
                  <a:pt x="13497" y="875852"/>
                </a:cubicBezTo>
                <a:cubicBezTo>
                  <a:pt x="33076" y="972160"/>
                  <a:pt x="55301" y="1063177"/>
                  <a:pt x="127797" y="1158427"/>
                </a:cubicBezTo>
                <a:cubicBezTo>
                  <a:pt x="200293" y="1253677"/>
                  <a:pt x="351105" y="1384381"/>
                  <a:pt x="448472" y="1447352"/>
                </a:cubicBezTo>
                <a:cubicBezTo>
                  <a:pt x="545839" y="1510323"/>
                  <a:pt x="622039" y="1525140"/>
                  <a:pt x="711997" y="1536252"/>
                </a:cubicBezTo>
                <a:cubicBezTo>
                  <a:pt x="801955" y="1547364"/>
                  <a:pt x="913610" y="1528844"/>
                  <a:pt x="988222" y="1514027"/>
                </a:cubicBezTo>
                <a:cubicBezTo>
                  <a:pt x="1062835" y="1499210"/>
                  <a:pt x="1099347" y="1488098"/>
                  <a:pt x="1159672" y="1447352"/>
                </a:cubicBezTo>
                <a:cubicBezTo>
                  <a:pt x="1219997" y="1406606"/>
                  <a:pt x="1283497" y="1360040"/>
                  <a:pt x="1350172" y="1269552"/>
                </a:cubicBezTo>
                <a:cubicBezTo>
                  <a:pt x="1416847" y="1179065"/>
                  <a:pt x="1522151" y="1032485"/>
                  <a:pt x="1559722" y="904427"/>
                </a:cubicBezTo>
                <a:cubicBezTo>
                  <a:pt x="1597293" y="776369"/>
                  <a:pt x="1598880" y="622381"/>
                  <a:pt x="1575597" y="501202"/>
                </a:cubicBezTo>
                <a:cubicBezTo>
                  <a:pt x="1552314" y="380023"/>
                  <a:pt x="1477701" y="252494"/>
                  <a:pt x="1420022" y="177352"/>
                </a:cubicBezTo>
                <a:cubicBezTo>
                  <a:pt x="1362343" y="102210"/>
                  <a:pt x="1312072" y="76810"/>
                  <a:pt x="1229522" y="50352"/>
                </a:cubicBezTo>
                <a:cubicBezTo>
                  <a:pt x="1146972" y="23894"/>
                  <a:pt x="996159" y="18602"/>
                  <a:pt x="924722" y="18602"/>
                </a:cubicBezTo>
                <a:cubicBezTo>
                  <a:pt x="853285" y="18602"/>
                  <a:pt x="805130" y="45060"/>
                  <a:pt x="756447" y="44002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Forme libre 37">
            <a:extLst>
              <a:ext uri="{FF2B5EF4-FFF2-40B4-BE49-F238E27FC236}">
                <a16:creationId xmlns:a16="http://schemas.microsoft.com/office/drawing/2014/main" id="{7CDFB5C6-002E-6D49-81E6-BAAEA9D1A3FE}"/>
              </a:ext>
            </a:extLst>
          </p:cNvPr>
          <p:cNvSpPr/>
          <p:nvPr/>
        </p:nvSpPr>
        <p:spPr>
          <a:xfrm>
            <a:off x="6467621" y="1229558"/>
            <a:ext cx="119314" cy="245126"/>
          </a:xfrm>
          <a:custGeom>
            <a:avLst/>
            <a:gdLst>
              <a:gd name="connsiteX0" fmla="*/ 58717 w 119314"/>
              <a:gd name="connsiteY0" fmla="*/ 236275 h 245126"/>
              <a:gd name="connsiteX1" fmla="*/ 52367 w 119314"/>
              <a:gd name="connsiteY1" fmla="*/ 131500 h 245126"/>
              <a:gd name="connsiteX2" fmla="*/ 33317 w 119314"/>
              <a:gd name="connsiteY2" fmla="*/ 64825 h 245126"/>
              <a:gd name="connsiteX3" fmla="*/ 1567 w 119314"/>
              <a:gd name="connsiteY3" fmla="*/ 14025 h 245126"/>
              <a:gd name="connsiteX4" fmla="*/ 87292 w 119314"/>
              <a:gd name="connsiteY4" fmla="*/ 1325 h 245126"/>
              <a:gd name="connsiteX5" fmla="*/ 119042 w 119314"/>
              <a:gd name="connsiteY5" fmla="*/ 39425 h 245126"/>
              <a:gd name="connsiteX6" fmla="*/ 103167 w 119314"/>
              <a:gd name="connsiteY6" fmla="*/ 125150 h 245126"/>
              <a:gd name="connsiteX7" fmla="*/ 112692 w 119314"/>
              <a:gd name="connsiteY7" fmla="*/ 226750 h 245126"/>
              <a:gd name="connsiteX8" fmla="*/ 58717 w 119314"/>
              <a:gd name="connsiteY8" fmla="*/ 236275 h 24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314" h="245126">
                <a:moveTo>
                  <a:pt x="58717" y="236275"/>
                </a:moveTo>
                <a:cubicBezTo>
                  <a:pt x="48663" y="220400"/>
                  <a:pt x="56600" y="160075"/>
                  <a:pt x="52367" y="131500"/>
                </a:cubicBezTo>
                <a:cubicBezTo>
                  <a:pt x="48134" y="102925"/>
                  <a:pt x="41784" y="84404"/>
                  <a:pt x="33317" y="64825"/>
                </a:cubicBezTo>
                <a:cubicBezTo>
                  <a:pt x="24850" y="45246"/>
                  <a:pt x="-7429" y="24608"/>
                  <a:pt x="1567" y="14025"/>
                </a:cubicBezTo>
                <a:cubicBezTo>
                  <a:pt x="10563" y="3442"/>
                  <a:pt x="67713" y="-2908"/>
                  <a:pt x="87292" y="1325"/>
                </a:cubicBezTo>
                <a:cubicBezTo>
                  <a:pt x="106871" y="5558"/>
                  <a:pt x="116396" y="18788"/>
                  <a:pt x="119042" y="39425"/>
                </a:cubicBezTo>
                <a:cubicBezTo>
                  <a:pt x="121688" y="60062"/>
                  <a:pt x="104225" y="93929"/>
                  <a:pt x="103167" y="125150"/>
                </a:cubicBezTo>
                <a:cubicBezTo>
                  <a:pt x="102109" y="156371"/>
                  <a:pt x="121688" y="208229"/>
                  <a:pt x="112692" y="226750"/>
                </a:cubicBezTo>
                <a:cubicBezTo>
                  <a:pt x="103696" y="245271"/>
                  <a:pt x="68771" y="252150"/>
                  <a:pt x="58717" y="236275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Forme libre 38">
            <a:extLst>
              <a:ext uri="{FF2B5EF4-FFF2-40B4-BE49-F238E27FC236}">
                <a16:creationId xmlns:a16="http://schemas.microsoft.com/office/drawing/2014/main" id="{9539A801-4F1C-5B48-839F-0E2C7B800629}"/>
              </a:ext>
            </a:extLst>
          </p:cNvPr>
          <p:cNvSpPr/>
          <p:nvPr/>
        </p:nvSpPr>
        <p:spPr>
          <a:xfrm>
            <a:off x="6189788" y="1438906"/>
            <a:ext cx="575551" cy="45986"/>
          </a:xfrm>
          <a:custGeom>
            <a:avLst/>
            <a:gdLst>
              <a:gd name="connsiteX0" fmla="*/ 0 w 575551"/>
              <a:gd name="connsiteY0" fmla="*/ 1527 h 45986"/>
              <a:gd name="connsiteX1" fmla="*/ 149225 w 575551"/>
              <a:gd name="connsiteY1" fmla="*/ 14227 h 45986"/>
              <a:gd name="connsiteX2" fmla="*/ 234950 w 575551"/>
              <a:gd name="connsiteY2" fmla="*/ 45977 h 45986"/>
              <a:gd name="connsiteX3" fmla="*/ 415925 w 575551"/>
              <a:gd name="connsiteY3" fmla="*/ 17402 h 45986"/>
              <a:gd name="connsiteX4" fmla="*/ 555625 w 575551"/>
              <a:gd name="connsiteY4" fmla="*/ 1527 h 45986"/>
              <a:gd name="connsiteX5" fmla="*/ 571500 w 575551"/>
              <a:gd name="connsiteY5" fmla="*/ 1527 h 45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551" h="45986">
                <a:moveTo>
                  <a:pt x="0" y="1527"/>
                </a:moveTo>
                <a:cubicBezTo>
                  <a:pt x="55033" y="4173"/>
                  <a:pt x="110067" y="6819"/>
                  <a:pt x="149225" y="14227"/>
                </a:cubicBezTo>
                <a:cubicBezTo>
                  <a:pt x="188383" y="21635"/>
                  <a:pt x="190500" y="45448"/>
                  <a:pt x="234950" y="45977"/>
                </a:cubicBezTo>
                <a:cubicBezTo>
                  <a:pt x="279400" y="46506"/>
                  <a:pt x="362479" y="24810"/>
                  <a:pt x="415925" y="17402"/>
                </a:cubicBezTo>
                <a:cubicBezTo>
                  <a:pt x="469371" y="9994"/>
                  <a:pt x="555625" y="1527"/>
                  <a:pt x="555625" y="1527"/>
                </a:cubicBezTo>
                <a:cubicBezTo>
                  <a:pt x="581554" y="-1119"/>
                  <a:pt x="576527" y="204"/>
                  <a:pt x="571500" y="152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Forme libre 39">
            <a:extLst>
              <a:ext uri="{FF2B5EF4-FFF2-40B4-BE49-F238E27FC236}">
                <a16:creationId xmlns:a16="http://schemas.microsoft.com/office/drawing/2014/main" id="{374B60CB-812E-4B45-BDCB-68544382DE4B}"/>
              </a:ext>
            </a:extLst>
          </p:cNvPr>
          <p:cNvSpPr/>
          <p:nvPr/>
        </p:nvSpPr>
        <p:spPr>
          <a:xfrm>
            <a:off x="6580308" y="922482"/>
            <a:ext cx="855542" cy="489274"/>
          </a:xfrm>
          <a:custGeom>
            <a:avLst/>
            <a:gdLst>
              <a:gd name="connsiteX0" fmla="*/ 53980 w 855542"/>
              <a:gd name="connsiteY0" fmla="*/ 349676 h 489274"/>
              <a:gd name="connsiteX1" fmla="*/ 47630 w 855542"/>
              <a:gd name="connsiteY1" fmla="*/ 270301 h 489274"/>
              <a:gd name="connsiteX2" fmla="*/ 127005 w 855542"/>
              <a:gd name="connsiteY2" fmla="*/ 140126 h 489274"/>
              <a:gd name="connsiteX3" fmla="*/ 273055 w 855542"/>
              <a:gd name="connsiteY3" fmla="*/ 35351 h 489274"/>
              <a:gd name="connsiteX4" fmla="*/ 450855 w 855542"/>
              <a:gd name="connsiteY4" fmla="*/ 426 h 489274"/>
              <a:gd name="connsiteX5" fmla="*/ 673105 w 855542"/>
              <a:gd name="connsiteY5" fmla="*/ 54401 h 489274"/>
              <a:gd name="connsiteX6" fmla="*/ 812805 w 855542"/>
              <a:gd name="connsiteY6" fmla="*/ 105201 h 489274"/>
              <a:gd name="connsiteX7" fmla="*/ 854080 w 855542"/>
              <a:gd name="connsiteY7" fmla="*/ 108376 h 489274"/>
              <a:gd name="connsiteX8" fmla="*/ 771530 w 855542"/>
              <a:gd name="connsiteY8" fmla="*/ 140126 h 489274"/>
              <a:gd name="connsiteX9" fmla="*/ 717555 w 855542"/>
              <a:gd name="connsiteY9" fmla="*/ 267126 h 489274"/>
              <a:gd name="connsiteX10" fmla="*/ 625480 w 855542"/>
              <a:gd name="connsiteY10" fmla="*/ 362376 h 489274"/>
              <a:gd name="connsiteX11" fmla="*/ 355605 w 855542"/>
              <a:gd name="connsiteY11" fmla="*/ 473501 h 489274"/>
              <a:gd name="connsiteX12" fmla="*/ 168280 w 855542"/>
              <a:gd name="connsiteY12" fmla="*/ 486201 h 489274"/>
              <a:gd name="connsiteX13" fmla="*/ 95255 w 855542"/>
              <a:gd name="connsiteY13" fmla="*/ 451276 h 489274"/>
              <a:gd name="connsiteX14" fmla="*/ 50805 w 855542"/>
              <a:gd name="connsiteY14" fmla="*/ 403651 h 489274"/>
              <a:gd name="connsiteX15" fmla="*/ 5 w 855542"/>
              <a:gd name="connsiteY15" fmla="*/ 432226 h 489274"/>
              <a:gd name="connsiteX16" fmla="*/ 53980 w 855542"/>
              <a:gd name="connsiteY16" fmla="*/ 349676 h 48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55542" h="489274">
                <a:moveTo>
                  <a:pt x="53980" y="349676"/>
                </a:moveTo>
                <a:cubicBezTo>
                  <a:pt x="61917" y="322689"/>
                  <a:pt x="35459" y="305226"/>
                  <a:pt x="47630" y="270301"/>
                </a:cubicBezTo>
                <a:cubicBezTo>
                  <a:pt x="59801" y="235376"/>
                  <a:pt x="89434" y="179284"/>
                  <a:pt x="127005" y="140126"/>
                </a:cubicBezTo>
                <a:cubicBezTo>
                  <a:pt x="164576" y="100968"/>
                  <a:pt x="219080" y="58634"/>
                  <a:pt x="273055" y="35351"/>
                </a:cubicBezTo>
                <a:cubicBezTo>
                  <a:pt x="327030" y="12068"/>
                  <a:pt x="384180" y="-2749"/>
                  <a:pt x="450855" y="426"/>
                </a:cubicBezTo>
                <a:cubicBezTo>
                  <a:pt x="517530" y="3601"/>
                  <a:pt x="612780" y="36939"/>
                  <a:pt x="673105" y="54401"/>
                </a:cubicBezTo>
                <a:cubicBezTo>
                  <a:pt x="733430" y="71863"/>
                  <a:pt x="782643" y="96205"/>
                  <a:pt x="812805" y="105201"/>
                </a:cubicBezTo>
                <a:cubicBezTo>
                  <a:pt x="842968" y="114197"/>
                  <a:pt x="860959" y="102555"/>
                  <a:pt x="854080" y="108376"/>
                </a:cubicBezTo>
                <a:cubicBezTo>
                  <a:pt x="847201" y="114197"/>
                  <a:pt x="794284" y="113668"/>
                  <a:pt x="771530" y="140126"/>
                </a:cubicBezTo>
                <a:cubicBezTo>
                  <a:pt x="748776" y="166584"/>
                  <a:pt x="741897" y="230084"/>
                  <a:pt x="717555" y="267126"/>
                </a:cubicBezTo>
                <a:cubicBezTo>
                  <a:pt x="693213" y="304168"/>
                  <a:pt x="685805" y="327980"/>
                  <a:pt x="625480" y="362376"/>
                </a:cubicBezTo>
                <a:cubicBezTo>
                  <a:pt x="565155" y="396772"/>
                  <a:pt x="431805" y="452864"/>
                  <a:pt x="355605" y="473501"/>
                </a:cubicBezTo>
                <a:cubicBezTo>
                  <a:pt x="279405" y="494139"/>
                  <a:pt x="211672" y="489905"/>
                  <a:pt x="168280" y="486201"/>
                </a:cubicBezTo>
                <a:cubicBezTo>
                  <a:pt x="124888" y="482497"/>
                  <a:pt x="114834" y="465034"/>
                  <a:pt x="95255" y="451276"/>
                </a:cubicBezTo>
                <a:cubicBezTo>
                  <a:pt x="75676" y="437518"/>
                  <a:pt x="66680" y="406826"/>
                  <a:pt x="50805" y="403651"/>
                </a:cubicBezTo>
                <a:cubicBezTo>
                  <a:pt x="34930" y="400476"/>
                  <a:pt x="-524" y="441222"/>
                  <a:pt x="5" y="432226"/>
                </a:cubicBezTo>
                <a:cubicBezTo>
                  <a:pt x="534" y="423230"/>
                  <a:pt x="46043" y="376663"/>
                  <a:pt x="53980" y="349676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50000">
                <a:srgbClr val="00B050"/>
              </a:gs>
              <a:gs pos="100000">
                <a:srgbClr val="92D050"/>
              </a:gs>
            </a:gsLst>
            <a:lin ang="150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241E49B6-B334-A747-87A0-2FB0133BEAAC}"/>
              </a:ext>
            </a:extLst>
          </p:cNvPr>
          <p:cNvSpPr/>
          <p:nvPr/>
        </p:nvSpPr>
        <p:spPr>
          <a:xfrm rot="1183406">
            <a:off x="5924504" y="1508296"/>
            <a:ext cx="266700" cy="388371"/>
          </a:xfrm>
          <a:prstGeom prst="ellipse">
            <a:avLst/>
          </a:prstGeom>
          <a:solidFill>
            <a:srgbClr val="FF8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orme libre 41">
            <a:extLst>
              <a:ext uri="{FF2B5EF4-FFF2-40B4-BE49-F238E27FC236}">
                <a16:creationId xmlns:a16="http://schemas.microsoft.com/office/drawing/2014/main" id="{C4287530-FFCE-3440-BD44-51CE0E337331}"/>
              </a:ext>
            </a:extLst>
          </p:cNvPr>
          <p:cNvSpPr/>
          <p:nvPr/>
        </p:nvSpPr>
        <p:spPr>
          <a:xfrm>
            <a:off x="6586935" y="2373014"/>
            <a:ext cx="514090" cy="1080820"/>
          </a:xfrm>
          <a:custGeom>
            <a:avLst/>
            <a:gdLst>
              <a:gd name="connsiteX0" fmla="*/ 88900 w 514090"/>
              <a:gd name="connsiteY0" fmla="*/ 458520 h 1080820"/>
              <a:gd name="connsiteX1" fmla="*/ 209550 w 514090"/>
              <a:gd name="connsiteY1" fmla="*/ 401370 h 1080820"/>
              <a:gd name="connsiteX2" fmla="*/ 222250 w 514090"/>
              <a:gd name="connsiteY2" fmla="*/ 337870 h 1080820"/>
              <a:gd name="connsiteX3" fmla="*/ 215900 w 514090"/>
              <a:gd name="connsiteY3" fmla="*/ 236270 h 1080820"/>
              <a:gd name="connsiteX4" fmla="*/ 336550 w 514090"/>
              <a:gd name="connsiteY4" fmla="*/ 33070 h 1080820"/>
              <a:gd name="connsiteX5" fmla="*/ 419100 w 514090"/>
              <a:gd name="connsiteY5" fmla="*/ 14020 h 1080820"/>
              <a:gd name="connsiteX6" fmla="*/ 438150 w 514090"/>
              <a:gd name="connsiteY6" fmla="*/ 172770 h 1080820"/>
              <a:gd name="connsiteX7" fmla="*/ 495300 w 514090"/>
              <a:gd name="connsiteY7" fmla="*/ 280720 h 1080820"/>
              <a:gd name="connsiteX8" fmla="*/ 495300 w 514090"/>
              <a:gd name="connsiteY8" fmla="*/ 452170 h 1080820"/>
              <a:gd name="connsiteX9" fmla="*/ 273050 w 514090"/>
              <a:gd name="connsiteY9" fmla="*/ 833170 h 1080820"/>
              <a:gd name="connsiteX10" fmla="*/ 0 w 514090"/>
              <a:gd name="connsiteY10" fmla="*/ 1080820 h 1080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4090" h="1080820">
                <a:moveTo>
                  <a:pt x="88900" y="458520"/>
                </a:moveTo>
                <a:cubicBezTo>
                  <a:pt x="138112" y="439999"/>
                  <a:pt x="187325" y="421478"/>
                  <a:pt x="209550" y="401370"/>
                </a:cubicBezTo>
                <a:cubicBezTo>
                  <a:pt x="231775" y="381262"/>
                  <a:pt x="221192" y="365387"/>
                  <a:pt x="222250" y="337870"/>
                </a:cubicBezTo>
                <a:cubicBezTo>
                  <a:pt x="223308" y="310353"/>
                  <a:pt x="196850" y="287070"/>
                  <a:pt x="215900" y="236270"/>
                </a:cubicBezTo>
                <a:cubicBezTo>
                  <a:pt x="234950" y="185470"/>
                  <a:pt x="302683" y="70112"/>
                  <a:pt x="336550" y="33070"/>
                </a:cubicBezTo>
                <a:cubicBezTo>
                  <a:pt x="370417" y="-3972"/>
                  <a:pt x="402167" y="-9263"/>
                  <a:pt x="419100" y="14020"/>
                </a:cubicBezTo>
                <a:cubicBezTo>
                  <a:pt x="436033" y="37303"/>
                  <a:pt x="425450" y="128320"/>
                  <a:pt x="438150" y="172770"/>
                </a:cubicBezTo>
                <a:cubicBezTo>
                  <a:pt x="450850" y="217220"/>
                  <a:pt x="485775" y="234153"/>
                  <a:pt x="495300" y="280720"/>
                </a:cubicBezTo>
                <a:cubicBezTo>
                  <a:pt x="504825" y="327287"/>
                  <a:pt x="532342" y="360095"/>
                  <a:pt x="495300" y="452170"/>
                </a:cubicBezTo>
                <a:cubicBezTo>
                  <a:pt x="458258" y="544245"/>
                  <a:pt x="355600" y="728395"/>
                  <a:pt x="273050" y="833170"/>
                </a:cubicBezTo>
                <a:cubicBezTo>
                  <a:pt x="190500" y="937945"/>
                  <a:pt x="95250" y="1009382"/>
                  <a:pt x="0" y="1080820"/>
                </a:cubicBez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Forme libre 42">
            <a:extLst>
              <a:ext uri="{FF2B5EF4-FFF2-40B4-BE49-F238E27FC236}">
                <a16:creationId xmlns:a16="http://schemas.microsoft.com/office/drawing/2014/main" id="{3B2E52BC-5739-ED43-9968-2056405E9D1E}"/>
              </a:ext>
            </a:extLst>
          </p:cNvPr>
          <p:cNvSpPr/>
          <p:nvPr/>
        </p:nvSpPr>
        <p:spPr>
          <a:xfrm>
            <a:off x="5103845" y="4070350"/>
            <a:ext cx="1182655" cy="2132987"/>
          </a:xfrm>
          <a:custGeom>
            <a:avLst/>
            <a:gdLst>
              <a:gd name="connsiteX0" fmla="*/ 484155 w 1182655"/>
              <a:gd name="connsiteY0" fmla="*/ 0 h 2132987"/>
              <a:gd name="connsiteX1" fmla="*/ 103155 w 1182655"/>
              <a:gd name="connsiteY1" fmla="*/ 673100 h 2132987"/>
              <a:gd name="connsiteX2" fmla="*/ 1555 w 1182655"/>
              <a:gd name="connsiteY2" fmla="*/ 1282700 h 2132987"/>
              <a:gd name="connsiteX3" fmla="*/ 58705 w 1182655"/>
              <a:gd name="connsiteY3" fmla="*/ 1816100 h 2132987"/>
              <a:gd name="connsiteX4" fmla="*/ 274605 w 1182655"/>
              <a:gd name="connsiteY4" fmla="*/ 2120900 h 2132987"/>
              <a:gd name="connsiteX5" fmla="*/ 757205 w 1182655"/>
              <a:gd name="connsiteY5" fmla="*/ 2032000 h 2132987"/>
              <a:gd name="connsiteX6" fmla="*/ 1138205 w 1182655"/>
              <a:gd name="connsiteY6" fmla="*/ 1663700 h 2132987"/>
              <a:gd name="connsiteX7" fmla="*/ 1125505 w 1182655"/>
              <a:gd name="connsiteY7" fmla="*/ 1339850 h 2132987"/>
              <a:gd name="connsiteX8" fmla="*/ 1017555 w 1182655"/>
              <a:gd name="connsiteY8" fmla="*/ 1162050 h 2132987"/>
              <a:gd name="connsiteX9" fmla="*/ 1112805 w 1182655"/>
              <a:gd name="connsiteY9" fmla="*/ 584200 h 2132987"/>
              <a:gd name="connsiteX10" fmla="*/ 1182655 w 1182655"/>
              <a:gd name="connsiteY10" fmla="*/ 171450 h 213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2655" h="2132987">
                <a:moveTo>
                  <a:pt x="484155" y="0"/>
                </a:moveTo>
                <a:cubicBezTo>
                  <a:pt x="333871" y="229658"/>
                  <a:pt x="183588" y="459317"/>
                  <a:pt x="103155" y="673100"/>
                </a:cubicBezTo>
                <a:cubicBezTo>
                  <a:pt x="22722" y="886883"/>
                  <a:pt x="8963" y="1092200"/>
                  <a:pt x="1555" y="1282700"/>
                </a:cubicBezTo>
                <a:cubicBezTo>
                  <a:pt x="-5853" y="1473200"/>
                  <a:pt x="13197" y="1676400"/>
                  <a:pt x="58705" y="1816100"/>
                </a:cubicBezTo>
                <a:cubicBezTo>
                  <a:pt x="104213" y="1955800"/>
                  <a:pt x="158188" y="2084917"/>
                  <a:pt x="274605" y="2120900"/>
                </a:cubicBezTo>
                <a:cubicBezTo>
                  <a:pt x="391022" y="2156883"/>
                  <a:pt x="613272" y="2108200"/>
                  <a:pt x="757205" y="2032000"/>
                </a:cubicBezTo>
                <a:cubicBezTo>
                  <a:pt x="901138" y="1955800"/>
                  <a:pt x="1076822" y="1779058"/>
                  <a:pt x="1138205" y="1663700"/>
                </a:cubicBezTo>
                <a:cubicBezTo>
                  <a:pt x="1199588" y="1548342"/>
                  <a:pt x="1145613" y="1423458"/>
                  <a:pt x="1125505" y="1339850"/>
                </a:cubicBezTo>
                <a:cubicBezTo>
                  <a:pt x="1105397" y="1256242"/>
                  <a:pt x="1019672" y="1287992"/>
                  <a:pt x="1017555" y="1162050"/>
                </a:cubicBezTo>
                <a:cubicBezTo>
                  <a:pt x="1015438" y="1036108"/>
                  <a:pt x="1085288" y="749300"/>
                  <a:pt x="1112805" y="584200"/>
                </a:cubicBezTo>
                <a:cubicBezTo>
                  <a:pt x="1140322" y="419100"/>
                  <a:pt x="1161488" y="295275"/>
                  <a:pt x="1182655" y="171450"/>
                </a:cubicBez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Forme libre 43">
            <a:extLst>
              <a:ext uri="{FF2B5EF4-FFF2-40B4-BE49-F238E27FC236}">
                <a16:creationId xmlns:a16="http://schemas.microsoft.com/office/drawing/2014/main" id="{CCEBBFF1-EF0B-214D-9F9A-3D312FB19EA8}"/>
              </a:ext>
            </a:extLst>
          </p:cNvPr>
          <p:cNvSpPr/>
          <p:nvPr/>
        </p:nvSpPr>
        <p:spPr>
          <a:xfrm>
            <a:off x="6118503" y="5198245"/>
            <a:ext cx="193491" cy="692063"/>
          </a:xfrm>
          <a:custGeom>
            <a:avLst/>
            <a:gdLst>
              <a:gd name="connsiteX0" fmla="*/ 9247 w 193491"/>
              <a:gd name="connsiteY0" fmla="*/ 2405 h 692063"/>
              <a:gd name="connsiteX1" fmla="*/ 123547 w 193491"/>
              <a:gd name="connsiteY1" fmla="*/ 186555 h 692063"/>
              <a:gd name="connsiteX2" fmla="*/ 193397 w 193491"/>
              <a:gd name="connsiteY2" fmla="*/ 529455 h 692063"/>
              <a:gd name="connsiteX3" fmla="*/ 136247 w 193491"/>
              <a:gd name="connsiteY3" fmla="*/ 669155 h 692063"/>
              <a:gd name="connsiteX4" fmla="*/ 40997 w 193491"/>
              <a:gd name="connsiteY4" fmla="*/ 669155 h 692063"/>
              <a:gd name="connsiteX5" fmla="*/ 148947 w 193491"/>
              <a:gd name="connsiteY5" fmla="*/ 446905 h 692063"/>
              <a:gd name="connsiteX6" fmla="*/ 85447 w 193491"/>
              <a:gd name="connsiteY6" fmla="*/ 154805 h 692063"/>
              <a:gd name="connsiteX7" fmla="*/ 15597 w 193491"/>
              <a:gd name="connsiteY7" fmla="*/ 84955 h 692063"/>
              <a:gd name="connsiteX8" fmla="*/ 9247 w 193491"/>
              <a:gd name="connsiteY8" fmla="*/ 2405 h 692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91" h="692063">
                <a:moveTo>
                  <a:pt x="9247" y="2405"/>
                </a:moveTo>
                <a:cubicBezTo>
                  <a:pt x="27239" y="19338"/>
                  <a:pt x="92855" y="98713"/>
                  <a:pt x="123547" y="186555"/>
                </a:cubicBezTo>
                <a:cubicBezTo>
                  <a:pt x="154239" y="274397"/>
                  <a:pt x="191280" y="449022"/>
                  <a:pt x="193397" y="529455"/>
                </a:cubicBezTo>
                <a:cubicBezTo>
                  <a:pt x="195514" y="609888"/>
                  <a:pt x="161647" y="645872"/>
                  <a:pt x="136247" y="669155"/>
                </a:cubicBezTo>
                <a:cubicBezTo>
                  <a:pt x="110847" y="692438"/>
                  <a:pt x="38880" y="706197"/>
                  <a:pt x="40997" y="669155"/>
                </a:cubicBezTo>
                <a:cubicBezTo>
                  <a:pt x="43114" y="632113"/>
                  <a:pt x="141539" y="532630"/>
                  <a:pt x="148947" y="446905"/>
                </a:cubicBezTo>
                <a:cubicBezTo>
                  <a:pt x="156355" y="361180"/>
                  <a:pt x="107672" y="215130"/>
                  <a:pt x="85447" y="154805"/>
                </a:cubicBezTo>
                <a:cubicBezTo>
                  <a:pt x="63222" y="94480"/>
                  <a:pt x="28297" y="107180"/>
                  <a:pt x="15597" y="84955"/>
                </a:cubicBezTo>
                <a:cubicBezTo>
                  <a:pt x="2897" y="62730"/>
                  <a:pt x="-8745" y="-14528"/>
                  <a:pt x="9247" y="2405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Forme libre 47">
            <a:extLst>
              <a:ext uri="{FF2B5EF4-FFF2-40B4-BE49-F238E27FC236}">
                <a16:creationId xmlns:a16="http://schemas.microsoft.com/office/drawing/2014/main" id="{605AB2F6-EF43-BC46-BEB7-2CBF9BD7031D}"/>
              </a:ext>
            </a:extLst>
          </p:cNvPr>
          <p:cNvSpPr/>
          <p:nvPr/>
        </p:nvSpPr>
        <p:spPr>
          <a:xfrm>
            <a:off x="7530520" y="3048000"/>
            <a:ext cx="2019029" cy="1073885"/>
          </a:xfrm>
          <a:custGeom>
            <a:avLst/>
            <a:gdLst>
              <a:gd name="connsiteX0" fmla="*/ 387930 w 2019029"/>
              <a:gd name="connsiteY0" fmla="*/ 0 h 1073885"/>
              <a:gd name="connsiteX1" fmla="*/ 419680 w 2019029"/>
              <a:gd name="connsiteY1" fmla="*/ 165100 h 1073885"/>
              <a:gd name="connsiteX2" fmla="*/ 343480 w 2019029"/>
              <a:gd name="connsiteY2" fmla="*/ 336550 h 1073885"/>
              <a:gd name="connsiteX3" fmla="*/ 222830 w 2019029"/>
              <a:gd name="connsiteY3" fmla="*/ 482600 h 1073885"/>
              <a:gd name="connsiteX4" fmla="*/ 45030 w 2019029"/>
              <a:gd name="connsiteY4" fmla="*/ 615950 h 1073885"/>
              <a:gd name="connsiteX5" fmla="*/ 13280 w 2019029"/>
              <a:gd name="connsiteY5" fmla="*/ 615950 h 1073885"/>
              <a:gd name="connsiteX6" fmla="*/ 229180 w 2019029"/>
              <a:gd name="connsiteY6" fmla="*/ 800100 h 1073885"/>
              <a:gd name="connsiteX7" fmla="*/ 838780 w 2019029"/>
              <a:gd name="connsiteY7" fmla="*/ 1066800 h 1073885"/>
              <a:gd name="connsiteX8" fmla="*/ 1664280 w 2019029"/>
              <a:gd name="connsiteY8" fmla="*/ 977900 h 1073885"/>
              <a:gd name="connsiteX9" fmla="*/ 1975430 w 2019029"/>
              <a:gd name="connsiteY9" fmla="*/ 774700 h 1073885"/>
              <a:gd name="connsiteX10" fmla="*/ 1994480 w 2019029"/>
              <a:gd name="connsiteY10" fmla="*/ 768350 h 1073885"/>
              <a:gd name="connsiteX11" fmla="*/ 1765880 w 2019029"/>
              <a:gd name="connsiteY11" fmla="*/ 660400 h 1073885"/>
              <a:gd name="connsiteX12" fmla="*/ 1683330 w 2019029"/>
              <a:gd name="connsiteY12" fmla="*/ 431800 h 1073885"/>
              <a:gd name="connsiteX13" fmla="*/ 1683330 w 2019029"/>
              <a:gd name="connsiteY13" fmla="*/ 76200 h 1073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19029" h="1073885">
                <a:moveTo>
                  <a:pt x="387930" y="0"/>
                </a:moveTo>
                <a:cubicBezTo>
                  <a:pt x="407509" y="54504"/>
                  <a:pt x="427088" y="109008"/>
                  <a:pt x="419680" y="165100"/>
                </a:cubicBezTo>
                <a:cubicBezTo>
                  <a:pt x="412272" y="221192"/>
                  <a:pt x="376288" y="283633"/>
                  <a:pt x="343480" y="336550"/>
                </a:cubicBezTo>
                <a:cubicBezTo>
                  <a:pt x="310672" y="389467"/>
                  <a:pt x="272571" y="436034"/>
                  <a:pt x="222830" y="482600"/>
                </a:cubicBezTo>
                <a:cubicBezTo>
                  <a:pt x="173089" y="529166"/>
                  <a:pt x="45030" y="615950"/>
                  <a:pt x="45030" y="615950"/>
                </a:cubicBezTo>
                <a:cubicBezTo>
                  <a:pt x="10105" y="638175"/>
                  <a:pt x="-17412" y="585258"/>
                  <a:pt x="13280" y="615950"/>
                </a:cubicBezTo>
                <a:cubicBezTo>
                  <a:pt x="43972" y="646642"/>
                  <a:pt x="91597" y="724958"/>
                  <a:pt x="229180" y="800100"/>
                </a:cubicBezTo>
                <a:cubicBezTo>
                  <a:pt x="366763" y="875242"/>
                  <a:pt x="599597" y="1037167"/>
                  <a:pt x="838780" y="1066800"/>
                </a:cubicBezTo>
                <a:cubicBezTo>
                  <a:pt x="1077963" y="1096433"/>
                  <a:pt x="1474838" y="1026583"/>
                  <a:pt x="1664280" y="977900"/>
                </a:cubicBezTo>
                <a:cubicBezTo>
                  <a:pt x="1853722" y="929217"/>
                  <a:pt x="1920397" y="809625"/>
                  <a:pt x="1975430" y="774700"/>
                </a:cubicBezTo>
                <a:cubicBezTo>
                  <a:pt x="2030463" y="739775"/>
                  <a:pt x="2029405" y="787400"/>
                  <a:pt x="1994480" y="768350"/>
                </a:cubicBezTo>
                <a:cubicBezTo>
                  <a:pt x="1959555" y="749300"/>
                  <a:pt x="1817738" y="716492"/>
                  <a:pt x="1765880" y="660400"/>
                </a:cubicBezTo>
                <a:cubicBezTo>
                  <a:pt x="1714022" y="604308"/>
                  <a:pt x="1697088" y="529167"/>
                  <a:pt x="1683330" y="431800"/>
                </a:cubicBezTo>
                <a:cubicBezTo>
                  <a:pt x="1669572" y="334433"/>
                  <a:pt x="1676451" y="205316"/>
                  <a:pt x="1683330" y="76200"/>
                </a:cubicBez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Forme libre 48">
            <a:extLst>
              <a:ext uri="{FF2B5EF4-FFF2-40B4-BE49-F238E27FC236}">
                <a16:creationId xmlns:a16="http://schemas.microsoft.com/office/drawing/2014/main" id="{F0898BE5-E754-2A42-983D-83AD86C489A3}"/>
              </a:ext>
            </a:extLst>
          </p:cNvPr>
          <p:cNvSpPr/>
          <p:nvPr/>
        </p:nvSpPr>
        <p:spPr>
          <a:xfrm>
            <a:off x="6122121" y="3595219"/>
            <a:ext cx="4775799" cy="3251930"/>
          </a:xfrm>
          <a:custGeom>
            <a:avLst/>
            <a:gdLst>
              <a:gd name="connsiteX0" fmla="*/ 1453429 w 4775799"/>
              <a:gd name="connsiteY0" fmla="*/ 5231 h 3251930"/>
              <a:gd name="connsiteX1" fmla="*/ 1745529 w 4775799"/>
              <a:gd name="connsiteY1" fmla="*/ 208431 h 3251930"/>
              <a:gd name="connsiteX2" fmla="*/ 2158279 w 4775799"/>
              <a:gd name="connsiteY2" fmla="*/ 373531 h 3251930"/>
              <a:gd name="connsiteX3" fmla="*/ 2723429 w 4775799"/>
              <a:gd name="connsiteY3" fmla="*/ 411631 h 3251930"/>
              <a:gd name="connsiteX4" fmla="*/ 3244129 w 4775799"/>
              <a:gd name="connsiteY4" fmla="*/ 221131 h 3251930"/>
              <a:gd name="connsiteX5" fmla="*/ 3326679 w 4775799"/>
              <a:gd name="connsiteY5" fmla="*/ 189381 h 3251930"/>
              <a:gd name="connsiteX6" fmla="*/ 3650529 w 4775799"/>
              <a:gd name="connsiteY6" fmla="*/ 322731 h 3251930"/>
              <a:gd name="connsiteX7" fmla="*/ 4120429 w 4775799"/>
              <a:gd name="connsiteY7" fmla="*/ 627531 h 3251930"/>
              <a:gd name="connsiteX8" fmla="*/ 4387129 w 4775799"/>
              <a:gd name="connsiteY8" fmla="*/ 951381 h 3251930"/>
              <a:gd name="connsiteX9" fmla="*/ 4495079 w 4775799"/>
              <a:gd name="connsiteY9" fmla="*/ 1548281 h 3251930"/>
              <a:gd name="connsiteX10" fmla="*/ 4583979 w 4775799"/>
              <a:gd name="connsiteY10" fmla="*/ 2354731 h 3251930"/>
              <a:gd name="connsiteX11" fmla="*/ 4742729 w 4775799"/>
              <a:gd name="connsiteY11" fmla="*/ 2881781 h 3251930"/>
              <a:gd name="connsiteX12" fmla="*/ 4749079 w 4775799"/>
              <a:gd name="connsiteY12" fmla="*/ 3015131 h 3251930"/>
              <a:gd name="connsiteX13" fmla="*/ 4450629 w 4775799"/>
              <a:gd name="connsiteY13" fmla="*/ 2881781 h 3251930"/>
              <a:gd name="connsiteX14" fmla="*/ 4310929 w 4775799"/>
              <a:gd name="connsiteY14" fmla="*/ 2494431 h 3251930"/>
              <a:gd name="connsiteX15" fmla="*/ 4056929 w 4775799"/>
              <a:gd name="connsiteY15" fmla="*/ 2049931 h 3251930"/>
              <a:gd name="connsiteX16" fmla="*/ 3948979 w 4775799"/>
              <a:gd name="connsiteY16" fmla="*/ 1935631 h 3251930"/>
              <a:gd name="connsiteX17" fmla="*/ 3815629 w 4775799"/>
              <a:gd name="connsiteY17" fmla="*/ 2215031 h 3251930"/>
              <a:gd name="connsiteX18" fmla="*/ 3758479 w 4775799"/>
              <a:gd name="connsiteY18" fmla="*/ 2824631 h 3251930"/>
              <a:gd name="connsiteX19" fmla="*/ 3745779 w 4775799"/>
              <a:gd name="connsiteY19" fmla="*/ 3211981 h 3251930"/>
              <a:gd name="connsiteX20" fmla="*/ 3104429 w 4775799"/>
              <a:gd name="connsiteY20" fmla="*/ 3224681 h 3251930"/>
              <a:gd name="connsiteX21" fmla="*/ 2075729 w 4775799"/>
              <a:gd name="connsiteY21" fmla="*/ 3218331 h 3251930"/>
              <a:gd name="connsiteX22" fmla="*/ 354879 w 4775799"/>
              <a:gd name="connsiteY22" fmla="*/ 3250081 h 3251930"/>
              <a:gd name="connsiteX23" fmla="*/ 412029 w 4775799"/>
              <a:gd name="connsiteY23" fmla="*/ 3154831 h 3251930"/>
              <a:gd name="connsiteX24" fmla="*/ 583479 w 4775799"/>
              <a:gd name="connsiteY24" fmla="*/ 2799231 h 3251930"/>
              <a:gd name="connsiteX25" fmla="*/ 583479 w 4775799"/>
              <a:gd name="connsiteY25" fmla="*/ 2265831 h 3251930"/>
              <a:gd name="connsiteX26" fmla="*/ 526329 w 4775799"/>
              <a:gd name="connsiteY26" fmla="*/ 1738781 h 3251930"/>
              <a:gd name="connsiteX27" fmla="*/ 405679 w 4775799"/>
              <a:gd name="connsiteY27" fmla="*/ 1897531 h 3251930"/>
              <a:gd name="connsiteX28" fmla="*/ 215179 w 4775799"/>
              <a:gd name="connsiteY28" fmla="*/ 2221381 h 3251930"/>
              <a:gd name="connsiteX29" fmla="*/ 151679 w 4775799"/>
              <a:gd name="connsiteY29" fmla="*/ 2272181 h 3251930"/>
              <a:gd name="connsiteX30" fmla="*/ 183429 w 4775799"/>
              <a:gd name="connsiteY30" fmla="*/ 2202331 h 3251930"/>
              <a:gd name="connsiteX31" fmla="*/ 170729 w 4775799"/>
              <a:gd name="connsiteY31" fmla="*/ 2005481 h 3251930"/>
              <a:gd name="connsiteX32" fmla="*/ 100879 w 4775799"/>
              <a:gd name="connsiteY32" fmla="*/ 1751481 h 3251930"/>
              <a:gd name="connsiteX33" fmla="*/ 11979 w 4775799"/>
              <a:gd name="connsiteY33" fmla="*/ 1611781 h 3251930"/>
              <a:gd name="connsiteX34" fmla="*/ 5629 w 4775799"/>
              <a:gd name="connsiteY34" fmla="*/ 1599081 h 3251930"/>
              <a:gd name="connsiteX35" fmla="*/ 56429 w 4775799"/>
              <a:gd name="connsiteY35" fmla="*/ 1218081 h 3251930"/>
              <a:gd name="connsiteX36" fmla="*/ 164379 w 4775799"/>
              <a:gd name="connsiteY36" fmla="*/ 659281 h 3251930"/>
              <a:gd name="connsiteX37" fmla="*/ 323129 w 4775799"/>
              <a:gd name="connsiteY37" fmla="*/ 329081 h 3251930"/>
              <a:gd name="connsiteX38" fmla="*/ 558079 w 4775799"/>
              <a:gd name="connsiteY38" fmla="*/ 157631 h 3251930"/>
              <a:gd name="connsiteX39" fmla="*/ 983529 w 4775799"/>
              <a:gd name="connsiteY39" fmla="*/ 62381 h 3251930"/>
              <a:gd name="connsiteX40" fmla="*/ 1275629 w 4775799"/>
              <a:gd name="connsiteY40" fmla="*/ 62381 h 3251930"/>
              <a:gd name="connsiteX41" fmla="*/ 1453429 w 4775799"/>
              <a:gd name="connsiteY41" fmla="*/ 5231 h 32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775799" h="3251930">
                <a:moveTo>
                  <a:pt x="1453429" y="5231"/>
                </a:moveTo>
                <a:cubicBezTo>
                  <a:pt x="1531746" y="29573"/>
                  <a:pt x="1628054" y="147048"/>
                  <a:pt x="1745529" y="208431"/>
                </a:cubicBezTo>
                <a:cubicBezTo>
                  <a:pt x="1863004" y="269814"/>
                  <a:pt x="1995296" y="339664"/>
                  <a:pt x="2158279" y="373531"/>
                </a:cubicBezTo>
                <a:cubicBezTo>
                  <a:pt x="2321262" y="407398"/>
                  <a:pt x="2542454" y="437031"/>
                  <a:pt x="2723429" y="411631"/>
                </a:cubicBezTo>
                <a:cubicBezTo>
                  <a:pt x="2904404" y="386231"/>
                  <a:pt x="3143587" y="258173"/>
                  <a:pt x="3244129" y="221131"/>
                </a:cubicBezTo>
                <a:cubicBezTo>
                  <a:pt x="3344671" y="184089"/>
                  <a:pt x="3258946" y="172448"/>
                  <a:pt x="3326679" y="189381"/>
                </a:cubicBezTo>
                <a:cubicBezTo>
                  <a:pt x="3394412" y="206314"/>
                  <a:pt x="3518237" y="249706"/>
                  <a:pt x="3650529" y="322731"/>
                </a:cubicBezTo>
                <a:cubicBezTo>
                  <a:pt x="3782821" y="395756"/>
                  <a:pt x="3997662" y="522756"/>
                  <a:pt x="4120429" y="627531"/>
                </a:cubicBezTo>
                <a:cubicBezTo>
                  <a:pt x="4243196" y="732306"/>
                  <a:pt x="4324687" y="797923"/>
                  <a:pt x="4387129" y="951381"/>
                </a:cubicBezTo>
                <a:cubicBezTo>
                  <a:pt x="4449571" y="1104839"/>
                  <a:pt x="4462271" y="1314389"/>
                  <a:pt x="4495079" y="1548281"/>
                </a:cubicBezTo>
                <a:cubicBezTo>
                  <a:pt x="4527887" y="1782173"/>
                  <a:pt x="4542704" y="2132481"/>
                  <a:pt x="4583979" y="2354731"/>
                </a:cubicBezTo>
                <a:cubicBezTo>
                  <a:pt x="4625254" y="2576981"/>
                  <a:pt x="4715212" y="2771714"/>
                  <a:pt x="4742729" y="2881781"/>
                </a:cubicBezTo>
                <a:cubicBezTo>
                  <a:pt x="4770246" y="2991848"/>
                  <a:pt x="4797762" y="3015131"/>
                  <a:pt x="4749079" y="3015131"/>
                </a:cubicBezTo>
                <a:cubicBezTo>
                  <a:pt x="4700396" y="3015131"/>
                  <a:pt x="4523654" y="2968564"/>
                  <a:pt x="4450629" y="2881781"/>
                </a:cubicBezTo>
                <a:cubicBezTo>
                  <a:pt x="4377604" y="2794998"/>
                  <a:pt x="4376546" y="2633073"/>
                  <a:pt x="4310929" y="2494431"/>
                </a:cubicBezTo>
                <a:cubicBezTo>
                  <a:pt x="4245312" y="2355789"/>
                  <a:pt x="4117254" y="2143064"/>
                  <a:pt x="4056929" y="2049931"/>
                </a:cubicBezTo>
                <a:cubicBezTo>
                  <a:pt x="3996604" y="1956798"/>
                  <a:pt x="3989196" y="1908114"/>
                  <a:pt x="3948979" y="1935631"/>
                </a:cubicBezTo>
                <a:cubicBezTo>
                  <a:pt x="3908762" y="1963148"/>
                  <a:pt x="3847379" y="2066864"/>
                  <a:pt x="3815629" y="2215031"/>
                </a:cubicBezTo>
                <a:cubicBezTo>
                  <a:pt x="3783879" y="2363198"/>
                  <a:pt x="3770121" y="2658473"/>
                  <a:pt x="3758479" y="2824631"/>
                </a:cubicBezTo>
                <a:cubicBezTo>
                  <a:pt x="3746837" y="2990789"/>
                  <a:pt x="3854787" y="3145306"/>
                  <a:pt x="3745779" y="3211981"/>
                </a:cubicBezTo>
                <a:cubicBezTo>
                  <a:pt x="3636771" y="3278656"/>
                  <a:pt x="3104429" y="3224681"/>
                  <a:pt x="3104429" y="3224681"/>
                </a:cubicBezTo>
                <a:lnTo>
                  <a:pt x="2075729" y="3218331"/>
                </a:lnTo>
                <a:cubicBezTo>
                  <a:pt x="1617471" y="3222564"/>
                  <a:pt x="632162" y="3260664"/>
                  <a:pt x="354879" y="3250081"/>
                </a:cubicBezTo>
                <a:cubicBezTo>
                  <a:pt x="77596" y="3239498"/>
                  <a:pt x="373929" y="3229973"/>
                  <a:pt x="412029" y="3154831"/>
                </a:cubicBezTo>
                <a:cubicBezTo>
                  <a:pt x="450129" y="3079689"/>
                  <a:pt x="554904" y="2947398"/>
                  <a:pt x="583479" y="2799231"/>
                </a:cubicBezTo>
                <a:cubicBezTo>
                  <a:pt x="612054" y="2651064"/>
                  <a:pt x="593004" y="2442573"/>
                  <a:pt x="583479" y="2265831"/>
                </a:cubicBezTo>
                <a:cubicBezTo>
                  <a:pt x="573954" y="2089089"/>
                  <a:pt x="555962" y="1800164"/>
                  <a:pt x="526329" y="1738781"/>
                </a:cubicBezTo>
                <a:cubicBezTo>
                  <a:pt x="496696" y="1677398"/>
                  <a:pt x="457537" y="1817098"/>
                  <a:pt x="405679" y="1897531"/>
                </a:cubicBezTo>
                <a:cubicBezTo>
                  <a:pt x="353821" y="1977964"/>
                  <a:pt x="257512" y="2158939"/>
                  <a:pt x="215179" y="2221381"/>
                </a:cubicBezTo>
                <a:cubicBezTo>
                  <a:pt x="172846" y="2283823"/>
                  <a:pt x="156971" y="2275356"/>
                  <a:pt x="151679" y="2272181"/>
                </a:cubicBezTo>
                <a:cubicBezTo>
                  <a:pt x="146387" y="2269006"/>
                  <a:pt x="180254" y="2246781"/>
                  <a:pt x="183429" y="2202331"/>
                </a:cubicBezTo>
                <a:cubicBezTo>
                  <a:pt x="186604" y="2157881"/>
                  <a:pt x="184487" y="2080623"/>
                  <a:pt x="170729" y="2005481"/>
                </a:cubicBezTo>
                <a:cubicBezTo>
                  <a:pt x="156971" y="1930339"/>
                  <a:pt x="127337" y="1817098"/>
                  <a:pt x="100879" y="1751481"/>
                </a:cubicBezTo>
                <a:cubicBezTo>
                  <a:pt x="74421" y="1685864"/>
                  <a:pt x="11979" y="1611781"/>
                  <a:pt x="11979" y="1611781"/>
                </a:cubicBezTo>
                <a:cubicBezTo>
                  <a:pt x="-3896" y="1586381"/>
                  <a:pt x="-1779" y="1664697"/>
                  <a:pt x="5629" y="1599081"/>
                </a:cubicBezTo>
                <a:cubicBezTo>
                  <a:pt x="13037" y="1533465"/>
                  <a:pt x="29971" y="1374714"/>
                  <a:pt x="56429" y="1218081"/>
                </a:cubicBezTo>
                <a:cubicBezTo>
                  <a:pt x="82887" y="1061448"/>
                  <a:pt x="119929" y="807448"/>
                  <a:pt x="164379" y="659281"/>
                </a:cubicBezTo>
                <a:cubicBezTo>
                  <a:pt x="208829" y="511114"/>
                  <a:pt x="257512" y="412689"/>
                  <a:pt x="323129" y="329081"/>
                </a:cubicBezTo>
                <a:cubicBezTo>
                  <a:pt x="388746" y="245473"/>
                  <a:pt x="448013" y="202081"/>
                  <a:pt x="558079" y="157631"/>
                </a:cubicBezTo>
                <a:cubicBezTo>
                  <a:pt x="668145" y="113181"/>
                  <a:pt x="863937" y="78256"/>
                  <a:pt x="983529" y="62381"/>
                </a:cubicBezTo>
                <a:cubicBezTo>
                  <a:pt x="1103121" y="46506"/>
                  <a:pt x="1194137" y="76139"/>
                  <a:pt x="1275629" y="62381"/>
                </a:cubicBezTo>
                <a:cubicBezTo>
                  <a:pt x="1357121" y="48623"/>
                  <a:pt x="1375112" y="-19111"/>
                  <a:pt x="1453429" y="5231"/>
                </a:cubicBezTo>
                <a:close/>
              </a:path>
            </a:pathLst>
          </a:cu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Forme libre 50">
            <a:extLst>
              <a:ext uri="{FF2B5EF4-FFF2-40B4-BE49-F238E27FC236}">
                <a16:creationId xmlns:a16="http://schemas.microsoft.com/office/drawing/2014/main" id="{0694F5F7-891D-634C-A612-3C58F42C70DF}"/>
              </a:ext>
            </a:extLst>
          </p:cNvPr>
          <p:cNvSpPr/>
          <p:nvPr/>
        </p:nvSpPr>
        <p:spPr>
          <a:xfrm>
            <a:off x="8153695" y="4660175"/>
            <a:ext cx="2793758" cy="2227246"/>
          </a:xfrm>
          <a:custGeom>
            <a:avLst/>
            <a:gdLst>
              <a:gd name="connsiteX0" fmla="*/ 2723855 w 2793758"/>
              <a:gd name="connsiteY0" fmla="*/ 1969225 h 2227246"/>
              <a:gd name="connsiteX1" fmla="*/ 2787355 w 2793758"/>
              <a:gd name="connsiteY1" fmla="*/ 2153375 h 2227246"/>
              <a:gd name="connsiteX2" fmla="*/ 2679405 w 2793758"/>
              <a:gd name="connsiteY2" fmla="*/ 2204175 h 2227246"/>
              <a:gd name="connsiteX3" fmla="*/ 1796755 w 2793758"/>
              <a:gd name="connsiteY3" fmla="*/ 2216875 h 2227246"/>
              <a:gd name="connsiteX4" fmla="*/ 1745955 w 2793758"/>
              <a:gd name="connsiteY4" fmla="*/ 2210525 h 2227246"/>
              <a:gd name="connsiteX5" fmla="*/ 1733255 w 2793758"/>
              <a:gd name="connsiteY5" fmla="*/ 2020025 h 2227246"/>
              <a:gd name="connsiteX6" fmla="*/ 1676105 w 2793758"/>
              <a:gd name="connsiteY6" fmla="*/ 1651725 h 2227246"/>
              <a:gd name="connsiteX7" fmla="*/ 1682455 w 2793758"/>
              <a:gd name="connsiteY7" fmla="*/ 1581875 h 2227246"/>
              <a:gd name="connsiteX8" fmla="*/ 1358605 w 2793758"/>
              <a:gd name="connsiteY8" fmla="*/ 1562825 h 2227246"/>
              <a:gd name="connsiteX9" fmla="*/ 1168105 w 2793758"/>
              <a:gd name="connsiteY9" fmla="*/ 1518375 h 2227246"/>
              <a:gd name="connsiteX10" fmla="*/ 1041105 w 2793758"/>
              <a:gd name="connsiteY10" fmla="*/ 1512025 h 2227246"/>
              <a:gd name="connsiteX11" fmla="*/ 698205 w 2793758"/>
              <a:gd name="connsiteY11" fmla="*/ 1588225 h 2227246"/>
              <a:gd name="connsiteX12" fmla="*/ 463255 w 2793758"/>
              <a:gd name="connsiteY12" fmla="*/ 1639025 h 2227246"/>
              <a:gd name="connsiteX13" fmla="*/ 285455 w 2793758"/>
              <a:gd name="connsiteY13" fmla="*/ 1658075 h 2227246"/>
              <a:gd name="connsiteX14" fmla="*/ 266405 w 2793758"/>
              <a:gd name="connsiteY14" fmla="*/ 1569175 h 2227246"/>
              <a:gd name="connsiteX15" fmla="*/ 514055 w 2793758"/>
              <a:gd name="connsiteY15" fmla="*/ 1435825 h 2227246"/>
              <a:gd name="connsiteX16" fmla="*/ 806155 w 2793758"/>
              <a:gd name="connsiteY16" fmla="*/ 1353275 h 2227246"/>
              <a:gd name="connsiteX17" fmla="*/ 901405 w 2793758"/>
              <a:gd name="connsiteY17" fmla="*/ 1302475 h 2227246"/>
              <a:gd name="connsiteX18" fmla="*/ 920455 w 2793758"/>
              <a:gd name="connsiteY18" fmla="*/ 1232625 h 2227246"/>
              <a:gd name="connsiteX19" fmla="*/ 641055 w 2793758"/>
              <a:gd name="connsiteY19" fmla="*/ 1175475 h 2227246"/>
              <a:gd name="connsiteX20" fmla="*/ 221955 w 2793758"/>
              <a:gd name="connsiteY20" fmla="*/ 1092925 h 2227246"/>
              <a:gd name="connsiteX21" fmla="*/ 18755 w 2793758"/>
              <a:gd name="connsiteY21" fmla="*/ 997675 h 2227246"/>
              <a:gd name="connsiteX22" fmla="*/ 37805 w 2793758"/>
              <a:gd name="connsiteY22" fmla="*/ 845275 h 2227246"/>
              <a:gd name="connsiteX23" fmla="*/ 272755 w 2793758"/>
              <a:gd name="connsiteY23" fmla="*/ 883375 h 2227246"/>
              <a:gd name="connsiteX24" fmla="*/ 749005 w 2793758"/>
              <a:gd name="connsiteY24" fmla="*/ 940525 h 2227246"/>
              <a:gd name="connsiteX25" fmla="*/ 958555 w 2793758"/>
              <a:gd name="connsiteY25" fmla="*/ 953225 h 2227246"/>
              <a:gd name="connsiteX26" fmla="*/ 660105 w 2793758"/>
              <a:gd name="connsiteY26" fmla="*/ 857975 h 2227246"/>
              <a:gd name="connsiteX27" fmla="*/ 304505 w 2793758"/>
              <a:gd name="connsiteY27" fmla="*/ 756375 h 2227246"/>
              <a:gd name="connsiteX28" fmla="*/ 101305 w 2793758"/>
              <a:gd name="connsiteY28" fmla="*/ 692875 h 2227246"/>
              <a:gd name="connsiteX29" fmla="*/ 171155 w 2793758"/>
              <a:gd name="connsiteY29" fmla="*/ 572225 h 2227246"/>
              <a:gd name="connsiteX30" fmla="*/ 507705 w 2793758"/>
              <a:gd name="connsiteY30" fmla="*/ 603975 h 2227246"/>
              <a:gd name="connsiteX31" fmla="*/ 895055 w 2793758"/>
              <a:gd name="connsiteY31" fmla="*/ 686525 h 2227246"/>
              <a:gd name="connsiteX32" fmla="*/ 1085555 w 2793758"/>
              <a:gd name="connsiteY32" fmla="*/ 692875 h 2227246"/>
              <a:gd name="connsiteX33" fmla="*/ 749005 w 2793758"/>
              <a:gd name="connsiteY33" fmla="*/ 508725 h 2227246"/>
              <a:gd name="connsiteX34" fmla="*/ 456905 w 2793758"/>
              <a:gd name="connsiteY34" fmla="*/ 369025 h 2227246"/>
              <a:gd name="connsiteX35" fmla="*/ 418805 w 2793758"/>
              <a:gd name="connsiteY35" fmla="*/ 216625 h 2227246"/>
              <a:gd name="connsiteX36" fmla="*/ 742655 w 2793758"/>
              <a:gd name="connsiteY36" fmla="*/ 292825 h 2227246"/>
              <a:gd name="connsiteX37" fmla="*/ 1257005 w 2793758"/>
              <a:gd name="connsiteY37" fmla="*/ 464275 h 2227246"/>
              <a:gd name="connsiteX38" fmla="*/ 1371305 w 2793758"/>
              <a:gd name="connsiteY38" fmla="*/ 496025 h 2227246"/>
              <a:gd name="connsiteX39" fmla="*/ 1282405 w 2793758"/>
              <a:gd name="connsiteY39" fmla="*/ 318225 h 2227246"/>
              <a:gd name="connsiteX40" fmla="*/ 1250655 w 2793758"/>
              <a:gd name="connsiteY40" fmla="*/ 83275 h 2227246"/>
              <a:gd name="connsiteX41" fmla="*/ 1396705 w 2793758"/>
              <a:gd name="connsiteY41" fmla="*/ 725 h 2227246"/>
              <a:gd name="connsiteX42" fmla="*/ 1466555 w 2793758"/>
              <a:gd name="connsiteY42" fmla="*/ 121375 h 2227246"/>
              <a:gd name="connsiteX43" fmla="*/ 1542755 w 2793758"/>
              <a:gd name="connsiteY43" fmla="*/ 337275 h 2227246"/>
              <a:gd name="connsiteX44" fmla="*/ 1771355 w 2793758"/>
              <a:gd name="connsiteY44" fmla="*/ 623025 h 2227246"/>
              <a:gd name="connsiteX45" fmla="*/ 1955505 w 2793758"/>
              <a:gd name="connsiteY45" fmla="*/ 870675 h 2227246"/>
              <a:gd name="connsiteX46" fmla="*/ 2158705 w 2793758"/>
              <a:gd name="connsiteY46" fmla="*/ 1270725 h 2227246"/>
              <a:gd name="connsiteX47" fmla="*/ 2241255 w 2793758"/>
              <a:gd name="connsiteY47" fmla="*/ 1632675 h 2227246"/>
              <a:gd name="connsiteX48" fmla="*/ 2495255 w 2793758"/>
              <a:gd name="connsiteY48" fmla="*/ 1969225 h 2227246"/>
              <a:gd name="connsiteX49" fmla="*/ 2488905 w 2793758"/>
              <a:gd name="connsiteY49" fmla="*/ 2007325 h 2227246"/>
              <a:gd name="connsiteX50" fmla="*/ 2387305 w 2793758"/>
              <a:gd name="connsiteY50" fmla="*/ 1835875 h 2227246"/>
              <a:gd name="connsiteX51" fmla="*/ 2412705 w 2793758"/>
              <a:gd name="connsiteY51" fmla="*/ 1829525 h 2227246"/>
              <a:gd name="connsiteX52" fmla="*/ 2539705 w 2793758"/>
              <a:gd name="connsiteY52" fmla="*/ 1886675 h 2227246"/>
              <a:gd name="connsiteX53" fmla="*/ 2723855 w 2793758"/>
              <a:gd name="connsiteY53" fmla="*/ 1969225 h 222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793758" h="2227246">
                <a:moveTo>
                  <a:pt x="2723855" y="1969225"/>
                </a:moveTo>
                <a:cubicBezTo>
                  <a:pt x="2765130" y="2013675"/>
                  <a:pt x="2794763" y="2114217"/>
                  <a:pt x="2787355" y="2153375"/>
                </a:cubicBezTo>
                <a:cubicBezTo>
                  <a:pt x="2779947" y="2192533"/>
                  <a:pt x="2844505" y="2193592"/>
                  <a:pt x="2679405" y="2204175"/>
                </a:cubicBezTo>
                <a:cubicBezTo>
                  <a:pt x="2514305" y="2214758"/>
                  <a:pt x="1952330" y="2215817"/>
                  <a:pt x="1796755" y="2216875"/>
                </a:cubicBezTo>
                <a:cubicBezTo>
                  <a:pt x="1641180" y="2217933"/>
                  <a:pt x="1756538" y="2243333"/>
                  <a:pt x="1745955" y="2210525"/>
                </a:cubicBezTo>
                <a:cubicBezTo>
                  <a:pt x="1735372" y="2177717"/>
                  <a:pt x="1744897" y="2113158"/>
                  <a:pt x="1733255" y="2020025"/>
                </a:cubicBezTo>
                <a:cubicBezTo>
                  <a:pt x="1721613" y="1926892"/>
                  <a:pt x="1684572" y="1724750"/>
                  <a:pt x="1676105" y="1651725"/>
                </a:cubicBezTo>
                <a:cubicBezTo>
                  <a:pt x="1667638" y="1578700"/>
                  <a:pt x="1735372" y="1596692"/>
                  <a:pt x="1682455" y="1581875"/>
                </a:cubicBezTo>
                <a:cubicBezTo>
                  <a:pt x="1629538" y="1567058"/>
                  <a:pt x="1444330" y="1573408"/>
                  <a:pt x="1358605" y="1562825"/>
                </a:cubicBezTo>
                <a:cubicBezTo>
                  <a:pt x="1272880" y="1552242"/>
                  <a:pt x="1221022" y="1526842"/>
                  <a:pt x="1168105" y="1518375"/>
                </a:cubicBezTo>
                <a:cubicBezTo>
                  <a:pt x="1115188" y="1509908"/>
                  <a:pt x="1119422" y="1500383"/>
                  <a:pt x="1041105" y="1512025"/>
                </a:cubicBezTo>
                <a:cubicBezTo>
                  <a:pt x="962788" y="1523667"/>
                  <a:pt x="698205" y="1588225"/>
                  <a:pt x="698205" y="1588225"/>
                </a:cubicBezTo>
                <a:cubicBezTo>
                  <a:pt x="601897" y="1609392"/>
                  <a:pt x="532047" y="1627383"/>
                  <a:pt x="463255" y="1639025"/>
                </a:cubicBezTo>
                <a:cubicBezTo>
                  <a:pt x="394463" y="1650667"/>
                  <a:pt x="318263" y="1669717"/>
                  <a:pt x="285455" y="1658075"/>
                </a:cubicBezTo>
                <a:cubicBezTo>
                  <a:pt x="252647" y="1646433"/>
                  <a:pt x="228305" y="1606217"/>
                  <a:pt x="266405" y="1569175"/>
                </a:cubicBezTo>
                <a:cubicBezTo>
                  <a:pt x="304505" y="1532133"/>
                  <a:pt x="424097" y="1471808"/>
                  <a:pt x="514055" y="1435825"/>
                </a:cubicBezTo>
                <a:cubicBezTo>
                  <a:pt x="604013" y="1399842"/>
                  <a:pt x="741597" y="1375500"/>
                  <a:pt x="806155" y="1353275"/>
                </a:cubicBezTo>
                <a:cubicBezTo>
                  <a:pt x="870713" y="1331050"/>
                  <a:pt x="882355" y="1322583"/>
                  <a:pt x="901405" y="1302475"/>
                </a:cubicBezTo>
                <a:cubicBezTo>
                  <a:pt x="920455" y="1282367"/>
                  <a:pt x="963847" y="1253792"/>
                  <a:pt x="920455" y="1232625"/>
                </a:cubicBezTo>
                <a:cubicBezTo>
                  <a:pt x="877063" y="1211458"/>
                  <a:pt x="641055" y="1175475"/>
                  <a:pt x="641055" y="1175475"/>
                </a:cubicBezTo>
                <a:cubicBezTo>
                  <a:pt x="524638" y="1152192"/>
                  <a:pt x="325672" y="1122558"/>
                  <a:pt x="221955" y="1092925"/>
                </a:cubicBezTo>
                <a:cubicBezTo>
                  <a:pt x="118238" y="1063292"/>
                  <a:pt x="49447" y="1038950"/>
                  <a:pt x="18755" y="997675"/>
                </a:cubicBezTo>
                <a:cubicBezTo>
                  <a:pt x="-11937" y="956400"/>
                  <a:pt x="-4528" y="864325"/>
                  <a:pt x="37805" y="845275"/>
                </a:cubicBezTo>
                <a:cubicBezTo>
                  <a:pt x="80138" y="826225"/>
                  <a:pt x="154222" y="867500"/>
                  <a:pt x="272755" y="883375"/>
                </a:cubicBezTo>
                <a:cubicBezTo>
                  <a:pt x="391288" y="899250"/>
                  <a:pt x="634705" y="928883"/>
                  <a:pt x="749005" y="940525"/>
                </a:cubicBezTo>
                <a:cubicBezTo>
                  <a:pt x="863305" y="952167"/>
                  <a:pt x="973372" y="966983"/>
                  <a:pt x="958555" y="953225"/>
                </a:cubicBezTo>
                <a:cubicBezTo>
                  <a:pt x="943738" y="939467"/>
                  <a:pt x="769113" y="890783"/>
                  <a:pt x="660105" y="857975"/>
                </a:cubicBezTo>
                <a:cubicBezTo>
                  <a:pt x="551097" y="825167"/>
                  <a:pt x="397638" y="783892"/>
                  <a:pt x="304505" y="756375"/>
                </a:cubicBezTo>
                <a:cubicBezTo>
                  <a:pt x="211372" y="728858"/>
                  <a:pt x="123530" y="723567"/>
                  <a:pt x="101305" y="692875"/>
                </a:cubicBezTo>
                <a:cubicBezTo>
                  <a:pt x="79080" y="662183"/>
                  <a:pt x="103422" y="587042"/>
                  <a:pt x="171155" y="572225"/>
                </a:cubicBezTo>
                <a:cubicBezTo>
                  <a:pt x="238888" y="557408"/>
                  <a:pt x="387055" y="584925"/>
                  <a:pt x="507705" y="603975"/>
                </a:cubicBezTo>
                <a:cubicBezTo>
                  <a:pt x="628355" y="623025"/>
                  <a:pt x="798747" y="671708"/>
                  <a:pt x="895055" y="686525"/>
                </a:cubicBezTo>
                <a:cubicBezTo>
                  <a:pt x="991363" y="701342"/>
                  <a:pt x="1109897" y="722508"/>
                  <a:pt x="1085555" y="692875"/>
                </a:cubicBezTo>
                <a:cubicBezTo>
                  <a:pt x="1061213" y="663242"/>
                  <a:pt x="853780" y="562700"/>
                  <a:pt x="749005" y="508725"/>
                </a:cubicBezTo>
                <a:cubicBezTo>
                  <a:pt x="644230" y="454750"/>
                  <a:pt x="511938" y="417708"/>
                  <a:pt x="456905" y="369025"/>
                </a:cubicBezTo>
                <a:cubicBezTo>
                  <a:pt x="401872" y="320342"/>
                  <a:pt x="371180" y="229325"/>
                  <a:pt x="418805" y="216625"/>
                </a:cubicBezTo>
                <a:cubicBezTo>
                  <a:pt x="466430" y="203925"/>
                  <a:pt x="602955" y="251550"/>
                  <a:pt x="742655" y="292825"/>
                </a:cubicBezTo>
                <a:cubicBezTo>
                  <a:pt x="882355" y="334100"/>
                  <a:pt x="1152230" y="430408"/>
                  <a:pt x="1257005" y="464275"/>
                </a:cubicBezTo>
                <a:cubicBezTo>
                  <a:pt x="1361780" y="498142"/>
                  <a:pt x="1367072" y="520367"/>
                  <a:pt x="1371305" y="496025"/>
                </a:cubicBezTo>
                <a:cubicBezTo>
                  <a:pt x="1375538" y="471683"/>
                  <a:pt x="1302513" y="387017"/>
                  <a:pt x="1282405" y="318225"/>
                </a:cubicBezTo>
                <a:cubicBezTo>
                  <a:pt x="1262297" y="249433"/>
                  <a:pt x="1231605" y="136192"/>
                  <a:pt x="1250655" y="83275"/>
                </a:cubicBezTo>
                <a:cubicBezTo>
                  <a:pt x="1269705" y="30358"/>
                  <a:pt x="1360722" y="-5625"/>
                  <a:pt x="1396705" y="725"/>
                </a:cubicBezTo>
                <a:cubicBezTo>
                  <a:pt x="1432688" y="7075"/>
                  <a:pt x="1442213" y="65283"/>
                  <a:pt x="1466555" y="121375"/>
                </a:cubicBezTo>
                <a:cubicBezTo>
                  <a:pt x="1490897" y="177467"/>
                  <a:pt x="1491955" y="253667"/>
                  <a:pt x="1542755" y="337275"/>
                </a:cubicBezTo>
                <a:cubicBezTo>
                  <a:pt x="1593555" y="420883"/>
                  <a:pt x="1702563" y="534125"/>
                  <a:pt x="1771355" y="623025"/>
                </a:cubicBezTo>
                <a:cubicBezTo>
                  <a:pt x="1840147" y="711925"/>
                  <a:pt x="1890947" y="762725"/>
                  <a:pt x="1955505" y="870675"/>
                </a:cubicBezTo>
                <a:cubicBezTo>
                  <a:pt x="2020063" y="978625"/>
                  <a:pt x="2111080" y="1143725"/>
                  <a:pt x="2158705" y="1270725"/>
                </a:cubicBezTo>
                <a:cubicBezTo>
                  <a:pt x="2206330" y="1397725"/>
                  <a:pt x="2185163" y="1516258"/>
                  <a:pt x="2241255" y="1632675"/>
                </a:cubicBezTo>
                <a:cubicBezTo>
                  <a:pt x="2297347" y="1749092"/>
                  <a:pt x="2453980" y="1906783"/>
                  <a:pt x="2495255" y="1969225"/>
                </a:cubicBezTo>
                <a:cubicBezTo>
                  <a:pt x="2536530" y="2031667"/>
                  <a:pt x="2506897" y="2029550"/>
                  <a:pt x="2488905" y="2007325"/>
                </a:cubicBezTo>
                <a:cubicBezTo>
                  <a:pt x="2470913" y="1985100"/>
                  <a:pt x="2387305" y="1835875"/>
                  <a:pt x="2387305" y="1835875"/>
                </a:cubicBezTo>
                <a:cubicBezTo>
                  <a:pt x="2374605" y="1806242"/>
                  <a:pt x="2387305" y="1821058"/>
                  <a:pt x="2412705" y="1829525"/>
                </a:cubicBezTo>
                <a:cubicBezTo>
                  <a:pt x="2438105" y="1837992"/>
                  <a:pt x="2489963" y="1865508"/>
                  <a:pt x="2539705" y="1886675"/>
                </a:cubicBezTo>
                <a:cubicBezTo>
                  <a:pt x="2589447" y="1907842"/>
                  <a:pt x="2682580" y="1924775"/>
                  <a:pt x="2723855" y="196922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Forme libre 51">
            <a:extLst>
              <a:ext uri="{FF2B5EF4-FFF2-40B4-BE49-F238E27FC236}">
                <a16:creationId xmlns:a16="http://schemas.microsoft.com/office/drawing/2014/main" id="{7744E80B-A180-A346-BFBE-5951ACB3C34B}"/>
              </a:ext>
            </a:extLst>
          </p:cNvPr>
          <p:cNvSpPr/>
          <p:nvPr/>
        </p:nvSpPr>
        <p:spPr>
          <a:xfrm>
            <a:off x="10217150" y="5638800"/>
            <a:ext cx="692446" cy="987270"/>
          </a:xfrm>
          <a:custGeom>
            <a:avLst/>
            <a:gdLst>
              <a:gd name="connsiteX0" fmla="*/ 0 w 692446"/>
              <a:gd name="connsiteY0" fmla="*/ 69850 h 987270"/>
              <a:gd name="connsiteX1" fmla="*/ 101600 w 692446"/>
              <a:gd name="connsiteY1" fmla="*/ 304800 h 987270"/>
              <a:gd name="connsiteX2" fmla="*/ 133350 w 692446"/>
              <a:gd name="connsiteY2" fmla="*/ 533400 h 987270"/>
              <a:gd name="connsiteX3" fmla="*/ 196850 w 692446"/>
              <a:gd name="connsiteY3" fmla="*/ 704850 h 987270"/>
              <a:gd name="connsiteX4" fmla="*/ 298450 w 692446"/>
              <a:gd name="connsiteY4" fmla="*/ 844550 h 987270"/>
              <a:gd name="connsiteX5" fmla="*/ 431800 w 692446"/>
              <a:gd name="connsiteY5" fmla="*/ 895350 h 987270"/>
              <a:gd name="connsiteX6" fmla="*/ 622300 w 692446"/>
              <a:gd name="connsiteY6" fmla="*/ 952500 h 987270"/>
              <a:gd name="connsiteX7" fmla="*/ 673100 w 692446"/>
              <a:gd name="connsiteY7" fmla="*/ 965200 h 987270"/>
              <a:gd name="connsiteX8" fmla="*/ 692150 w 692446"/>
              <a:gd name="connsiteY8" fmla="*/ 984250 h 987270"/>
              <a:gd name="connsiteX9" fmla="*/ 660400 w 692446"/>
              <a:gd name="connsiteY9" fmla="*/ 895350 h 987270"/>
              <a:gd name="connsiteX10" fmla="*/ 508000 w 692446"/>
              <a:gd name="connsiteY10" fmla="*/ 400050 h 987270"/>
              <a:gd name="connsiteX11" fmla="*/ 450850 w 692446"/>
              <a:gd name="connsiteY11" fmla="*/ 0 h 98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2446" h="987270">
                <a:moveTo>
                  <a:pt x="0" y="69850"/>
                </a:moveTo>
                <a:cubicBezTo>
                  <a:pt x="39687" y="148696"/>
                  <a:pt x="79375" y="227542"/>
                  <a:pt x="101600" y="304800"/>
                </a:cubicBezTo>
                <a:cubicBezTo>
                  <a:pt x="123825" y="382058"/>
                  <a:pt x="117475" y="466725"/>
                  <a:pt x="133350" y="533400"/>
                </a:cubicBezTo>
                <a:cubicBezTo>
                  <a:pt x="149225" y="600075"/>
                  <a:pt x="169333" y="652992"/>
                  <a:pt x="196850" y="704850"/>
                </a:cubicBezTo>
                <a:cubicBezTo>
                  <a:pt x="224367" y="756708"/>
                  <a:pt x="259292" y="812800"/>
                  <a:pt x="298450" y="844550"/>
                </a:cubicBezTo>
                <a:cubicBezTo>
                  <a:pt x="337608" y="876300"/>
                  <a:pt x="377825" y="877358"/>
                  <a:pt x="431800" y="895350"/>
                </a:cubicBezTo>
                <a:cubicBezTo>
                  <a:pt x="485775" y="913342"/>
                  <a:pt x="582083" y="940858"/>
                  <a:pt x="622300" y="952500"/>
                </a:cubicBezTo>
                <a:cubicBezTo>
                  <a:pt x="662517" y="964142"/>
                  <a:pt x="673100" y="965200"/>
                  <a:pt x="673100" y="965200"/>
                </a:cubicBezTo>
                <a:cubicBezTo>
                  <a:pt x="684742" y="970492"/>
                  <a:pt x="694267" y="995892"/>
                  <a:pt x="692150" y="984250"/>
                </a:cubicBezTo>
                <a:cubicBezTo>
                  <a:pt x="690033" y="972608"/>
                  <a:pt x="691092" y="992717"/>
                  <a:pt x="660400" y="895350"/>
                </a:cubicBezTo>
                <a:cubicBezTo>
                  <a:pt x="629708" y="797983"/>
                  <a:pt x="542925" y="549275"/>
                  <a:pt x="508000" y="400050"/>
                </a:cubicBezTo>
                <a:cubicBezTo>
                  <a:pt x="473075" y="250825"/>
                  <a:pt x="461962" y="125412"/>
                  <a:pt x="450850" y="0"/>
                </a:cubicBezTo>
              </a:path>
            </a:pathLst>
          </a:cu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Forme libre 52">
            <a:extLst>
              <a:ext uri="{FF2B5EF4-FFF2-40B4-BE49-F238E27FC236}">
                <a16:creationId xmlns:a16="http://schemas.microsoft.com/office/drawing/2014/main" id="{B40A8417-EADE-7941-A55E-C255E9C19B2F}"/>
              </a:ext>
            </a:extLst>
          </p:cNvPr>
          <p:cNvSpPr/>
          <p:nvPr/>
        </p:nvSpPr>
        <p:spPr>
          <a:xfrm>
            <a:off x="7367117" y="920516"/>
            <a:ext cx="2590030" cy="2666093"/>
          </a:xfrm>
          <a:custGeom>
            <a:avLst/>
            <a:gdLst>
              <a:gd name="connsiteX0" fmla="*/ 132233 w 2590030"/>
              <a:gd name="connsiteY0" fmla="*/ 870184 h 2666093"/>
              <a:gd name="connsiteX1" fmla="*/ 62383 w 2590030"/>
              <a:gd name="connsiteY1" fmla="*/ 978134 h 2666093"/>
              <a:gd name="connsiteX2" fmla="*/ 11583 w 2590030"/>
              <a:gd name="connsiteY2" fmla="*/ 965434 h 2666093"/>
              <a:gd name="connsiteX3" fmla="*/ 11583 w 2590030"/>
              <a:gd name="connsiteY3" fmla="*/ 1155934 h 2666093"/>
              <a:gd name="connsiteX4" fmla="*/ 138583 w 2590030"/>
              <a:gd name="connsiteY4" fmla="*/ 1625834 h 2666093"/>
              <a:gd name="connsiteX5" fmla="*/ 303683 w 2590030"/>
              <a:gd name="connsiteY5" fmla="*/ 1714734 h 2666093"/>
              <a:gd name="connsiteX6" fmla="*/ 373533 w 2590030"/>
              <a:gd name="connsiteY6" fmla="*/ 1898884 h 2666093"/>
              <a:gd name="connsiteX7" fmla="*/ 608483 w 2590030"/>
              <a:gd name="connsiteY7" fmla="*/ 2210034 h 2666093"/>
              <a:gd name="connsiteX8" fmla="*/ 830733 w 2590030"/>
              <a:gd name="connsiteY8" fmla="*/ 2432284 h 2666093"/>
              <a:gd name="connsiteX9" fmla="*/ 1135533 w 2590030"/>
              <a:gd name="connsiteY9" fmla="*/ 2622784 h 2666093"/>
              <a:gd name="connsiteX10" fmla="*/ 1421283 w 2590030"/>
              <a:gd name="connsiteY10" fmla="*/ 2660884 h 2666093"/>
              <a:gd name="connsiteX11" fmla="*/ 1681633 w 2590030"/>
              <a:gd name="connsiteY11" fmla="*/ 2540234 h 2666093"/>
              <a:gd name="connsiteX12" fmla="*/ 1935633 w 2590030"/>
              <a:gd name="connsiteY12" fmla="*/ 2273534 h 2666093"/>
              <a:gd name="connsiteX13" fmla="*/ 2183283 w 2590030"/>
              <a:gd name="connsiteY13" fmla="*/ 1867134 h 2666093"/>
              <a:gd name="connsiteX14" fmla="*/ 2284883 w 2590030"/>
              <a:gd name="connsiteY14" fmla="*/ 1600434 h 2666093"/>
              <a:gd name="connsiteX15" fmla="*/ 2399183 w 2590030"/>
              <a:gd name="connsiteY15" fmla="*/ 1587734 h 2666093"/>
              <a:gd name="connsiteX16" fmla="*/ 2488083 w 2590030"/>
              <a:gd name="connsiteY16" fmla="*/ 1435334 h 2666093"/>
              <a:gd name="connsiteX17" fmla="*/ 2532533 w 2590030"/>
              <a:gd name="connsiteY17" fmla="*/ 1263884 h 2666093"/>
              <a:gd name="connsiteX18" fmla="*/ 2589683 w 2590030"/>
              <a:gd name="connsiteY18" fmla="*/ 1060684 h 2666093"/>
              <a:gd name="connsiteX19" fmla="*/ 2551583 w 2590030"/>
              <a:gd name="connsiteY19" fmla="*/ 851134 h 2666093"/>
              <a:gd name="connsiteX20" fmla="*/ 2456333 w 2590030"/>
              <a:gd name="connsiteY20" fmla="*/ 863834 h 2666093"/>
              <a:gd name="connsiteX21" fmla="*/ 2291233 w 2590030"/>
              <a:gd name="connsiteY21" fmla="*/ 1016234 h 2666093"/>
              <a:gd name="connsiteX22" fmla="*/ 2272183 w 2590030"/>
              <a:gd name="connsiteY22" fmla="*/ 844784 h 2666093"/>
              <a:gd name="connsiteX23" fmla="*/ 2062633 w 2590030"/>
              <a:gd name="connsiteY23" fmla="*/ 260584 h 2666093"/>
              <a:gd name="connsiteX24" fmla="*/ 1383183 w 2590030"/>
              <a:gd name="connsiteY24" fmla="*/ 234 h 2666093"/>
              <a:gd name="connsiteX25" fmla="*/ 437033 w 2590030"/>
              <a:gd name="connsiteY25" fmla="*/ 228834 h 2666093"/>
              <a:gd name="connsiteX26" fmla="*/ 132233 w 2590030"/>
              <a:gd name="connsiteY26" fmla="*/ 870184 h 266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590030" h="2666093">
                <a:moveTo>
                  <a:pt x="132233" y="870184"/>
                </a:moveTo>
                <a:cubicBezTo>
                  <a:pt x="69791" y="995067"/>
                  <a:pt x="82491" y="962259"/>
                  <a:pt x="62383" y="978134"/>
                </a:cubicBezTo>
                <a:cubicBezTo>
                  <a:pt x="42275" y="994009"/>
                  <a:pt x="20050" y="935801"/>
                  <a:pt x="11583" y="965434"/>
                </a:cubicBezTo>
                <a:cubicBezTo>
                  <a:pt x="3116" y="995067"/>
                  <a:pt x="-9584" y="1045867"/>
                  <a:pt x="11583" y="1155934"/>
                </a:cubicBezTo>
                <a:cubicBezTo>
                  <a:pt x="32750" y="1266001"/>
                  <a:pt x="89900" y="1532701"/>
                  <a:pt x="138583" y="1625834"/>
                </a:cubicBezTo>
                <a:cubicBezTo>
                  <a:pt x="187266" y="1718967"/>
                  <a:pt x="264525" y="1669226"/>
                  <a:pt x="303683" y="1714734"/>
                </a:cubicBezTo>
                <a:cubicBezTo>
                  <a:pt x="342841" y="1760242"/>
                  <a:pt x="322733" y="1816334"/>
                  <a:pt x="373533" y="1898884"/>
                </a:cubicBezTo>
                <a:cubicBezTo>
                  <a:pt x="424333" y="1981434"/>
                  <a:pt x="532283" y="2121134"/>
                  <a:pt x="608483" y="2210034"/>
                </a:cubicBezTo>
                <a:cubicBezTo>
                  <a:pt x="684683" y="2298934"/>
                  <a:pt x="742891" y="2363492"/>
                  <a:pt x="830733" y="2432284"/>
                </a:cubicBezTo>
                <a:cubicBezTo>
                  <a:pt x="918575" y="2501076"/>
                  <a:pt x="1037108" y="2584684"/>
                  <a:pt x="1135533" y="2622784"/>
                </a:cubicBezTo>
                <a:cubicBezTo>
                  <a:pt x="1233958" y="2660884"/>
                  <a:pt x="1330266" y="2674642"/>
                  <a:pt x="1421283" y="2660884"/>
                </a:cubicBezTo>
                <a:cubicBezTo>
                  <a:pt x="1512300" y="2647126"/>
                  <a:pt x="1595908" y="2604792"/>
                  <a:pt x="1681633" y="2540234"/>
                </a:cubicBezTo>
                <a:cubicBezTo>
                  <a:pt x="1767358" y="2475676"/>
                  <a:pt x="1852025" y="2385717"/>
                  <a:pt x="1935633" y="2273534"/>
                </a:cubicBezTo>
                <a:cubicBezTo>
                  <a:pt x="2019241" y="2161351"/>
                  <a:pt x="2125075" y="1979317"/>
                  <a:pt x="2183283" y="1867134"/>
                </a:cubicBezTo>
                <a:cubicBezTo>
                  <a:pt x="2241491" y="1754951"/>
                  <a:pt x="2248900" y="1647001"/>
                  <a:pt x="2284883" y="1600434"/>
                </a:cubicBezTo>
                <a:cubicBezTo>
                  <a:pt x="2320866" y="1553867"/>
                  <a:pt x="2365316" y="1615251"/>
                  <a:pt x="2399183" y="1587734"/>
                </a:cubicBezTo>
                <a:cubicBezTo>
                  <a:pt x="2433050" y="1560217"/>
                  <a:pt x="2465858" y="1489309"/>
                  <a:pt x="2488083" y="1435334"/>
                </a:cubicBezTo>
                <a:cubicBezTo>
                  <a:pt x="2510308" y="1381359"/>
                  <a:pt x="2515600" y="1326326"/>
                  <a:pt x="2532533" y="1263884"/>
                </a:cubicBezTo>
                <a:cubicBezTo>
                  <a:pt x="2549466" y="1201442"/>
                  <a:pt x="2586508" y="1129476"/>
                  <a:pt x="2589683" y="1060684"/>
                </a:cubicBezTo>
                <a:cubicBezTo>
                  <a:pt x="2592858" y="991892"/>
                  <a:pt x="2573808" y="883942"/>
                  <a:pt x="2551583" y="851134"/>
                </a:cubicBezTo>
                <a:cubicBezTo>
                  <a:pt x="2529358" y="818326"/>
                  <a:pt x="2499725" y="836317"/>
                  <a:pt x="2456333" y="863834"/>
                </a:cubicBezTo>
                <a:cubicBezTo>
                  <a:pt x="2412941" y="891351"/>
                  <a:pt x="2321925" y="1019409"/>
                  <a:pt x="2291233" y="1016234"/>
                </a:cubicBezTo>
                <a:cubicBezTo>
                  <a:pt x="2260541" y="1013059"/>
                  <a:pt x="2310283" y="970726"/>
                  <a:pt x="2272183" y="844784"/>
                </a:cubicBezTo>
                <a:cubicBezTo>
                  <a:pt x="2234083" y="718842"/>
                  <a:pt x="2210799" y="401342"/>
                  <a:pt x="2062633" y="260584"/>
                </a:cubicBezTo>
                <a:cubicBezTo>
                  <a:pt x="1914467" y="119826"/>
                  <a:pt x="1654116" y="5526"/>
                  <a:pt x="1383183" y="234"/>
                </a:cubicBezTo>
                <a:cubicBezTo>
                  <a:pt x="1112250" y="-5058"/>
                  <a:pt x="646583" y="79609"/>
                  <a:pt x="437033" y="228834"/>
                </a:cubicBezTo>
                <a:cubicBezTo>
                  <a:pt x="227483" y="378059"/>
                  <a:pt x="194675" y="745301"/>
                  <a:pt x="132233" y="870184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Forme libre 61">
            <a:extLst>
              <a:ext uri="{FF2B5EF4-FFF2-40B4-BE49-F238E27FC236}">
                <a16:creationId xmlns:a16="http://schemas.microsoft.com/office/drawing/2014/main" id="{32B5789B-C1D4-774E-B561-5C68C7989EEA}"/>
              </a:ext>
            </a:extLst>
          </p:cNvPr>
          <p:cNvSpPr/>
          <p:nvPr/>
        </p:nvSpPr>
        <p:spPr>
          <a:xfrm>
            <a:off x="8248350" y="2570860"/>
            <a:ext cx="836687" cy="591531"/>
          </a:xfrm>
          <a:custGeom>
            <a:avLst/>
            <a:gdLst>
              <a:gd name="connsiteX0" fmla="*/ 300 w 836687"/>
              <a:gd name="connsiteY0" fmla="*/ 115190 h 591531"/>
              <a:gd name="connsiteX1" fmla="*/ 184450 w 836687"/>
              <a:gd name="connsiteY1" fmla="*/ 13590 h 591531"/>
              <a:gd name="connsiteX2" fmla="*/ 362250 w 836687"/>
              <a:gd name="connsiteY2" fmla="*/ 26290 h 591531"/>
              <a:gd name="connsiteX3" fmla="*/ 476550 w 836687"/>
              <a:gd name="connsiteY3" fmla="*/ 890 h 591531"/>
              <a:gd name="connsiteX4" fmla="*/ 800400 w 836687"/>
              <a:gd name="connsiteY4" fmla="*/ 64390 h 591531"/>
              <a:gd name="connsiteX5" fmla="*/ 825800 w 836687"/>
              <a:gd name="connsiteY5" fmla="*/ 64390 h 591531"/>
              <a:gd name="connsiteX6" fmla="*/ 825800 w 836687"/>
              <a:gd name="connsiteY6" fmla="*/ 286640 h 591531"/>
              <a:gd name="connsiteX7" fmla="*/ 692450 w 836687"/>
              <a:gd name="connsiteY7" fmla="*/ 534290 h 591531"/>
              <a:gd name="connsiteX8" fmla="*/ 406700 w 836687"/>
              <a:gd name="connsiteY8" fmla="*/ 591440 h 591531"/>
              <a:gd name="connsiteX9" fmla="*/ 209850 w 836687"/>
              <a:gd name="connsiteY9" fmla="*/ 527940 h 591531"/>
              <a:gd name="connsiteX10" fmla="*/ 300 w 836687"/>
              <a:gd name="connsiteY10" fmla="*/ 191390 h 591531"/>
              <a:gd name="connsiteX11" fmla="*/ 184450 w 836687"/>
              <a:gd name="connsiteY11" fmla="*/ 426340 h 591531"/>
              <a:gd name="connsiteX12" fmla="*/ 355900 w 836687"/>
              <a:gd name="connsiteY12" fmla="*/ 508890 h 591531"/>
              <a:gd name="connsiteX13" fmla="*/ 571800 w 836687"/>
              <a:gd name="connsiteY13" fmla="*/ 502540 h 591531"/>
              <a:gd name="connsiteX14" fmla="*/ 660700 w 836687"/>
              <a:gd name="connsiteY14" fmla="*/ 419990 h 591531"/>
              <a:gd name="connsiteX15" fmla="*/ 762300 w 836687"/>
              <a:gd name="connsiteY15" fmla="*/ 286640 h 591531"/>
              <a:gd name="connsiteX16" fmla="*/ 787700 w 836687"/>
              <a:gd name="connsiteY16" fmla="*/ 115190 h 591531"/>
              <a:gd name="connsiteX17" fmla="*/ 578150 w 836687"/>
              <a:gd name="connsiteY17" fmla="*/ 51690 h 591531"/>
              <a:gd name="connsiteX18" fmla="*/ 438450 w 836687"/>
              <a:gd name="connsiteY18" fmla="*/ 70740 h 591531"/>
              <a:gd name="connsiteX19" fmla="*/ 298750 w 836687"/>
              <a:gd name="connsiteY19" fmla="*/ 64390 h 591531"/>
              <a:gd name="connsiteX20" fmla="*/ 228900 w 836687"/>
              <a:gd name="connsiteY20" fmla="*/ 58040 h 591531"/>
              <a:gd name="connsiteX21" fmla="*/ 300 w 836687"/>
              <a:gd name="connsiteY21" fmla="*/ 115190 h 591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36687" h="591531">
                <a:moveTo>
                  <a:pt x="300" y="115190"/>
                </a:moveTo>
                <a:cubicBezTo>
                  <a:pt x="-7108" y="107782"/>
                  <a:pt x="124125" y="28407"/>
                  <a:pt x="184450" y="13590"/>
                </a:cubicBezTo>
                <a:cubicBezTo>
                  <a:pt x="244775" y="-1227"/>
                  <a:pt x="313567" y="28407"/>
                  <a:pt x="362250" y="26290"/>
                </a:cubicBezTo>
                <a:cubicBezTo>
                  <a:pt x="410933" y="24173"/>
                  <a:pt x="403525" y="-5460"/>
                  <a:pt x="476550" y="890"/>
                </a:cubicBezTo>
                <a:cubicBezTo>
                  <a:pt x="549575" y="7240"/>
                  <a:pt x="800400" y="64390"/>
                  <a:pt x="800400" y="64390"/>
                </a:cubicBezTo>
                <a:cubicBezTo>
                  <a:pt x="858608" y="74973"/>
                  <a:pt x="821567" y="27348"/>
                  <a:pt x="825800" y="64390"/>
                </a:cubicBezTo>
                <a:cubicBezTo>
                  <a:pt x="830033" y="101432"/>
                  <a:pt x="848025" y="208323"/>
                  <a:pt x="825800" y="286640"/>
                </a:cubicBezTo>
                <a:cubicBezTo>
                  <a:pt x="803575" y="364957"/>
                  <a:pt x="762300" y="483490"/>
                  <a:pt x="692450" y="534290"/>
                </a:cubicBezTo>
                <a:cubicBezTo>
                  <a:pt x="622600" y="585090"/>
                  <a:pt x="487133" y="592498"/>
                  <a:pt x="406700" y="591440"/>
                </a:cubicBezTo>
                <a:cubicBezTo>
                  <a:pt x="326267" y="590382"/>
                  <a:pt x="277583" y="594615"/>
                  <a:pt x="209850" y="527940"/>
                </a:cubicBezTo>
                <a:cubicBezTo>
                  <a:pt x="142117" y="461265"/>
                  <a:pt x="4533" y="208323"/>
                  <a:pt x="300" y="191390"/>
                </a:cubicBezTo>
                <a:cubicBezTo>
                  <a:pt x="-3933" y="174457"/>
                  <a:pt x="125183" y="373423"/>
                  <a:pt x="184450" y="426340"/>
                </a:cubicBezTo>
                <a:cubicBezTo>
                  <a:pt x="243717" y="479257"/>
                  <a:pt x="291342" y="496190"/>
                  <a:pt x="355900" y="508890"/>
                </a:cubicBezTo>
                <a:cubicBezTo>
                  <a:pt x="420458" y="521590"/>
                  <a:pt x="521000" y="517357"/>
                  <a:pt x="571800" y="502540"/>
                </a:cubicBezTo>
                <a:cubicBezTo>
                  <a:pt x="622600" y="487723"/>
                  <a:pt x="628950" y="455973"/>
                  <a:pt x="660700" y="419990"/>
                </a:cubicBezTo>
                <a:cubicBezTo>
                  <a:pt x="692450" y="384007"/>
                  <a:pt x="741133" y="337440"/>
                  <a:pt x="762300" y="286640"/>
                </a:cubicBezTo>
                <a:cubicBezTo>
                  <a:pt x="783467" y="235840"/>
                  <a:pt x="818392" y="154348"/>
                  <a:pt x="787700" y="115190"/>
                </a:cubicBezTo>
                <a:cubicBezTo>
                  <a:pt x="757008" y="76032"/>
                  <a:pt x="636358" y="59098"/>
                  <a:pt x="578150" y="51690"/>
                </a:cubicBezTo>
                <a:cubicBezTo>
                  <a:pt x="519942" y="44282"/>
                  <a:pt x="485017" y="68623"/>
                  <a:pt x="438450" y="70740"/>
                </a:cubicBezTo>
                <a:lnTo>
                  <a:pt x="298750" y="64390"/>
                </a:lnTo>
                <a:cubicBezTo>
                  <a:pt x="263825" y="62273"/>
                  <a:pt x="275467" y="43223"/>
                  <a:pt x="228900" y="58040"/>
                </a:cubicBezTo>
                <a:cubicBezTo>
                  <a:pt x="182333" y="72857"/>
                  <a:pt x="7708" y="122598"/>
                  <a:pt x="300" y="11519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Forme libre 62">
            <a:extLst>
              <a:ext uri="{FF2B5EF4-FFF2-40B4-BE49-F238E27FC236}">
                <a16:creationId xmlns:a16="http://schemas.microsoft.com/office/drawing/2014/main" id="{9FD8F66D-D758-B947-BE26-C3E6D591EC02}"/>
              </a:ext>
            </a:extLst>
          </p:cNvPr>
          <p:cNvSpPr/>
          <p:nvPr/>
        </p:nvSpPr>
        <p:spPr>
          <a:xfrm>
            <a:off x="8342792" y="2628900"/>
            <a:ext cx="624024" cy="158750"/>
          </a:xfrm>
          <a:custGeom>
            <a:avLst/>
            <a:gdLst>
              <a:gd name="connsiteX0" fmla="*/ 1108 w 624024"/>
              <a:gd name="connsiteY0" fmla="*/ 38100 h 158750"/>
              <a:gd name="connsiteX1" fmla="*/ 26508 w 624024"/>
              <a:gd name="connsiteY1" fmla="*/ 101600 h 158750"/>
              <a:gd name="connsiteX2" fmla="*/ 45558 w 624024"/>
              <a:gd name="connsiteY2" fmla="*/ 107950 h 158750"/>
              <a:gd name="connsiteX3" fmla="*/ 64608 w 624024"/>
              <a:gd name="connsiteY3" fmla="*/ 101600 h 158750"/>
              <a:gd name="connsiteX4" fmla="*/ 102708 w 624024"/>
              <a:gd name="connsiteY4" fmla="*/ 114300 h 158750"/>
              <a:gd name="connsiteX5" fmla="*/ 121758 w 624024"/>
              <a:gd name="connsiteY5" fmla="*/ 120650 h 158750"/>
              <a:gd name="connsiteX6" fmla="*/ 140808 w 624024"/>
              <a:gd name="connsiteY6" fmla="*/ 127000 h 158750"/>
              <a:gd name="connsiteX7" fmla="*/ 178908 w 624024"/>
              <a:gd name="connsiteY7" fmla="*/ 133350 h 158750"/>
              <a:gd name="connsiteX8" fmla="*/ 197958 w 624024"/>
              <a:gd name="connsiteY8" fmla="*/ 146050 h 158750"/>
              <a:gd name="connsiteX9" fmla="*/ 299558 w 624024"/>
              <a:gd name="connsiteY9" fmla="*/ 133350 h 158750"/>
              <a:gd name="connsiteX10" fmla="*/ 318608 w 624024"/>
              <a:gd name="connsiteY10" fmla="*/ 146050 h 158750"/>
              <a:gd name="connsiteX11" fmla="*/ 356708 w 624024"/>
              <a:gd name="connsiteY11" fmla="*/ 158750 h 158750"/>
              <a:gd name="connsiteX12" fmla="*/ 394808 w 624024"/>
              <a:gd name="connsiteY12" fmla="*/ 127000 h 158750"/>
              <a:gd name="connsiteX13" fmla="*/ 413858 w 624024"/>
              <a:gd name="connsiteY13" fmla="*/ 120650 h 158750"/>
              <a:gd name="connsiteX14" fmla="*/ 477358 w 624024"/>
              <a:gd name="connsiteY14" fmla="*/ 127000 h 158750"/>
              <a:gd name="connsiteX15" fmla="*/ 509108 w 624024"/>
              <a:gd name="connsiteY15" fmla="*/ 133350 h 158750"/>
              <a:gd name="connsiteX16" fmla="*/ 572608 w 624024"/>
              <a:gd name="connsiteY16" fmla="*/ 114300 h 158750"/>
              <a:gd name="connsiteX17" fmla="*/ 610708 w 624024"/>
              <a:gd name="connsiteY17" fmla="*/ 95250 h 158750"/>
              <a:gd name="connsiteX18" fmla="*/ 617058 w 624024"/>
              <a:gd name="connsiteY18" fmla="*/ 31750 h 158750"/>
              <a:gd name="connsiteX19" fmla="*/ 578958 w 624024"/>
              <a:gd name="connsiteY19" fmla="*/ 19050 h 158750"/>
              <a:gd name="connsiteX20" fmla="*/ 547208 w 624024"/>
              <a:gd name="connsiteY20" fmla="*/ 12700 h 158750"/>
              <a:gd name="connsiteX21" fmla="*/ 528158 w 624024"/>
              <a:gd name="connsiteY21" fmla="*/ 6350 h 158750"/>
              <a:gd name="connsiteX22" fmla="*/ 477358 w 624024"/>
              <a:gd name="connsiteY22" fmla="*/ 0 h 158750"/>
              <a:gd name="connsiteX23" fmla="*/ 432908 w 624024"/>
              <a:gd name="connsiteY23" fmla="*/ 6350 h 158750"/>
              <a:gd name="connsiteX24" fmla="*/ 413858 w 624024"/>
              <a:gd name="connsiteY24" fmla="*/ 12700 h 158750"/>
              <a:gd name="connsiteX25" fmla="*/ 388458 w 624024"/>
              <a:gd name="connsiteY25" fmla="*/ 19050 h 158750"/>
              <a:gd name="connsiteX26" fmla="*/ 229708 w 624024"/>
              <a:gd name="connsiteY26" fmla="*/ 12700 h 158750"/>
              <a:gd name="connsiteX27" fmla="*/ 210658 w 624024"/>
              <a:gd name="connsiteY27" fmla="*/ 6350 h 158750"/>
              <a:gd name="connsiteX28" fmla="*/ 121758 w 624024"/>
              <a:gd name="connsiteY28" fmla="*/ 12700 h 158750"/>
              <a:gd name="connsiteX29" fmla="*/ 83658 w 624024"/>
              <a:gd name="connsiteY29" fmla="*/ 25400 h 158750"/>
              <a:gd name="connsiteX30" fmla="*/ 64608 w 624024"/>
              <a:gd name="connsiteY30" fmla="*/ 31750 h 158750"/>
              <a:gd name="connsiteX31" fmla="*/ 26508 w 624024"/>
              <a:gd name="connsiteY31" fmla="*/ 38100 h 158750"/>
              <a:gd name="connsiteX32" fmla="*/ 1108 w 624024"/>
              <a:gd name="connsiteY32" fmla="*/ 38100 h 15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24024" h="158750">
                <a:moveTo>
                  <a:pt x="1108" y="38100"/>
                </a:moveTo>
                <a:cubicBezTo>
                  <a:pt x="1108" y="48683"/>
                  <a:pt x="-6002" y="85345"/>
                  <a:pt x="26508" y="101600"/>
                </a:cubicBezTo>
                <a:cubicBezTo>
                  <a:pt x="32495" y="104593"/>
                  <a:pt x="39208" y="105833"/>
                  <a:pt x="45558" y="107950"/>
                </a:cubicBezTo>
                <a:cubicBezTo>
                  <a:pt x="51908" y="105833"/>
                  <a:pt x="57955" y="100861"/>
                  <a:pt x="64608" y="101600"/>
                </a:cubicBezTo>
                <a:cubicBezTo>
                  <a:pt x="77913" y="103078"/>
                  <a:pt x="90008" y="110067"/>
                  <a:pt x="102708" y="114300"/>
                </a:cubicBezTo>
                <a:lnTo>
                  <a:pt x="121758" y="120650"/>
                </a:lnTo>
                <a:cubicBezTo>
                  <a:pt x="128108" y="122767"/>
                  <a:pt x="134206" y="125900"/>
                  <a:pt x="140808" y="127000"/>
                </a:cubicBezTo>
                <a:lnTo>
                  <a:pt x="178908" y="133350"/>
                </a:lnTo>
                <a:cubicBezTo>
                  <a:pt x="185258" y="137583"/>
                  <a:pt x="190341" y="145574"/>
                  <a:pt x="197958" y="146050"/>
                </a:cubicBezTo>
                <a:cubicBezTo>
                  <a:pt x="255755" y="149662"/>
                  <a:pt x="261948" y="145887"/>
                  <a:pt x="299558" y="133350"/>
                </a:cubicBezTo>
                <a:cubicBezTo>
                  <a:pt x="305908" y="137583"/>
                  <a:pt x="311634" y="142950"/>
                  <a:pt x="318608" y="146050"/>
                </a:cubicBezTo>
                <a:cubicBezTo>
                  <a:pt x="330841" y="151487"/>
                  <a:pt x="356708" y="158750"/>
                  <a:pt x="356708" y="158750"/>
                </a:cubicBezTo>
                <a:cubicBezTo>
                  <a:pt x="370752" y="144706"/>
                  <a:pt x="377127" y="135841"/>
                  <a:pt x="394808" y="127000"/>
                </a:cubicBezTo>
                <a:cubicBezTo>
                  <a:pt x="400795" y="124007"/>
                  <a:pt x="407508" y="122767"/>
                  <a:pt x="413858" y="120650"/>
                </a:cubicBezTo>
                <a:cubicBezTo>
                  <a:pt x="460237" y="136110"/>
                  <a:pt x="438971" y="136597"/>
                  <a:pt x="477358" y="127000"/>
                </a:cubicBezTo>
                <a:cubicBezTo>
                  <a:pt x="487941" y="129117"/>
                  <a:pt x="498315" y="133350"/>
                  <a:pt x="509108" y="133350"/>
                </a:cubicBezTo>
                <a:cubicBezTo>
                  <a:pt x="566849" y="133350"/>
                  <a:pt x="538180" y="131514"/>
                  <a:pt x="572608" y="114300"/>
                </a:cubicBezTo>
                <a:cubicBezTo>
                  <a:pt x="625188" y="88010"/>
                  <a:pt x="556113" y="131646"/>
                  <a:pt x="610708" y="95250"/>
                </a:cubicBezTo>
                <a:cubicBezTo>
                  <a:pt x="614173" y="84855"/>
                  <a:pt x="634474" y="46678"/>
                  <a:pt x="617058" y="31750"/>
                </a:cubicBezTo>
                <a:cubicBezTo>
                  <a:pt x="606894" y="23038"/>
                  <a:pt x="592085" y="21675"/>
                  <a:pt x="578958" y="19050"/>
                </a:cubicBezTo>
                <a:cubicBezTo>
                  <a:pt x="568375" y="16933"/>
                  <a:pt x="557679" y="15318"/>
                  <a:pt x="547208" y="12700"/>
                </a:cubicBezTo>
                <a:cubicBezTo>
                  <a:pt x="540714" y="11077"/>
                  <a:pt x="534744" y="7547"/>
                  <a:pt x="528158" y="6350"/>
                </a:cubicBezTo>
                <a:cubicBezTo>
                  <a:pt x="511368" y="3297"/>
                  <a:pt x="494291" y="2117"/>
                  <a:pt x="477358" y="0"/>
                </a:cubicBezTo>
                <a:cubicBezTo>
                  <a:pt x="462541" y="2117"/>
                  <a:pt x="447584" y="3415"/>
                  <a:pt x="432908" y="6350"/>
                </a:cubicBezTo>
                <a:cubicBezTo>
                  <a:pt x="426344" y="7663"/>
                  <a:pt x="420294" y="10861"/>
                  <a:pt x="413858" y="12700"/>
                </a:cubicBezTo>
                <a:cubicBezTo>
                  <a:pt x="405467" y="15098"/>
                  <a:pt x="396925" y="16933"/>
                  <a:pt x="388458" y="19050"/>
                </a:cubicBezTo>
                <a:cubicBezTo>
                  <a:pt x="335541" y="16933"/>
                  <a:pt x="282532" y="16473"/>
                  <a:pt x="229708" y="12700"/>
                </a:cubicBezTo>
                <a:cubicBezTo>
                  <a:pt x="223032" y="12223"/>
                  <a:pt x="217351" y="6350"/>
                  <a:pt x="210658" y="6350"/>
                </a:cubicBezTo>
                <a:cubicBezTo>
                  <a:pt x="180949" y="6350"/>
                  <a:pt x="151391" y="10583"/>
                  <a:pt x="121758" y="12700"/>
                </a:cubicBezTo>
                <a:lnTo>
                  <a:pt x="83658" y="25400"/>
                </a:lnTo>
                <a:cubicBezTo>
                  <a:pt x="77308" y="27517"/>
                  <a:pt x="71210" y="30650"/>
                  <a:pt x="64608" y="31750"/>
                </a:cubicBezTo>
                <a:cubicBezTo>
                  <a:pt x="51908" y="33867"/>
                  <a:pt x="39077" y="35307"/>
                  <a:pt x="26508" y="38100"/>
                </a:cubicBezTo>
                <a:cubicBezTo>
                  <a:pt x="-8091" y="45789"/>
                  <a:pt x="1108" y="27517"/>
                  <a:pt x="1108" y="381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Forme libre 63">
            <a:extLst>
              <a:ext uri="{FF2B5EF4-FFF2-40B4-BE49-F238E27FC236}">
                <a16:creationId xmlns:a16="http://schemas.microsoft.com/office/drawing/2014/main" id="{B475B4F7-1CBF-3842-8420-34B2501966CD}"/>
              </a:ext>
            </a:extLst>
          </p:cNvPr>
          <p:cNvSpPr/>
          <p:nvPr/>
        </p:nvSpPr>
        <p:spPr>
          <a:xfrm>
            <a:off x="8238145" y="2647286"/>
            <a:ext cx="824016" cy="448351"/>
          </a:xfrm>
          <a:custGeom>
            <a:avLst/>
            <a:gdLst>
              <a:gd name="connsiteX0" fmla="*/ 10505 w 824016"/>
              <a:gd name="connsiteY0" fmla="*/ 51464 h 448351"/>
              <a:gd name="connsiteX1" fmla="*/ 112105 w 824016"/>
              <a:gd name="connsiteY1" fmla="*/ 235614 h 448351"/>
              <a:gd name="connsiteX2" fmla="*/ 232755 w 824016"/>
              <a:gd name="connsiteY2" fmla="*/ 375314 h 448351"/>
              <a:gd name="connsiteX3" fmla="*/ 455005 w 824016"/>
              <a:gd name="connsiteY3" fmla="*/ 438814 h 448351"/>
              <a:gd name="connsiteX4" fmla="*/ 601055 w 824016"/>
              <a:gd name="connsiteY4" fmla="*/ 432464 h 448351"/>
              <a:gd name="connsiteX5" fmla="*/ 721705 w 824016"/>
              <a:gd name="connsiteY5" fmla="*/ 292764 h 448351"/>
              <a:gd name="connsiteX6" fmla="*/ 816955 w 824016"/>
              <a:gd name="connsiteY6" fmla="*/ 146714 h 448351"/>
              <a:gd name="connsiteX7" fmla="*/ 810605 w 824016"/>
              <a:gd name="connsiteY7" fmla="*/ 64164 h 448351"/>
              <a:gd name="connsiteX8" fmla="*/ 759805 w 824016"/>
              <a:gd name="connsiteY8" fmla="*/ 19714 h 448351"/>
              <a:gd name="connsiteX9" fmla="*/ 734405 w 824016"/>
              <a:gd name="connsiteY9" fmla="*/ 32414 h 448351"/>
              <a:gd name="connsiteX10" fmla="*/ 696305 w 824016"/>
              <a:gd name="connsiteY10" fmla="*/ 83214 h 448351"/>
              <a:gd name="connsiteX11" fmla="*/ 645505 w 824016"/>
              <a:gd name="connsiteY11" fmla="*/ 108614 h 448351"/>
              <a:gd name="connsiteX12" fmla="*/ 575655 w 824016"/>
              <a:gd name="connsiteY12" fmla="*/ 108614 h 448351"/>
              <a:gd name="connsiteX13" fmla="*/ 524855 w 824016"/>
              <a:gd name="connsiteY13" fmla="*/ 108614 h 448351"/>
              <a:gd name="connsiteX14" fmla="*/ 499455 w 824016"/>
              <a:gd name="connsiteY14" fmla="*/ 108614 h 448351"/>
              <a:gd name="connsiteX15" fmla="*/ 442305 w 824016"/>
              <a:gd name="connsiteY15" fmla="*/ 127664 h 448351"/>
              <a:gd name="connsiteX16" fmla="*/ 410555 w 824016"/>
              <a:gd name="connsiteY16" fmla="*/ 108614 h 448351"/>
              <a:gd name="connsiteX17" fmla="*/ 347055 w 824016"/>
              <a:gd name="connsiteY17" fmla="*/ 121314 h 448351"/>
              <a:gd name="connsiteX18" fmla="*/ 270855 w 824016"/>
              <a:gd name="connsiteY18" fmla="*/ 102264 h 448351"/>
              <a:gd name="connsiteX19" fmla="*/ 220055 w 824016"/>
              <a:gd name="connsiteY19" fmla="*/ 95914 h 448351"/>
              <a:gd name="connsiteX20" fmla="*/ 188305 w 824016"/>
              <a:gd name="connsiteY20" fmla="*/ 89564 h 448351"/>
              <a:gd name="connsiteX21" fmla="*/ 137505 w 824016"/>
              <a:gd name="connsiteY21" fmla="*/ 76864 h 448351"/>
              <a:gd name="connsiteX22" fmla="*/ 16855 w 824016"/>
              <a:gd name="connsiteY22" fmla="*/ 664 h 448351"/>
              <a:gd name="connsiteX23" fmla="*/ 10505 w 824016"/>
              <a:gd name="connsiteY23" fmla="*/ 51464 h 448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24016" h="448351">
                <a:moveTo>
                  <a:pt x="10505" y="51464"/>
                </a:moveTo>
                <a:cubicBezTo>
                  <a:pt x="26380" y="90622"/>
                  <a:pt x="75063" y="181639"/>
                  <a:pt x="112105" y="235614"/>
                </a:cubicBezTo>
                <a:cubicBezTo>
                  <a:pt x="149147" y="289589"/>
                  <a:pt x="175605" y="341447"/>
                  <a:pt x="232755" y="375314"/>
                </a:cubicBezTo>
                <a:cubicBezTo>
                  <a:pt x="289905" y="409181"/>
                  <a:pt x="393622" y="429289"/>
                  <a:pt x="455005" y="438814"/>
                </a:cubicBezTo>
                <a:cubicBezTo>
                  <a:pt x="516388" y="448339"/>
                  <a:pt x="556605" y="456806"/>
                  <a:pt x="601055" y="432464"/>
                </a:cubicBezTo>
                <a:cubicBezTo>
                  <a:pt x="645505" y="408122"/>
                  <a:pt x="685722" y="340389"/>
                  <a:pt x="721705" y="292764"/>
                </a:cubicBezTo>
                <a:cubicBezTo>
                  <a:pt x="757688" y="245139"/>
                  <a:pt x="802138" y="184814"/>
                  <a:pt x="816955" y="146714"/>
                </a:cubicBezTo>
                <a:cubicBezTo>
                  <a:pt x="831772" y="108614"/>
                  <a:pt x="820130" y="85331"/>
                  <a:pt x="810605" y="64164"/>
                </a:cubicBezTo>
                <a:cubicBezTo>
                  <a:pt x="801080" y="42997"/>
                  <a:pt x="759805" y="19714"/>
                  <a:pt x="759805" y="19714"/>
                </a:cubicBezTo>
                <a:cubicBezTo>
                  <a:pt x="747105" y="14422"/>
                  <a:pt x="744988" y="21831"/>
                  <a:pt x="734405" y="32414"/>
                </a:cubicBezTo>
                <a:cubicBezTo>
                  <a:pt x="723822" y="42997"/>
                  <a:pt x="711122" y="70514"/>
                  <a:pt x="696305" y="83214"/>
                </a:cubicBezTo>
                <a:cubicBezTo>
                  <a:pt x="681488" y="95914"/>
                  <a:pt x="665613" y="104381"/>
                  <a:pt x="645505" y="108614"/>
                </a:cubicBezTo>
                <a:cubicBezTo>
                  <a:pt x="625397" y="112847"/>
                  <a:pt x="575655" y="108614"/>
                  <a:pt x="575655" y="108614"/>
                </a:cubicBezTo>
                <a:lnTo>
                  <a:pt x="524855" y="108614"/>
                </a:lnTo>
                <a:cubicBezTo>
                  <a:pt x="512155" y="108614"/>
                  <a:pt x="513213" y="105439"/>
                  <a:pt x="499455" y="108614"/>
                </a:cubicBezTo>
                <a:cubicBezTo>
                  <a:pt x="485697" y="111789"/>
                  <a:pt x="442305" y="127664"/>
                  <a:pt x="442305" y="127664"/>
                </a:cubicBezTo>
                <a:cubicBezTo>
                  <a:pt x="427488" y="127664"/>
                  <a:pt x="426430" y="109672"/>
                  <a:pt x="410555" y="108614"/>
                </a:cubicBezTo>
                <a:cubicBezTo>
                  <a:pt x="394680" y="107556"/>
                  <a:pt x="370338" y="122372"/>
                  <a:pt x="347055" y="121314"/>
                </a:cubicBezTo>
                <a:cubicBezTo>
                  <a:pt x="323772" y="120256"/>
                  <a:pt x="292022" y="106497"/>
                  <a:pt x="270855" y="102264"/>
                </a:cubicBezTo>
                <a:cubicBezTo>
                  <a:pt x="249688" y="98031"/>
                  <a:pt x="220055" y="95914"/>
                  <a:pt x="220055" y="95914"/>
                </a:cubicBezTo>
                <a:cubicBezTo>
                  <a:pt x="206297" y="93797"/>
                  <a:pt x="202063" y="92739"/>
                  <a:pt x="188305" y="89564"/>
                </a:cubicBezTo>
                <a:cubicBezTo>
                  <a:pt x="174547" y="86389"/>
                  <a:pt x="166080" y="91681"/>
                  <a:pt x="137505" y="76864"/>
                </a:cubicBezTo>
                <a:cubicBezTo>
                  <a:pt x="108930" y="62047"/>
                  <a:pt x="36963" y="4897"/>
                  <a:pt x="16855" y="664"/>
                </a:cubicBezTo>
                <a:cubicBezTo>
                  <a:pt x="-3253" y="-3569"/>
                  <a:pt x="-5370" y="12306"/>
                  <a:pt x="10505" y="51464"/>
                </a:cubicBezTo>
                <a:close/>
              </a:path>
            </a:pathLst>
          </a:custGeom>
          <a:solidFill>
            <a:srgbClr val="4E060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Forme libre 66">
            <a:extLst>
              <a:ext uri="{FF2B5EF4-FFF2-40B4-BE49-F238E27FC236}">
                <a16:creationId xmlns:a16="http://schemas.microsoft.com/office/drawing/2014/main" id="{0172DCE9-2DBA-4B44-BC50-919EC209E131}"/>
              </a:ext>
            </a:extLst>
          </p:cNvPr>
          <p:cNvSpPr/>
          <p:nvPr/>
        </p:nvSpPr>
        <p:spPr>
          <a:xfrm>
            <a:off x="8216900" y="2641600"/>
            <a:ext cx="184150" cy="230624"/>
          </a:xfrm>
          <a:custGeom>
            <a:avLst/>
            <a:gdLst>
              <a:gd name="connsiteX0" fmla="*/ 101600 w 184150"/>
              <a:gd name="connsiteY0" fmla="*/ 0 h 230624"/>
              <a:gd name="connsiteX1" fmla="*/ 57150 w 184150"/>
              <a:gd name="connsiteY1" fmla="*/ 12700 h 230624"/>
              <a:gd name="connsiteX2" fmla="*/ 38100 w 184150"/>
              <a:gd name="connsiteY2" fmla="*/ 25400 h 230624"/>
              <a:gd name="connsiteX3" fmla="*/ 0 w 184150"/>
              <a:gd name="connsiteY3" fmla="*/ 38100 h 230624"/>
              <a:gd name="connsiteX4" fmla="*/ 19050 w 184150"/>
              <a:gd name="connsiteY4" fmla="*/ 95250 h 230624"/>
              <a:gd name="connsiteX5" fmla="*/ 25400 w 184150"/>
              <a:gd name="connsiteY5" fmla="*/ 114300 h 230624"/>
              <a:gd name="connsiteX6" fmla="*/ 38100 w 184150"/>
              <a:gd name="connsiteY6" fmla="*/ 133350 h 230624"/>
              <a:gd name="connsiteX7" fmla="*/ 44450 w 184150"/>
              <a:gd name="connsiteY7" fmla="*/ 152400 h 230624"/>
              <a:gd name="connsiteX8" fmla="*/ 57150 w 184150"/>
              <a:gd name="connsiteY8" fmla="*/ 171450 h 230624"/>
              <a:gd name="connsiteX9" fmla="*/ 63500 w 184150"/>
              <a:gd name="connsiteY9" fmla="*/ 190500 h 230624"/>
              <a:gd name="connsiteX10" fmla="*/ 82550 w 184150"/>
              <a:gd name="connsiteY10" fmla="*/ 203200 h 230624"/>
              <a:gd name="connsiteX11" fmla="*/ 88900 w 184150"/>
              <a:gd name="connsiteY11" fmla="*/ 222250 h 230624"/>
              <a:gd name="connsiteX12" fmla="*/ 107950 w 184150"/>
              <a:gd name="connsiteY12" fmla="*/ 228600 h 230624"/>
              <a:gd name="connsiteX13" fmla="*/ 101600 w 184150"/>
              <a:gd name="connsiteY13" fmla="*/ 203200 h 230624"/>
              <a:gd name="connsiteX14" fmla="*/ 88900 w 184150"/>
              <a:gd name="connsiteY14" fmla="*/ 165100 h 230624"/>
              <a:gd name="connsiteX15" fmla="*/ 69850 w 184150"/>
              <a:gd name="connsiteY15" fmla="*/ 107950 h 230624"/>
              <a:gd name="connsiteX16" fmla="*/ 63500 w 184150"/>
              <a:gd name="connsiteY16" fmla="*/ 88900 h 230624"/>
              <a:gd name="connsiteX17" fmla="*/ 57150 w 184150"/>
              <a:gd name="connsiteY17" fmla="*/ 50800 h 230624"/>
              <a:gd name="connsiteX18" fmla="*/ 63500 w 184150"/>
              <a:gd name="connsiteY18" fmla="*/ 31750 h 230624"/>
              <a:gd name="connsiteX19" fmla="*/ 184150 w 184150"/>
              <a:gd name="connsiteY19" fmla="*/ 25400 h 230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4150" h="230624">
                <a:moveTo>
                  <a:pt x="101600" y="0"/>
                </a:moveTo>
                <a:cubicBezTo>
                  <a:pt x="86783" y="4233"/>
                  <a:pt x="71457" y="6977"/>
                  <a:pt x="57150" y="12700"/>
                </a:cubicBezTo>
                <a:cubicBezTo>
                  <a:pt x="50064" y="15534"/>
                  <a:pt x="45074" y="22300"/>
                  <a:pt x="38100" y="25400"/>
                </a:cubicBezTo>
                <a:cubicBezTo>
                  <a:pt x="25867" y="30837"/>
                  <a:pt x="0" y="38100"/>
                  <a:pt x="0" y="38100"/>
                </a:cubicBezTo>
                <a:lnTo>
                  <a:pt x="19050" y="95250"/>
                </a:lnTo>
                <a:cubicBezTo>
                  <a:pt x="21167" y="101600"/>
                  <a:pt x="21687" y="108731"/>
                  <a:pt x="25400" y="114300"/>
                </a:cubicBezTo>
                <a:cubicBezTo>
                  <a:pt x="29633" y="120650"/>
                  <a:pt x="34687" y="126524"/>
                  <a:pt x="38100" y="133350"/>
                </a:cubicBezTo>
                <a:cubicBezTo>
                  <a:pt x="41093" y="139337"/>
                  <a:pt x="41457" y="146413"/>
                  <a:pt x="44450" y="152400"/>
                </a:cubicBezTo>
                <a:cubicBezTo>
                  <a:pt x="47863" y="159226"/>
                  <a:pt x="53737" y="164624"/>
                  <a:pt x="57150" y="171450"/>
                </a:cubicBezTo>
                <a:cubicBezTo>
                  <a:pt x="60143" y="177437"/>
                  <a:pt x="59319" y="185273"/>
                  <a:pt x="63500" y="190500"/>
                </a:cubicBezTo>
                <a:cubicBezTo>
                  <a:pt x="68268" y="196459"/>
                  <a:pt x="76200" y="198967"/>
                  <a:pt x="82550" y="203200"/>
                </a:cubicBezTo>
                <a:cubicBezTo>
                  <a:pt x="84667" y="209550"/>
                  <a:pt x="84167" y="217517"/>
                  <a:pt x="88900" y="222250"/>
                </a:cubicBezTo>
                <a:cubicBezTo>
                  <a:pt x="93633" y="226983"/>
                  <a:pt x="104237" y="234169"/>
                  <a:pt x="107950" y="228600"/>
                </a:cubicBezTo>
                <a:cubicBezTo>
                  <a:pt x="112791" y="221338"/>
                  <a:pt x="104108" y="211559"/>
                  <a:pt x="101600" y="203200"/>
                </a:cubicBezTo>
                <a:cubicBezTo>
                  <a:pt x="97753" y="190378"/>
                  <a:pt x="93133" y="177800"/>
                  <a:pt x="88900" y="165100"/>
                </a:cubicBezTo>
                <a:lnTo>
                  <a:pt x="69850" y="107950"/>
                </a:lnTo>
                <a:cubicBezTo>
                  <a:pt x="67733" y="101600"/>
                  <a:pt x="64600" y="95502"/>
                  <a:pt x="63500" y="88900"/>
                </a:cubicBezTo>
                <a:lnTo>
                  <a:pt x="57150" y="50800"/>
                </a:lnTo>
                <a:cubicBezTo>
                  <a:pt x="59267" y="44450"/>
                  <a:pt x="57064" y="33589"/>
                  <a:pt x="63500" y="31750"/>
                </a:cubicBezTo>
                <a:cubicBezTo>
                  <a:pt x="89134" y="24426"/>
                  <a:pt x="150471" y="25400"/>
                  <a:pt x="184150" y="25400"/>
                </a:cubicBez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Forme libre 68">
            <a:extLst>
              <a:ext uri="{FF2B5EF4-FFF2-40B4-BE49-F238E27FC236}">
                <a16:creationId xmlns:a16="http://schemas.microsoft.com/office/drawing/2014/main" id="{005BFA17-DBFF-DB4E-AD91-C97D3235738F}"/>
              </a:ext>
            </a:extLst>
          </p:cNvPr>
          <p:cNvSpPr/>
          <p:nvPr/>
        </p:nvSpPr>
        <p:spPr>
          <a:xfrm>
            <a:off x="1925679" y="277323"/>
            <a:ext cx="2679604" cy="1320800"/>
          </a:xfrm>
          <a:custGeom>
            <a:avLst/>
            <a:gdLst>
              <a:gd name="connsiteX0" fmla="*/ 228600 w 2679604"/>
              <a:gd name="connsiteY0" fmla="*/ 0 h 1320800"/>
              <a:gd name="connsiteX1" fmla="*/ 2374900 w 2679604"/>
              <a:gd name="connsiteY1" fmla="*/ 812800 h 1320800"/>
              <a:gd name="connsiteX2" fmla="*/ 2673350 w 2679604"/>
              <a:gd name="connsiteY2" fmla="*/ 984250 h 1320800"/>
              <a:gd name="connsiteX3" fmla="*/ 2540000 w 2679604"/>
              <a:gd name="connsiteY3" fmla="*/ 1174750 h 1320800"/>
              <a:gd name="connsiteX4" fmla="*/ 2108200 w 2679604"/>
              <a:gd name="connsiteY4" fmla="*/ 1143000 h 1320800"/>
              <a:gd name="connsiteX5" fmla="*/ 1816100 w 2679604"/>
              <a:gd name="connsiteY5" fmla="*/ 971550 h 1320800"/>
              <a:gd name="connsiteX6" fmla="*/ 1409700 w 2679604"/>
              <a:gd name="connsiteY6" fmla="*/ 882650 h 1320800"/>
              <a:gd name="connsiteX7" fmla="*/ 977900 w 2679604"/>
              <a:gd name="connsiteY7" fmla="*/ 774700 h 1320800"/>
              <a:gd name="connsiteX8" fmla="*/ 412750 w 2679604"/>
              <a:gd name="connsiteY8" fmla="*/ 679450 h 1320800"/>
              <a:gd name="connsiteX9" fmla="*/ 355600 w 2679604"/>
              <a:gd name="connsiteY9" fmla="*/ 819150 h 1320800"/>
              <a:gd name="connsiteX10" fmla="*/ 342900 w 2679604"/>
              <a:gd name="connsiteY10" fmla="*/ 1092200 h 1320800"/>
              <a:gd name="connsiteX11" fmla="*/ 0 w 2679604"/>
              <a:gd name="connsiteY11" fmla="*/ 13208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79604" h="1320800">
                <a:moveTo>
                  <a:pt x="228600" y="0"/>
                </a:moveTo>
                <a:lnTo>
                  <a:pt x="2374900" y="812800"/>
                </a:lnTo>
                <a:cubicBezTo>
                  <a:pt x="2782358" y="976842"/>
                  <a:pt x="2645833" y="923925"/>
                  <a:pt x="2673350" y="984250"/>
                </a:cubicBezTo>
                <a:cubicBezTo>
                  <a:pt x="2700867" y="1044575"/>
                  <a:pt x="2634192" y="1148292"/>
                  <a:pt x="2540000" y="1174750"/>
                </a:cubicBezTo>
                <a:cubicBezTo>
                  <a:pt x="2445808" y="1201208"/>
                  <a:pt x="2228850" y="1176867"/>
                  <a:pt x="2108200" y="1143000"/>
                </a:cubicBezTo>
                <a:cubicBezTo>
                  <a:pt x="1987550" y="1109133"/>
                  <a:pt x="1932517" y="1014942"/>
                  <a:pt x="1816100" y="971550"/>
                </a:cubicBezTo>
                <a:cubicBezTo>
                  <a:pt x="1699683" y="928158"/>
                  <a:pt x="1549400" y="915458"/>
                  <a:pt x="1409700" y="882650"/>
                </a:cubicBezTo>
                <a:cubicBezTo>
                  <a:pt x="1270000" y="849842"/>
                  <a:pt x="1144058" y="808567"/>
                  <a:pt x="977900" y="774700"/>
                </a:cubicBezTo>
                <a:cubicBezTo>
                  <a:pt x="811742" y="740833"/>
                  <a:pt x="516467" y="672042"/>
                  <a:pt x="412750" y="679450"/>
                </a:cubicBezTo>
                <a:cubicBezTo>
                  <a:pt x="309033" y="686858"/>
                  <a:pt x="367242" y="750358"/>
                  <a:pt x="355600" y="819150"/>
                </a:cubicBezTo>
                <a:cubicBezTo>
                  <a:pt x="343958" y="887942"/>
                  <a:pt x="402167" y="1008592"/>
                  <a:pt x="342900" y="1092200"/>
                </a:cubicBezTo>
                <a:cubicBezTo>
                  <a:pt x="283633" y="1175808"/>
                  <a:pt x="104775" y="1283758"/>
                  <a:pt x="0" y="1320800"/>
                </a:cubicBez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Forme libre 69">
            <a:extLst>
              <a:ext uri="{FF2B5EF4-FFF2-40B4-BE49-F238E27FC236}">
                <a16:creationId xmlns:a16="http://schemas.microsoft.com/office/drawing/2014/main" id="{3D906417-5B9D-8B41-8E4E-4DAD973D67B4}"/>
              </a:ext>
            </a:extLst>
          </p:cNvPr>
          <p:cNvSpPr/>
          <p:nvPr/>
        </p:nvSpPr>
        <p:spPr>
          <a:xfrm>
            <a:off x="4125982" y="1052735"/>
            <a:ext cx="515774" cy="225202"/>
          </a:xfrm>
          <a:custGeom>
            <a:avLst/>
            <a:gdLst>
              <a:gd name="connsiteX0" fmla="*/ 45968 w 515774"/>
              <a:gd name="connsiteY0" fmla="*/ 1365 h 225202"/>
              <a:gd name="connsiteX1" fmla="*/ 39618 w 515774"/>
              <a:gd name="connsiteY1" fmla="*/ 90265 h 225202"/>
              <a:gd name="connsiteX2" fmla="*/ 287268 w 515774"/>
              <a:gd name="connsiteY2" fmla="*/ 210915 h 225202"/>
              <a:gd name="connsiteX3" fmla="*/ 477768 w 515774"/>
              <a:gd name="connsiteY3" fmla="*/ 217265 h 225202"/>
              <a:gd name="connsiteX4" fmla="*/ 477768 w 515774"/>
              <a:gd name="connsiteY4" fmla="*/ 160115 h 225202"/>
              <a:gd name="connsiteX5" fmla="*/ 45968 w 515774"/>
              <a:gd name="connsiteY5" fmla="*/ 1365 h 225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5774" h="225202">
                <a:moveTo>
                  <a:pt x="45968" y="1365"/>
                </a:moveTo>
                <a:cubicBezTo>
                  <a:pt x="-27057" y="-10277"/>
                  <a:pt x="-599" y="55340"/>
                  <a:pt x="39618" y="90265"/>
                </a:cubicBezTo>
                <a:cubicBezTo>
                  <a:pt x="79835" y="125190"/>
                  <a:pt x="214243" y="189748"/>
                  <a:pt x="287268" y="210915"/>
                </a:cubicBezTo>
                <a:cubicBezTo>
                  <a:pt x="360293" y="232082"/>
                  <a:pt x="446018" y="225732"/>
                  <a:pt x="477768" y="217265"/>
                </a:cubicBezTo>
                <a:cubicBezTo>
                  <a:pt x="509518" y="208798"/>
                  <a:pt x="544443" y="196098"/>
                  <a:pt x="477768" y="160115"/>
                </a:cubicBezTo>
                <a:cubicBezTo>
                  <a:pt x="411093" y="124132"/>
                  <a:pt x="118993" y="13007"/>
                  <a:pt x="45968" y="136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Forme libre 71">
            <a:extLst>
              <a:ext uri="{FF2B5EF4-FFF2-40B4-BE49-F238E27FC236}">
                <a16:creationId xmlns:a16="http://schemas.microsoft.com/office/drawing/2014/main" id="{297024E6-37F5-114D-B0EB-CF0A6BA23CBC}"/>
              </a:ext>
            </a:extLst>
          </p:cNvPr>
          <p:cNvSpPr/>
          <p:nvPr/>
        </p:nvSpPr>
        <p:spPr>
          <a:xfrm>
            <a:off x="1817669" y="964401"/>
            <a:ext cx="567167" cy="754304"/>
          </a:xfrm>
          <a:custGeom>
            <a:avLst/>
            <a:gdLst>
              <a:gd name="connsiteX0" fmla="*/ 169881 w 567167"/>
              <a:gd name="connsiteY0" fmla="*/ 799 h 754304"/>
              <a:gd name="connsiteX1" fmla="*/ 557231 w 567167"/>
              <a:gd name="connsiteY1" fmla="*/ 108749 h 754304"/>
              <a:gd name="connsiteX2" fmla="*/ 417531 w 567167"/>
              <a:gd name="connsiteY2" fmla="*/ 680249 h 754304"/>
              <a:gd name="connsiteX3" fmla="*/ 42881 w 567167"/>
              <a:gd name="connsiteY3" fmla="*/ 743749 h 754304"/>
              <a:gd name="connsiteX4" fmla="*/ 23831 w 567167"/>
              <a:gd name="connsiteY4" fmla="*/ 648499 h 75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167" h="754304">
                <a:moveTo>
                  <a:pt x="169881" y="799"/>
                </a:moveTo>
                <a:cubicBezTo>
                  <a:pt x="342918" y="-1847"/>
                  <a:pt x="515956" y="-4493"/>
                  <a:pt x="557231" y="108749"/>
                </a:cubicBezTo>
                <a:cubicBezTo>
                  <a:pt x="598506" y="221991"/>
                  <a:pt x="503256" y="574416"/>
                  <a:pt x="417531" y="680249"/>
                </a:cubicBezTo>
                <a:cubicBezTo>
                  <a:pt x="331806" y="786082"/>
                  <a:pt x="108498" y="749041"/>
                  <a:pt x="42881" y="743749"/>
                </a:cubicBezTo>
                <a:cubicBezTo>
                  <a:pt x="-22736" y="738457"/>
                  <a:pt x="547" y="693478"/>
                  <a:pt x="23831" y="648499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Forme libre 72">
            <a:extLst>
              <a:ext uri="{FF2B5EF4-FFF2-40B4-BE49-F238E27FC236}">
                <a16:creationId xmlns:a16="http://schemas.microsoft.com/office/drawing/2014/main" id="{6241E0E5-3A2D-0941-9324-0633246AB964}"/>
              </a:ext>
            </a:extLst>
          </p:cNvPr>
          <p:cNvSpPr/>
          <p:nvPr/>
        </p:nvSpPr>
        <p:spPr>
          <a:xfrm>
            <a:off x="793750" y="958850"/>
            <a:ext cx="1593893" cy="1649263"/>
          </a:xfrm>
          <a:custGeom>
            <a:avLst/>
            <a:gdLst>
              <a:gd name="connsiteX0" fmla="*/ 1517650 w 1593893"/>
              <a:gd name="connsiteY0" fmla="*/ 0 h 1649263"/>
              <a:gd name="connsiteX1" fmla="*/ 1454150 w 1593893"/>
              <a:gd name="connsiteY1" fmla="*/ 38100 h 1649263"/>
              <a:gd name="connsiteX2" fmla="*/ 1416050 w 1593893"/>
              <a:gd name="connsiteY2" fmla="*/ 222250 h 1649263"/>
              <a:gd name="connsiteX3" fmla="*/ 1403350 w 1593893"/>
              <a:gd name="connsiteY3" fmla="*/ 425450 h 1649263"/>
              <a:gd name="connsiteX4" fmla="*/ 1155700 w 1593893"/>
              <a:gd name="connsiteY4" fmla="*/ 501650 h 1649263"/>
              <a:gd name="connsiteX5" fmla="*/ 1238250 w 1593893"/>
              <a:gd name="connsiteY5" fmla="*/ 603250 h 1649263"/>
              <a:gd name="connsiteX6" fmla="*/ 1517650 w 1593893"/>
              <a:gd name="connsiteY6" fmla="*/ 952500 h 1649263"/>
              <a:gd name="connsiteX7" fmla="*/ 1593850 w 1593893"/>
              <a:gd name="connsiteY7" fmla="*/ 1416050 h 1649263"/>
              <a:gd name="connsiteX8" fmla="*/ 1511300 w 1593893"/>
              <a:gd name="connsiteY8" fmla="*/ 1619250 h 1649263"/>
              <a:gd name="connsiteX9" fmla="*/ 1270000 w 1593893"/>
              <a:gd name="connsiteY9" fmla="*/ 1625600 h 1649263"/>
              <a:gd name="connsiteX10" fmla="*/ 1098550 w 1593893"/>
              <a:gd name="connsiteY10" fmla="*/ 1403350 h 1649263"/>
              <a:gd name="connsiteX11" fmla="*/ 939800 w 1593893"/>
              <a:gd name="connsiteY11" fmla="*/ 1136650 h 1649263"/>
              <a:gd name="connsiteX12" fmla="*/ 781050 w 1593893"/>
              <a:gd name="connsiteY12" fmla="*/ 850900 h 1649263"/>
              <a:gd name="connsiteX13" fmla="*/ 501650 w 1593893"/>
              <a:gd name="connsiteY13" fmla="*/ 615950 h 1649263"/>
              <a:gd name="connsiteX14" fmla="*/ 241300 w 1593893"/>
              <a:gd name="connsiteY14" fmla="*/ 469900 h 1649263"/>
              <a:gd name="connsiteX15" fmla="*/ 0 w 1593893"/>
              <a:gd name="connsiteY15" fmla="*/ 196850 h 1649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3893" h="1649263">
                <a:moveTo>
                  <a:pt x="1517650" y="0"/>
                </a:moveTo>
                <a:cubicBezTo>
                  <a:pt x="1494366" y="529"/>
                  <a:pt x="1471083" y="1058"/>
                  <a:pt x="1454150" y="38100"/>
                </a:cubicBezTo>
                <a:cubicBezTo>
                  <a:pt x="1437217" y="75142"/>
                  <a:pt x="1424517" y="157692"/>
                  <a:pt x="1416050" y="222250"/>
                </a:cubicBezTo>
                <a:cubicBezTo>
                  <a:pt x="1407583" y="286808"/>
                  <a:pt x="1446742" y="378883"/>
                  <a:pt x="1403350" y="425450"/>
                </a:cubicBezTo>
                <a:cubicBezTo>
                  <a:pt x="1359958" y="472017"/>
                  <a:pt x="1183217" y="472017"/>
                  <a:pt x="1155700" y="501650"/>
                </a:cubicBezTo>
                <a:cubicBezTo>
                  <a:pt x="1128183" y="531283"/>
                  <a:pt x="1238250" y="603250"/>
                  <a:pt x="1238250" y="603250"/>
                </a:cubicBezTo>
                <a:cubicBezTo>
                  <a:pt x="1298575" y="678392"/>
                  <a:pt x="1458383" y="817033"/>
                  <a:pt x="1517650" y="952500"/>
                </a:cubicBezTo>
                <a:cubicBezTo>
                  <a:pt x="1576917" y="1087967"/>
                  <a:pt x="1594908" y="1304925"/>
                  <a:pt x="1593850" y="1416050"/>
                </a:cubicBezTo>
                <a:cubicBezTo>
                  <a:pt x="1592792" y="1527175"/>
                  <a:pt x="1565275" y="1584325"/>
                  <a:pt x="1511300" y="1619250"/>
                </a:cubicBezTo>
                <a:cubicBezTo>
                  <a:pt x="1457325" y="1654175"/>
                  <a:pt x="1338792" y="1661583"/>
                  <a:pt x="1270000" y="1625600"/>
                </a:cubicBezTo>
                <a:cubicBezTo>
                  <a:pt x="1201208" y="1589617"/>
                  <a:pt x="1153583" y="1484842"/>
                  <a:pt x="1098550" y="1403350"/>
                </a:cubicBezTo>
                <a:cubicBezTo>
                  <a:pt x="1043517" y="1321858"/>
                  <a:pt x="992717" y="1228725"/>
                  <a:pt x="939800" y="1136650"/>
                </a:cubicBezTo>
                <a:cubicBezTo>
                  <a:pt x="886883" y="1044575"/>
                  <a:pt x="854075" y="937683"/>
                  <a:pt x="781050" y="850900"/>
                </a:cubicBezTo>
                <a:cubicBezTo>
                  <a:pt x="708025" y="764117"/>
                  <a:pt x="591608" y="679450"/>
                  <a:pt x="501650" y="615950"/>
                </a:cubicBezTo>
                <a:cubicBezTo>
                  <a:pt x="411692" y="552450"/>
                  <a:pt x="324908" y="539750"/>
                  <a:pt x="241300" y="469900"/>
                </a:cubicBezTo>
                <a:cubicBezTo>
                  <a:pt x="157692" y="400050"/>
                  <a:pt x="49742" y="259292"/>
                  <a:pt x="0" y="196850"/>
                </a:cubicBez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Forme libre 73">
            <a:extLst>
              <a:ext uri="{FF2B5EF4-FFF2-40B4-BE49-F238E27FC236}">
                <a16:creationId xmlns:a16="http://schemas.microsoft.com/office/drawing/2014/main" id="{628538A5-E404-9A48-9B83-76867A46354B}"/>
              </a:ext>
            </a:extLst>
          </p:cNvPr>
          <p:cNvSpPr/>
          <p:nvPr/>
        </p:nvSpPr>
        <p:spPr>
          <a:xfrm>
            <a:off x="749300" y="19986"/>
            <a:ext cx="1416050" cy="259414"/>
          </a:xfrm>
          <a:custGeom>
            <a:avLst/>
            <a:gdLst>
              <a:gd name="connsiteX0" fmla="*/ 1416050 w 1416050"/>
              <a:gd name="connsiteY0" fmla="*/ 259414 h 259414"/>
              <a:gd name="connsiteX1" fmla="*/ 1162050 w 1416050"/>
              <a:gd name="connsiteY1" fmla="*/ 119714 h 259414"/>
              <a:gd name="connsiteX2" fmla="*/ 996950 w 1416050"/>
              <a:gd name="connsiteY2" fmla="*/ 107014 h 259414"/>
              <a:gd name="connsiteX3" fmla="*/ 431800 w 1416050"/>
              <a:gd name="connsiteY3" fmla="*/ 81614 h 259414"/>
              <a:gd name="connsiteX4" fmla="*/ 0 w 1416050"/>
              <a:gd name="connsiteY4" fmla="*/ 75264 h 259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6050" h="259414">
                <a:moveTo>
                  <a:pt x="1416050" y="259414"/>
                </a:moveTo>
                <a:cubicBezTo>
                  <a:pt x="1323975" y="202264"/>
                  <a:pt x="1231900" y="145114"/>
                  <a:pt x="1162050" y="119714"/>
                </a:cubicBezTo>
                <a:cubicBezTo>
                  <a:pt x="1092200" y="94314"/>
                  <a:pt x="996950" y="107014"/>
                  <a:pt x="996950" y="107014"/>
                </a:cubicBezTo>
                <a:lnTo>
                  <a:pt x="431800" y="81614"/>
                </a:lnTo>
                <a:cubicBezTo>
                  <a:pt x="265642" y="76322"/>
                  <a:pt x="77258" y="-95128"/>
                  <a:pt x="0" y="75264"/>
                </a:cubicBezTo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Forme libre 74">
            <a:extLst>
              <a:ext uri="{FF2B5EF4-FFF2-40B4-BE49-F238E27FC236}">
                <a16:creationId xmlns:a16="http://schemas.microsoft.com/office/drawing/2014/main" id="{032CFF48-3E02-DF48-9207-6D2BC1F4FADC}"/>
              </a:ext>
            </a:extLst>
          </p:cNvPr>
          <p:cNvSpPr/>
          <p:nvPr/>
        </p:nvSpPr>
        <p:spPr>
          <a:xfrm>
            <a:off x="1777973" y="958850"/>
            <a:ext cx="514377" cy="539750"/>
          </a:xfrm>
          <a:custGeom>
            <a:avLst/>
            <a:gdLst>
              <a:gd name="connsiteX0" fmla="*/ 514377 w 514377"/>
              <a:gd name="connsiteY0" fmla="*/ 0 h 539750"/>
              <a:gd name="connsiteX1" fmla="*/ 215927 w 514377"/>
              <a:gd name="connsiteY1" fmla="*/ 69850 h 539750"/>
              <a:gd name="connsiteX2" fmla="*/ 63527 w 514377"/>
              <a:gd name="connsiteY2" fmla="*/ 114300 h 539750"/>
              <a:gd name="connsiteX3" fmla="*/ 27 w 514377"/>
              <a:gd name="connsiteY3" fmla="*/ 254000 h 539750"/>
              <a:gd name="connsiteX4" fmla="*/ 57177 w 514377"/>
              <a:gd name="connsiteY4" fmla="*/ 431800 h 539750"/>
              <a:gd name="connsiteX5" fmla="*/ 171477 w 514377"/>
              <a:gd name="connsiteY5" fmla="*/ 539750 h 53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377" h="539750">
                <a:moveTo>
                  <a:pt x="514377" y="0"/>
                </a:moveTo>
                <a:lnTo>
                  <a:pt x="215927" y="69850"/>
                </a:lnTo>
                <a:cubicBezTo>
                  <a:pt x="140785" y="88900"/>
                  <a:pt x="99510" y="83608"/>
                  <a:pt x="63527" y="114300"/>
                </a:cubicBezTo>
                <a:cubicBezTo>
                  <a:pt x="27544" y="144992"/>
                  <a:pt x="1085" y="201083"/>
                  <a:pt x="27" y="254000"/>
                </a:cubicBezTo>
                <a:cubicBezTo>
                  <a:pt x="-1031" y="306917"/>
                  <a:pt x="28602" y="384175"/>
                  <a:pt x="57177" y="431800"/>
                </a:cubicBezTo>
                <a:cubicBezTo>
                  <a:pt x="85752" y="479425"/>
                  <a:pt x="128614" y="509587"/>
                  <a:pt x="171477" y="53975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Forme libre 75">
            <a:extLst>
              <a:ext uri="{FF2B5EF4-FFF2-40B4-BE49-F238E27FC236}">
                <a16:creationId xmlns:a16="http://schemas.microsoft.com/office/drawing/2014/main" id="{8D2E91CC-7A69-324E-8D63-5F85F9D0AE7B}"/>
              </a:ext>
            </a:extLst>
          </p:cNvPr>
          <p:cNvSpPr/>
          <p:nvPr/>
        </p:nvSpPr>
        <p:spPr>
          <a:xfrm>
            <a:off x="1866900" y="1104900"/>
            <a:ext cx="114300" cy="133350"/>
          </a:xfrm>
          <a:custGeom>
            <a:avLst/>
            <a:gdLst>
              <a:gd name="connsiteX0" fmla="*/ 0 w 114300"/>
              <a:gd name="connsiteY0" fmla="*/ 0 h 133350"/>
              <a:gd name="connsiteX1" fmla="*/ 114300 w 114300"/>
              <a:gd name="connsiteY1" fmla="*/ 133350 h 133350"/>
              <a:gd name="connsiteX2" fmla="*/ 114300 w 114300"/>
              <a:gd name="connsiteY2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300" h="133350">
                <a:moveTo>
                  <a:pt x="0" y="0"/>
                </a:moveTo>
                <a:lnTo>
                  <a:pt x="114300" y="133350"/>
                </a:lnTo>
                <a:lnTo>
                  <a:pt x="114300" y="13335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Forme libre 76">
            <a:extLst>
              <a:ext uri="{FF2B5EF4-FFF2-40B4-BE49-F238E27FC236}">
                <a16:creationId xmlns:a16="http://schemas.microsoft.com/office/drawing/2014/main" id="{C87C9D4C-7A3A-BB48-87D9-494A3132C77B}"/>
              </a:ext>
            </a:extLst>
          </p:cNvPr>
          <p:cNvSpPr/>
          <p:nvPr/>
        </p:nvSpPr>
        <p:spPr>
          <a:xfrm>
            <a:off x="-96386" y="16104"/>
            <a:ext cx="1417186" cy="1318042"/>
          </a:xfrm>
          <a:custGeom>
            <a:avLst/>
            <a:gdLst>
              <a:gd name="connsiteX0" fmla="*/ 1417186 w 1417186"/>
              <a:gd name="connsiteY0" fmla="*/ 79146 h 1318042"/>
              <a:gd name="connsiteX1" fmla="*/ 985386 w 1417186"/>
              <a:gd name="connsiteY1" fmla="*/ 2946 h 1318042"/>
              <a:gd name="connsiteX2" fmla="*/ 261486 w 1417186"/>
              <a:gd name="connsiteY2" fmla="*/ 15646 h 1318042"/>
              <a:gd name="connsiteX3" fmla="*/ 70986 w 1417186"/>
              <a:gd name="connsiteY3" fmla="*/ 15646 h 1318042"/>
              <a:gd name="connsiteX4" fmla="*/ 7486 w 1417186"/>
              <a:gd name="connsiteY4" fmla="*/ 180746 h 1318042"/>
              <a:gd name="connsiteX5" fmla="*/ 20186 w 1417186"/>
              <a:gd name="connsiteY5" fmla="*/ 891946 h 1318042"/>
              <a:gd name="connsiteX6" fmla="*/ 13836 w 1417186"/>
              <a:gd name="connsiteY6" fmla="*/ 1304696 h 1318042"/>
              <a:gd name="connsiteX7" fmla="*/ 229736 w 1417186"/>
              <a:gd name="connsiteY7" fmla="*/ 1209446 h 1318042"/>
              <a:gd name="connsiteX8" fmla="*/ 394836 w 1417186"/>
              <a:gd name="connsiteY8" fmla="*/ 1133246 h 1318042"/>
              <a:gd name="connsiteX9" fmla="*/ 648836 w 1417186"/>
              <a:gd name="connsiteY9" fmla="*/ 1114196 h 1318042"/>
              <a:gd name="connsiteX10" fmla="*/ 915536 w 1417186"/>
              <a:gd name="connsiteY10" fmla="*/ 1158646 h 1318042"/>
              <a:gd name="connsiteX11" fmla="*/ 890136 w 1417186"/>
              <a:gd name="connsiteY11" fmla="*/ 1145946 h 1318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17186" h="1318042">
                <a:moveTo>
                  <a:pt x="1417186" y="79146"/>
                </a:moveTo>
                <a:cubicBezTo>
                  <a:pt x="1297594" y="46337"/>
                  <a:pt x="1178003" y="13529"/>
                  <a:pt x="985386" y="2946"/>
                </a:cubicBezTo>
                <a:cubicBezTo>
                  <a:pt x="792769" y="-7637"/>
                  <a:pt x="413886" y="13529"/>
                  <a:pt x="261486" y="15646"/>
                </a:cubicBezTo>
                <a:cubicBezTo>
                  <a:pt x="109086" y="17763"/>
                  <a:pt x="113319" y="-11871"/>
                  <a:pt x="70986" y="15646"/>
                </a:cubicBezTo>
                <a:cubicBezTo>
                  <a:pt x="28653" y="43163"/>
                  <a:pt x="15953" y="34696"/>
                  <a:pt x="7486" y="180746"/>
                </a:cubicBezTo>
                <a:cubicBezTo>
                  <a:pt x="-981" y="326796"/>
                  <a:pt x="19128" y="704621"/>
                  <a:pt x="20186" y="891946"/>
                </a:cubicBezTo>
                <a:cubicBezTo>
                  <a:pt x="21244" y="1079271"/>
                  <a:pt x="-21089" y="1251779"/>
                  <a:pt x="13836" y="1304696"/>
                </a:cubicBezTo>
                <a:cubicBezTo>
                  <a:pt x="48761" y="1357613"/>
                  <a:pt x="166236" y="1238021"/>
                  <a:pt x="229736" y="1209446"/>
                </a:cubicBezTo>
                <a:cubicBezTo>
                  <a:pt x="293236" y="1180871"/>
                  <a:pt x="324986" y="1149121"/>
                  <a:pt x="394836" y="1133246"/>
                </a:cubicBezTo>
                <a:cubicBezTo>
                  <a:pt x="464686" y="1117371"/>
                  <a:pt x="562053" y="1109963"/>
                  <a:pt x="648836" y="1114196"/>
                </a:cubicBezTo>
                <a:cubicBezTo>
                  <a:pt x="735619" y="1118429"/>
                  <a:pt x="875319" y="1153354"/>
                  <a:pt x="915536" y="1158646"/>
                </a:cubicBezTo>
                <a:cubicBezTo>
                  <a:pt x="955753" y="1163938"/>
                  <a:pt x="922944" y="1154942"/>
                  <a:pt x="890136" y="1145946"/>
                </a:cubicBez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5CE1C680-AB90-DA4C-886B-B4DF93BCE1F3}"/>
              </a:ext>
            </a:extLst>
          </p:cNvPr>
          <p:cNvCxnSpPr/>
          <p:nvPr/>
        </p:nvCxnSpPr>
        <p:spPr>
          <a:xfrm>
            <a:off x="2408213" y="622300"/>
            <a:ext cx="1440072" cy="47307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Forme libre 79">
            <a:extLst>
              <a:ext uri="{FF2B5EF4-FFF2-40B4-BE49-F238E27FC236}">
                <a16:creationId xmlns:a16="http://schemas.microsoft.com/office/drawing/2014/main" id="{CA0114C7-D8BF-594B-9825-2E953B6A045A}"/>
              </a:ext>
            </a:extLst>
          </p:cNvPr>
          <p:cNvSpPr/>
          <p:nvPr/>
        </p:nvSpPr>
        <p:spPr>
          <a:xfrm>
            <a:off x="768350" y="139700"/>
            <a:ext cx="1479550" cy="1068311"/>
          </a:xfrm>
          <a:custGeom>
            <a:avLst/>
            <a:gdLst>
              <a:gd name="connsiteX0" fmla="*/ 1441450 w 1479550"/>
              <a:gd name="connsiteY0" fmla="*/ 285750 h 1068311"/>
              <a:gd name="connsiteX1" fmla="*/ 1390650 w 1479550"/>
              <a:gd name="connsiteY1" fmla="*/ 196850 h 1068311"/>
              <a:gd name="connsiteX2" fmla="*/ 1371600 w 1479550"/>
              <a:gd name="connsiteY2" fmla="*/ 177800 h 1068311"/>
              <a:gd name="connsiteX3" fmla="*/ 1377950 w 1479550"/>
              <a:gd name="connsiteY3" fmla="*/ 158750 h 1068311"/>
              <a:gd name="connsiteX4" fmla="*/ 1339850 w 1479550"/>
              <a:gd name="connsiteY4" fmla="*/ 133350 h 1068311"/>
              <a:gd name="connsiteX5" fmla="*/ 1301750 w 1479550"/>
              <a:gd name="connsiteY5" fmla="*/ 114300 h 1068311"/>
              <a:gd name="connsiteX6" fmla="*/ 1187450 w 1479550"/>
              <a:gd name="connsiteY6" fmla="*/ 107950 h 1068311"/>
              <a:gd name="connsiteX7" fmla="*/ 889000 w 1479550"/>
              <a:gd name="connsiteY7" fmla="*/ 95250 h 1068311"/>
              <a:gd name="connsiteX8" fmla="*/ 844550 w 1479550"/>
              <a:gd name="connsiteY8" fmla="*/ 88900 h 1068311"/>
              <a:gd name="connsiteX9" fmla="*/ 819150 w 1479550"/>
              <a:gd name="connsiteY9" fmla="*/ 76200 h 1068311"/>
              <a:gd name="connsiteX10" fmla="*/ 800100 w 1479550"/>
              <a:gd name="connsiteY10" fmla="*/ 69850 h 1068311"/>
              <a:gd name="connsiteX11" fmla="*/ 781050 w 1479550"/>
              <a:gd name="connsiteY11" fmla="*/ 57150 h 1068311"/>
              <a:gd name="connsiteX12" fmla="*/ 768350 w 1479550"/>
              <a:gd name="connsiteY12" fmla="*/ 38100 h 1068311"/>
              <a:gd name="connsiteX13" fmla="*/ 793750 w 1479550"/>
              <a:gd name="connsiteY13" fmla="*/ 44450 h 1068311"/>
              <a:gd name="connsiteX14" fmla="*/ 850900 w 1479550"/>
              <a:gd name="connsiteY14" fmla="*/ 76200 h 1068311"/>
              <a:gd name="connsiteX15" fmla="*/ 869950 w 1479550"/>
              <a:gd name="connsiteY15" fmla="*/ 88900 h 1068311"/>
              <a:gd name="connsiteX16" fmla="*/ 908050 w 1479550"/>
              <a:gd name="connsiteY16" fmla="*/ 101600 h 1068311"/>
              <a:gd name="connsiteX17" fmla="*/ 977900 w 1479550"/>
              <a:gd name="connsiteY17" fmla="*/ 114300 h 1068311"/>
              <a:gd name="connsiteX18" fmla="*/ 1016000 w 1479550"/>
              <a:gd name="connsiteY18" fmla="*/ 107950 h 1068311"/>
              <a:gd name="connsiteX19" fmla="*/ 996950 w 1479550"/>
              <a:gd name="connsiteY19" fmla="*/ 101600 h 1068311"/>
              <a:gd name="connsiteX20" fmla="*/ 977900 w 1479550"/>
              <a:gd name="connsiteY20" fmla="*/ 88900 h 1068311"/>
              <a:gd name="connsiteX21" fmla="*/ 958850 w 1479550"/>
              <a:gd name="connsiteY21" fmla="*/ 82550 h 1068311"/>
              <a:gd name="connsiteX22" fmla="*/ 939800 w 1479550"/>
              <a:gd name="connsiteY22" fmla="*/ 69850 h 1068311"/>
              <a:gd name="connsiteX23" fmla="*/ 901700 w 1479550"/>
              <a:gd name="connsiteY23" fmla="*/ 57150 h 1068311"/>
              <a:gd name="connsiteX24" fmla="*/ 882650 w 1479550"/>
              <a:gd name="connsiteY24" fmla="*/ 50800 h 1068311"/>
              <a:gd name="connsiteX25" fmla="*/ 831850 w 1479550"/>
              <a:gd name="connsiteY25" fmla="*/ 38100 h 1068311"/>
              <a:gd name="connsiteX26" fmla="*/ 793750 w 1479550"/>
              <a:gd name="connsiteY26" fmla="*/ 25400 h 1068311"/>
              <a:gd name="connsiteX27" fmla="*/ 736600 w 1479550"/>
              <a:gd name="connsiteY27" fmla="*/ 6350 h 1068311"/>
              <a:gd name="connsiteX28" fmla="*/ 717550 w 1479550"/>
              <a:gd name="connsiteY28" fmla="*/ 0 h 1068311"/>
              <a:gd name="connsiteX29" fmla="*/ 641350 w 1479550"/>
              <a:gd name="connsiteY29" fmla="*/ 6350 h 1068311"/>
              <a:gd name="connsiteX30" fmla="*/ 457200 w 1479550"/>
              <a:gd name="connsiteY30" fmla="*/ 19050 h 1068311"/>
              <a:gd name="connsiteX31" fmla="*/ 438150 w 1479550"/>
              <a:gd name="connsiteY31" fmla="*/ 25400 h 1068311"/>
              <a:gd name="connsiteX32" fmla="*/ 374650 w 1479550"/>
              <a:gd name="connsiteY32" fmla="*/ 101600 h 1068311"/>
              <a:gd name="connsiteX33" fmla="*/ 330200 w 1479550"/>
              <a:gd name="connsiteY33" fmla="*/ 158750 h 1068311"/>
              <a:gd name="connsiteX34" fmla="*/ 285750 w 1479550"/>
              <a:gd name="connsiteY34" fmla="*/ 222250 h 1068311"/>
              <a:gd name="connsiteX35" fmla="*/ 266700 w 1479550"/>
              <a:gd name="connsiteY35" fmla="*/ 241300 h 1068311"/>
              <a:gd name="connsiteX36" fmla="*/ 228600 w 1479550"/>
              <a:gd name="connsiteY36" fmla="*/ 304800 h 1068311"/>
              <a:gd name="connsiteX37" fmla="*/ 215900 w 1479550"/>
              <a:gd name="connsiteY37" fmla="*/ 323850 h 1068311"/>
              <a:gd name="connsiteX38" fmla="*/ 184150 w 1479550"/>
              <a:gd name="connsiteY38" fmla="*/ 381000 h 1068311"/>
              <a:gd name="connsiteX39" fmla="*/ 171450 w 1479550"/>
              <a:gd name="connsiteY39" fmla="*/ 431800 h 1068311"/>
              <a:gd name="connsiteX40" fmla="*/ 158750 w 1479550"/>
              <a:gd name="connsiteY40" fmla="*/ 450850 h 1068311"/>
              <a:gd name="connsiteX41" fmla="*/ 114300 w 1479550"/>
              <a:gd name="connsiteY41" fmla="*/ 539750 h 1068311"/>
              <a:gd name="connsiteX42" fmla="*/ 101600 w 1479550"/>
              <a:gd name="connsiteY42" fmla="*/ 590550 h 1068311"/>
              <a:gd name="connsiteX43" fmla="*/ 82550 w 1479550"/>
              <a:gd name="connsiteY43" fmla="*/ 628650 h 1068311"/>
              <a:gd name="connsiteX44" fmla="*/ 69850 w 1479550"/>
              <a:gd name="connsiteY44" fmla="*/ 666750 h 1068311"/>
              <a:gd name="connsiteX45" fmla="*/ 57150 w 1479550"/>
              <a:gd name="connsiteY45" fmla="*/ 692150 h 1068311"/>
              <a:gd name="connsiteX46" fmla="*/ 50800 w 1479550"/>
              <a:gd name="connsiteY46" fmla="*/ 717550 h 1068311"/>
              <a:gd name="connsiteX47" fmla="*/ 38100 w 1479550"/>
              <a:gd name="connsiteY47" fmla="*/ 742950 h 1068311"/>
              <a:gd name="connsiteX48" fmla="*/ 25400 w 1479550"/>
              <a:gd name="connsiteY48" fmla="*/ 774700 h 1068311"/>
              <a:gd name="connsiteX49" fmla="*/ 6350 w 1479550"/>
              <a:gd name="connsiteY49" fmla="*/ 844550 h 1068311"/>
              <a:gd name="connsiteX50" fmla="*/ 0 w 1479550"/>
              <a:gd name="connsiteY50" fmla="*/ 882650 h 1068311"/>
              <a:gd name="connsiteX51" fmla="*/ 12700 w 1479550"/>
              <a:gd name="connsiteY51" fmla="*/ 990600 h 1068311"/>
              <a:gd name="connsiteX52" fmla="*/ 44450 w 1479550"/>
              <a:gd name="connsiteY52" fmla="*/ 1016000 h 1068311"/>
              <a:gd name="connsiteX53" fmla="*/ 63500 w 1479550"/>
              <a:gd name="connsiteY53" fmla="*/ 1028700 h 1068311"/>
              <a:gd name="connsiteX54" fmla="*/ 101600 w 1479550"/>
              <a:gd name="connsiteY54" fmla="*/ 1041400 h 1068311"/>
              <a:gd name="connsiteX55" fmla="*/ 139700 w 1479550"/>
              <a:gd name="connsiteY55" fmla="*/ 1054100 h 1068311"/>
              <a:gd name="connsiteX56" fmla="*/ 158750 w 1479550"/>
              <a:gd name="connsiteY56" fmla="*/ 1060450 h 1068311"/>
              <a:gd name="connsiteX57" fmla="*/ 196850 w 1479550"/>
              <a:gd name="connsiteY57" fmla="*/ 1066800 h 1068311"/>
              <a:gd name="connsiteX58" fmla="*/ 533400 w 1479550"/>
              <a:gd name="connsiteY58" fmla="*/ 1054100 h 1068311"/>
              <a:gd name="connsiteX59" fmla="*/ 609600 w 1479550"/>
              <a:gd name="connsiteY59" fmla="*/ 1028700 h 1068311"/>
              <a:gd name="connsiteX60" fmla="*/ 647700 w 1479550"/>
              <a:gd name="connsiteY60" fmla="*/ 1016000 h 1068311"/>
              <a:gd name="connsiteX61" fmla="*/ 673100 w 1479550"/>
              <a:gd name="connsiteY61" fmla="*/ 1003300 h 1068311"/>
              <a:gd name="connsiteX62" fmla="*/ 711200 w 1479550"/>
              <a:gd name="connsiteY62" fmla="*/ 990600 h 1068311"/>
              <a:gd name="connsiteX63" fmla="*/ 768350 w 1479550"/>
              <a:gd name="connsiteY63" fmla="*/ 965200 h 1068311"/>
              <a:gd name="connsiteX64" fmla="*/ 819150 w 1479550"/>
              <a:gd name="connsiteY64" fmla="*/ 952500 h 1068311"/>
              <a:gd name="connsiteX65" fmla="*/ 863600 w 1479550"/>
              <a:gd name="connsiteY65" fmla="*/ 939800 h 1068311"/>
              <a:gd name="connsiteX66" fmla="*/ 984250 w 1479550"/>
              <a:gd name="connsiteY66" fmla="*/ 920750 h 1068311"/>
              <a:gd name="connsiteX67" fmla="*/ 1016000 w 1479550"/>
              <a:gd name="connsiteY67" fmla="*/ 914400 h 1068311"/>
              <a:gd name="connsiteX68" fmla="*/ 1066800 w 1479550"/>
              <a:gd name="connsiteY68" fmla="*/ 901700 h 1068311"/>
              <a:gd name="connsiteX69" fmla="*/ 1098550 w 1479550"/>
              <a:gd name="connsiteY69" fmla="*/ 895350 h 1068311"/>
              <a:gd name="connsiteX70" fmla="*/ 1174750 w 1479550"/>
              <a:gd name="connsiteY70" fmla="*/ 882650 h 1068311"/>
              <a:gd name="connsiteX71" fmla="*/ 1212850 w 1479550"/>
              <a:gd name="connsiteY71" fmla="*/ 869950 h 1068311"/>
              <a:gd name="connsiteX72" fmla="*/ 1231900 w 1479550"/>
              <a:gd name="connsiteY72" fmla="*/ 863600 h 1068311"/>
              <a:gd name="connsiteX73" fmla="*/ 1263650 w 1479550"/>
              <a:gd name="connsiteY73" fmla="*/ 857250 h 1068311"/>
              <a:gd name="connsiteX74" fmla="*/ 1301750 w 1479550"/>
              <a:gd name="connsiteY74" fmla="*/ 850900 h 1068311"/>
              <a:gd name="connsiteX75" fmla="*/ 1358900 w 1479550"/>
              <a:gd name="connsiteY75" fmla="*/ 831850 h 1068311"/>
              <a:gd name="connsiteX76" fmla="*/ 1377950 w 1479550"/>
              <a:gd name="connsiteY76" fmla="*/ 825500 h 1068311"/>
              <a:gd name="connsiteX77" fmla="*/ 1435100 w 1479550"/>
              <a:gd name="connsiteY77" fmla="*/ 819150 h 1068311"/>
              <a:gd name="connsiteX78" fmla="*/ 1454150 w 1479550"/>
              <a:gd name="connsiteY78" fmla="*/ 800100 h 1068311"/>
              <a:gd name="connsiteX79" fmla="*/ 1466850 w 1479550"/>
              <a:gd name="connsiteY79" fmla="*/ 736600 h 1068311"/>
              <a:gd name="connsiteX80" fmla="*/ 1479550 w 1479550"/>
              <a:gd name="connsiteY80" fmla="*/ 685800 h 1068311"/>
              <a:gd name="connsiteX81" fmla="*/ 1473200 w 1479550"/>
              <a:gd name="connsiteY81" fmla="*/ 349250 h 1068311"/>
              <a:gd name="connsiteX82" fmla="*/ 1466850 w 1479550"/>
              <a:gd name="connsiteY82" fmla="*/ 311150 h 1068311"/>
              <a:gd name="connsiteX83" fmla="*/ 1441450 w 1479550"/>
              <a:gd name="connsiteY83" fmla="*/ 285750 h 106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479550" h="1068311">
                <a:moveTo>
                  <a:pt x="1441450" y="285750"/>
                </a:moveTo>
                <a:cubicBezTo>
                  <a:pt x="1428750" y="266700"/>
                  <a:pt x="1409191" y="225505"/>
                  <a:pt x="1390650" y="196850"/>
                </a:cubicBezTo>
                <a:cubicBezTo>
                  <a:pt x="1385771" y="189310"/>
                  <a:pt x="1374440" y="186319"/>
                  <a:pt x="1371600" y="177800"/>
                </a:cubicBezTo>
                <a:lnTo>
                  <a:pt x="1377950" y="158750"/>
                </a:lnTo>
                <a:lnTo>
                  <a:pt x="1339850" y="133350"/>
                </a:lnTo>
                <a:cubicBezTo>
                  <a:pt x="1327720" y="125264"/>
                  <a:pt x="1317086" y="115761"/>
                  <a:pt x="1301750" y="114300"/>
                </a:cubicBezTo>
                <a:cubicBezTo>
                  <a:pt x="1263763" y="110682"/>
                  <a:pt x="1225550" y="110067"/>
                  <a:pt x="1187450" y="107950"/>
                </a:cubicBezTo>
                <a:cubicBezTo>
                  <a:pt x="1058121" y="86395"/>
                  <a:pt x="1199984" y="108208"/>
                  <a:pt x="889000" y="95250"/>
                </a:cubicBezTo>
                <a:cubicBezTo>
                  <a:pt x="874046" y="94627"/>
                  <a:pt x="859367" y="91017"/>
                  <a:pt x="844550" y="88900"/>
                </a:cubicBezTo>
                <a:cubicBezTo>
                  <a:pt x="836083" y="84667"/>
                  <a:pt x="827851" y="79929"/>
                  <a:pt x="819150" y="76200"/>
                </a:cubicBezTo>
                <a:cubicBezTo>
                  <a:pt x="812998" y="73563"/>
                  <a:pt x="806087" y="72843"/>
                  <a:pt x="800100" y="69850"/>
                </a:cubicBezTo>
                <a:cubicBezTo>
                  <a:pt x="793274" y="66437"/>
                  <a:pt x="787400" y="61383"/>
                  <a:pt x="781050" y="57150"/>
                </a:cubicBezTo>
                <a:cubicBezTo>
                  <a:pt x="776817" y="50800"/>
                  <a:pt x="762954" y="43496"/>
                  <a:pt x="768350" y="38100"/>
                </a:cubicBezTo>
                <a:cubicBezTo>
                  <a:pt x="774521" y="31929"/>
                  <a:pt x="785359" y="42052"/>
                  <a:pt x="793750" y="44450"/>
                </a:cubicBezTo>
                <a:cubicBezTo>
                  <a:pt x="823089" y="52833"/>
                  <a:pt x="816788" y="53459"/>
                  <a:pt x="850900" y="76200"/>
                </a:cubicBezTo>
                <a:cubicBezTo>
                  <a:pt x="857250" y="80433"/>
                  <a:pt x="862710" y="86487"/>
                  <a:pt x="869950" y="88900"/>
                </a:cubicBezTo>
                <a:cubicBezTo>
                  <a:pt x="882650" y="93133"/>
                  <a:pt x="894845" y="99399"/>
                  <a:pt x="908050" y="101600"/>
                </a:cubicBezTo>
                <a:cubicBezTo>
                  <a:pt x="956796" y="109724"/>
                  <a:pt x="933525" y="105425"/>
                  <a:pt x="977900" y="114300"/>
                </a:cubicBezTo>
                <a:cubicBezTo>
                  <a:pt x="990600" y="112183"/>
                  <a:pt x="1005287" y="115092"/>
                  <a:pt x="1016000" y="107950"/>
                </a:cubicBezTo>
                <a:cubicBezTo>
                  <a:pt x="1021569" y="104237"/>
                  <a:pt x="1002937" y="104593"/>
                  <a:pt x="996950" y="101600"/>
                </a:cubicBezTo>
                <a:cubicBezTo>
                  <a:pt x="990124" y="98187"/>
                  <a:pt x="984726" y="92313"/>
                  <a:pt x="977900" y="88900"/>
                </a:cubicBezTo>
                <a:cubicBezTo>
                  <a:pt x="971913" y="85907"/>
                  <a:pt x="964837" y="85543"/>
                  <a:pt x="958850" y="82550"/>
                </a:cubicBezTo>
                <a:cubicBezTo>
                  <a:pt x="952024" y="79137"/>
                  <a:pt x="946774" y="72950"/>
                  <a:pt x="939800" y="69850"/>
                </a:cubicBezTo>
                <a:cubicBezTo>
                  <a:pt x="927567" y="64413"/>
                  <a:pt x="914400" y="61383"/>
                  <a:pt x="901700" y="57150"/>
                </a:cubicBezTo>
                <a:cubicBezTo>
                  <a:pt x="895350" y="55033"/>
                  <a:pt x="889144" y="52423"/>
                  <a:pt x="882650" y="50800"/>
                </a:cubicBezTo>
                <a:cubicBezTo>
                  <a:pt x="865717" y="46567"/>
                  <a:pt x="848409" y="43620"/>
                  <a:pt x="831850" y="38100"/>
                </a:cubicBezTo>
                <a:lnTo>
                  <a:pt x="793750" y="25400"/>
                </a:lnTo>
                <a:lnTo>
                  <a:pt x="736600" y="6350"/>
                </a:lnTo>
                <a:lnTo>
                  <a:pt x="717550" y="0"/>
                </a:lnTo>
                <a:cubicBezTo>
                  <a:pt x="692150" y="2117"/>
                  <a:pt x="666799" y="4936"/>
                  <a:pt x="641350" y="6350"/>
                </a:cubicBezTo>
                <a:cubicBezTo>
                  <a:pt x="565366" y="10571"/>
                  <a:pt x="520296" y="3276"/>
                  <a:pt x="457200" y="19050"/>
                </a:cubicBezTo>
                <a:cubicBezTo>
                  <a:pt x="450706" y="20673"/>
                  <a:pt x="444500" y="23283"/>
                  <a:pt x="438150" y="25400"/>
                </a:cubicBezTo>
                <a:cubicBezTo>
                  <a:pt x="405650" y="90400"/>
                  <a:pt x="455141" y="-1888"/>
                  <a:pt x="374650" y="101600"/>
                </a:cubicBezTo>
                <a:cubicBezTo>
                  <a:pt x="359833" y="120650"/>
                  <a:pt x="344040" y="138979"/>
                  <a:pt x="330200" y="158750"/>
                </a:cubicBezTo>
                <a:cubicBezTo>
                  <a:pt x="315383" y="179917"/>
                  <a:pt x="304020" y="203980"/>
                  <a:pt x="285750" y="222250"/>
                </a:cubicBezTo>
                <a:cubicBezTo>
                  <a:pt x="279400" y="228600"/>
                  <a:pt x="271812" y="233917"/>
                  <a:pt x="266700" y="241300"/>
                </a:cubicBezTo>
                <a:cubicBezTo>
                  <a:pt x="252649" y="261595"/>
                  <a:pt x="241537" y="283777"/>
                  <a:pt x="228600" y="304800"/>
                </a:cubicBezTo>
                <a:cubicBezTo>
                  <a:pt x="224600" y="311300"/>
                  <a:pt x="219606" y="317179"/>
                  <a:pt x="215900" y="323850"/>
                </a:cubicBezTo>
                <a:cubicBezTo>
                  <a:pt x="178462" y="391239"/>
                  <a:pt x="212775" y="338062"/>
                  <a:pt x="184150" y="381000"/>
                </a:cubicBezTo>
                <a:cubicBezTo>
                  <a:pt x="179917" y="397933"/>
                  <a:pt x="177415" y="415396"/>
                  <a:pt x="171450" y="431800"/>
                </a:cubicBezTo>
                <a:cubicBezTo>
                  <a:pt x="168842" y="438972"/>
                  <a:pt x="162163" y="444024"/>
                  <a:pt x="158750" y="450850"/>
                </a:cubicBezTo>
                <a:cubicBezTo>
                  <a:pt x="109879" y="548593"/>
                  <a:pt x="145353" y="493170"/>
                  <a:pt x="114300" y="539750"/>
                </a:cubicBezTo>
                <a:cubicBezTo>
                  <a:pt x="110067" y="556683"/>
                  <a:pt x="107471" y="574112"/>
                  <a:pt x="101600" y="590550"/>
                </a:cubicBezTo>
                <a:cubicBezTo>
                  <a:pt x="96824" y="603922"/>
                  <a:pt x="88011" y="615543"/>
                  <a:pt x="82550" y="628650"/>
                </a:cubicBezTo>
                <a:cubicBezTo>
                  <a:pt x="77401" y="641007"/>
                  <a:pt x="74822" y="654321"/>
                  <a:pt x="69850" y="666750"/>
                </a:cubicBezTo>
                <a:cubicBezTo>
                  <a:pt x="66334" y="675539"/>
                  <a:pt x="60474" y="683287"/>
                  <a:pt x="57150" y="692150"/>
                </a:cubicBezTo>
                <a:cubicBezTo>
                  <a:pt x="54086" y="700322"/>
                  <a:pt x="53864" y="709378"/>
                  <a:pt x="50800" y="717550"/>
                </a:cubicBezTo>
                <a:cubicBezTo>
                  <a:pt x="47476" y="726413"/>
                  <a:pt x="41945" y="734300"/>
                  <a:pt x="38100" y="742950"/>
                </a:cubicBezTo>
                <a:cubicBezTo>
                  <a:pt x="33471" y="753366"/>
                  <a:pt x="29402" y="764027"/>
                  <a:pt x="25400" y="774700"/>
                </a:cubicBezTo>
                <a:cubicBezTo>
                  <a:pt x="18013" y="794399"/>
                  <a:pt x="8984" y="828745"/>
                  <a:pt x="6350" y="844550"/>
                </a:cubicBezTo>
                <a:lnTo>
                  <a:pt x="0" y="882650"/>
                </a:lnTo>
                <a:cubicBezTo>
                  <a:pt x="1003" y="896697"/>
                  <a:pt x="-1733" y="961735"/>
                  <a:pt x="12700" y="990600"/>
                </a:cubicBezTo>
                <a:cubicBezTo>
                  <a:pt x="26973" y="1019145"/>
                  <a:pt x="20037" y="1003794"/>
                  <a:pt x="44450" y="1016000"/>
                </a:cubicBezTo>
                <a:cubicBezTo>
                  <a:pt x="51276" y="1019413"/>
                  <a:pt x="56526" y="1025600"/>
                  <a:pt x="63500" y="1028700"/>
                </a:cubicBezTo>
                <a:cubicBezTo>
                  <a:pt x="75733" y="1034137"/>
                  <a:pt x="88900" y="1037167"/>
                  <a:pt x="101600" y="1041400"/>
                </a:cubicBezTo>
                <a:lnTo>
                  <a:pt x="139700" y="1054100"/>
                </a:lnTo>
                <a:cubicBezTo>
                  <a:pt x="146050" y="1056217"/>
                  <a:pt x="152148" y="1059350"/>
                  <a:pt x="158750" y="1060450"/>
                </a:cubicBezTo>
                <a:lnTo>
                  <a:pt x="196850" y="1066800"/>
                </a:lnTo>
                <a:cubicBezTo>
                  <a:pt x="248371" y="1065704"/>
                  <a:pt x="430764" y="1076093"/>
                  <a:pt x="533400" y="1054100"/>
                </a:cubicBezTo>
                <a:cubicBezTo>
                  <a:pt x="622568" y="1034993"/>
                  <a:pt x="552761" y="1051436"/>
                  <a:pt x="609600" y="1028700"/>
                </a:cubicBezTo>
                <a:cubicBezTo>
                  <a:pt x="622029" y="1023728"/>
                  <a:pt x="635726" y="1021987"/>
                  <a:pt x="647700" y="1016000"/>
                </a:cubicBezTo>
                <a:cubicBezTo>
                  <a:pt x="656167" y="1011767"/>
                  <a:pt x="664311" y="1006816"/>
                  <a:pt x="673100" y="1003300"/>
                </a:cubicBezTo>
                <a:cubicBezTo>
                  <a:pt x="685529" y="998328"/>
                  <a:pt x="700061" y="998026"/>
                  <a:pt x="711200" y="990600"/>
                </a:cubicBezTo>
                <a:cubicBezTo>
                  <a:pt x="736219" y="973921"/>
                  <a:pt x="732078" y="974268"/>
                  <a:pt x="768350" y="965200"/>
                </a:cubicBezTo>
                <a:cubicBezTo>
                  <a:pt x="785283" y="960967"/>
                  <a:pt x="802591" y="958020"/>
                  <a:pt x="819150" y="952500"/>
                </a:cubicBezTo>
                <a:cubicBezTo>
                  <a:pt x="835472" y="947059"/>
                  <a:pt x="846058" y="942989"/>
                  <a:pt x="863600" y="939800"/>
                </a:cubicBezTo>
                <a:cubicBezTo>
                  <a:pt x="986485" y="917457"/>
                  <a:pt x="802199" y="957160"/>
                  <a:pt x="984250" y="920750"/>
                </a:cubicBezTo>
                <a:cubicBezTo>
                  <a:pt x="994833" y="918633"/>
                  <a:pt x="1005483" y="916827"/>
                  <a:pt x="1016000" y="914400"/>
                </a:cubicBezTo>
                <a:cubicBezTo>
                  <a:pt x="1033007" y="910475"/>
                  <a:pt x="1049684" y="905123"/>
                  <a:pt x="1066800" y="901700"/>
                </a:cubicBezTo>
                <a:cubicBezTo>
                  <a:pt x="1077383" y="899583"/>
                  <a:pt x="1087921" y="897226"/>
                  <a:pt x="1098550" y="895350"/>
                </a:cubicBezTo>
                <a:cubicBezTo>
                  <a:pt x="1123909" y="890875"/>
                  <a:pt x="1150321" y="890793"/>
                  <a:pt x="1174750" y="882650"/>
                </a:cubicBezTo>
                <a:lnTo>
                  <a:pt x="1212850" y="869950"/>
                </a:lnTo>
                <a:cubicBezTo>
                  <a:pt x="1219200" y="867833"/>
                  <a:pt x="1225336" y="864913"/>
                  <a:pt x="1231900" y="863600"/>
                </a:cubicBezTo>
                <a:lnTo>
                  <a:pt x="1263650" y="857250"/>
                </a:lnTo>
                <a:cubicBezTo>
                  <a:pt x="1276318" y="854947"/>
                  <a:pt x="1289259" y="854023"/>
                  <a:pt x="1301750" y="850900"/>
                </a:cubicBezTo>
                <a:lnTo>
                  <a:pt x="1358900" y="831850"/>
                </a:lnTo>
                <a:cubicBezTo>
                  <a:pt x="1365250" y="829733"/>
                  <a:pt x="1371297" y="826239"/>
                  <a:pt x="1377950" y="825500"/>
                </a:cubicBezTo>
                <a:lnTo>
                  <a:pt x="1435100" y="819150"/>
                </a:lnTo>
                <a:cubicBezTo>
                  <a:pt x="1441450" y="812800"/>
                  <a:pt x="1449169" y="807572"/>
                  <a:pt x="1454150" y="800100"/>
                </a:cubicBezTo>
                <a:cubicBezTo>
                  <a:pt x="1462264" y="787929"/>
                  <a:pt x="1466193" y="740544"/>
                  <a:pt x="1466850" y="736600"/>
                </a:cubicBezTo>
                <a:cubicBezTo>
                  <a:pt x="1471958" y="705949"/>
                  <a:pt x="1471371" y="710337"/>
                  <a:pt x="1479550" y="685800"/>
                </a:cubicBezTo>
                <a:cubicBezTo>
                  <a:pt x="1477433" y="573617"/>
                  <a:pt x="1477001" y="461389"/>
                  <a:pt x="1473200" y="349250"/>
                </a:cubicBezTo>
                <a:cubicBezTo>
                  <a:pt x="1472764" y="336382"/>
                  <a:pt x="1469643" y="323719"/>
                  <a:pt x="1466850" y="311150"/>
                </a:cubicBezTo>
                <a:cubicBezTo>
                  <a:pt x="1459161" y="276551"/>
                  <a:pt x="1454150" y="304800"/>
                  <a:pt x="1441450" y="28575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0AF55584-E09A-7349-91A5-07272B0A3107}"/>
              </a:ext>
            </a:extLst>
          </p:cNvPr>
          <p:cNvSpPr txBox="1"/>
          <p:nvPr/>
        </p:nvSpPr>
        <p:spPr>
          <a:xfrm>
            <a:off x="2363968" y="4482871"/>
            <a:ext cx="3416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GE typo" pitchFamily="2" charset="0"/>
              </a:rPr>
              <a:t>moi !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17EEE843-5ED0-9C48-B114-61AF92EDB8DE}"/>
              </a:ext>
            </a:extLst>
          </p:cNvPr>
          <p:cNvSpPr/>
          <p:nvPr/>
        </p:nvSpPr>
        <p:spPr>
          <a:xfrm>
            <a:off x="8106101" y="1474684"/>
            <a:ext cx="518038" cy="64310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E1E5953A-D7C0-8E4E-91FB-EC3A91B1C10F}"/>
              </a:ext>
            </a:extLst>
          </p:cNvPr>
          <p:cNvSpPr/>
          <p:nvPr/>
        </p:nvSpPr>
        <p:spPr>
          <a:xfrm>
            <a:off x="8736412" y="1543050"/>
            <a:ext cx="401238" cy="5659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6CA23CC0-46A3-9847-801C-4A3C93001389}"/>
              </a:ext>
            </a:extLst>
          </p:cNvPr>
          <p:cNvSpPr/>
          <p:nvPr/>
        </p:nvSpPr>
        <p:spPr>
          <a:xfrm>
            <a:off x="8342792" y="1718705"/>
            <a:ext cx="180275" cy="28944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A9F9ACB3-05CB-3A4B-8498-6596F2BB6181}"/>
              </a:ext>
            </a:extLst>
          </p:cNvPr>
          <p:cNvSpPr/>
          <p:nvPr/>
        </p:nvSpPr>
        <p:spPr>
          <a:xfrm>
            <a:off x="8860830" y="1718706"/>
            <a:ext cx="156044" cy="2579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04444314-50F3-D944-BC4C-B53F5C833C86}"/>
              </a:ext>
            </a:extLst>
          </p:cNvPr>
          <p:cNvSpPr/>
          <p:nvPr/>
        </p:nvSpPr>
        <p:spPr>
          <a:xfrm>
            <a:off x="8443881" y="1737409"/>
            <a:ext cx="45085" cy="635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48881DE6-66F3-A34B-8435-4D0727037908}"/>
              </a:ext>
            </a:extLst>
          </p:cNvPr>
          <p:cNvSpPr/>
          <p:nvPr/>
        </p:nvSpPr>
        <p:spPr>
          <a:xfrm flipV="1">
            <a:off x="8959905" y="1774697"/>
            <a:ext cx="45719" cy="635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88" name="Forme libre 87">
            <a:extLst>
              <a:ext uri="{FF2B5EF4-FFF2-40B4-BE49-F238E27FC236}">
                <a16:creationId xmlns:a16="http://schemas.microsoft.com/office/drawing/2014/main" id="{D570D100-F800-0E4F-91B2-9ABF601861A2}"/>
              </a:ext>
            </a:extLst>
          </p:cNvPr>
          <p:cNvSpPr/>
          <p:nvPr/>
        </p:nvSpPr>
        <p:spPr>
          <a:xfrm>
            <a:off x="8453217" y="2246723"/>
            <a:ext cx="336550" cy="91031"/>
          </a:xfrm>
          <a:custGeom>
            <a:avLst/>
            <a:gdLst>
              <a:gd name="connsiteX0" fmla="*/ 0 w 171450"/>
              <a:gd name="connsiteY0" fmla="*/ 67071 h 67071"/>
              <a:gd name="connsiteX1" fmla="*/ 44450 w 171450"/>
              <a:gd name="connsiteY1" fmla="*/ 9921 h 67071"/>
              <a:gd name="connsiteX2" fmla="*/ 107950 w 171450"/>
              <a:gd name="connsiteY2" fmla="*/ 3571 h 67071"/>
              <a:gd name="connsiteX3" fmla="*/ 171450 w 171450"/>
              <a:gd name="connsiteY3" fmla="*/ 48021 h 67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50" h="67071">
                <a:moveTo>
                  <a:pt x="0" y="67071"/>
                </a:moveTo>
                <a:cubicBezTo>
                  <a:pt x="13229" y="43787"/>
                  <a:pt x="26458" y="20504"/>
                  <a:pt x="44450" y="9921"/>
                </a:cubicBezTo>
                <a:cubicBezTo>
                  <a:pt x="62442" y="-662"/>
                  <a:pt x="86783" y="-2779"/>
                  <a:pt x="107950" y="3571"/>
                </a:cubicBezTo>
                <a:cubicBezTo>
                  <a:pt x="129117" y="9921"/>
                  <a:pt x="150283" y="28971"/>
                  <a:pt x="171450" y="4802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91" name="Forme libre 90">
            <a:extLst>
              <a:ext uri="{FF2B5EF4-FFF2-40B4-BE49-F238E27FC236}">
                <a16:creationId xmlns:a16="http://schemas.microsoft.com/office/drawing/2014/main" id="{0049D032-1876-6D49-8088-48C172DACC3B}"/>
              </a:ext>
            </a:extLst>
          </p:cNvPr>
          <p:cNvSpPr/>
          <p:nvPr/>
        </p:nvSpPr>
        <p:spPr>
          <a:xfrm>
            <a:off x="7298968" y="277323"/>
            <a:ext cx="2590030" cy="1878991"/>
          </a:xfrm>
          <a:custGeom>
            <a:avLst/>
            <a:gdLst>
              <a:gd name="connsiteX0" fmla="*/ 711200 w 1353820"/>
              <a:gd name="connsiteY0" fmla="*/ 58420 h 1085370"/>
              <a:gd name="connsiteX1" fmla="*/ 685800 w 1353820"/>
              <a:gd name="connsiteY1" fmla="*/ 50800 h 1085370"/>
              <a:gd name="connsiteX2" fmla="*/ 675640 w 1353820"/>
              <a:gd name="connsiteY2" fmla="*/ 48260 h 1085370"/>
              <a:gd name="connsiteX3" fmla="*/ 660400 w 1353820"/>
              <a:gd name="connsiteY3" fmla="*/ 43180 h 1085370"/>
              <a:gd name="connsiteX4" fmla="*/ 652780 w 1353820"/>
              <a:gd name="connsiteY4" fmla="*/ 40640 h 1085370"/>
              <a:gd name="connsiteX5" fmla="*/ 642620 w 1353820"/>
              <a:gd name="connsiteY5" fmla="*/ 38100 h 1085370"/>
              <a:gd name="connsiteX6" fmla="*/ 627380 w 1353820"/>
              <a:gd name="connsiteY6" fmla="*/ 33020 h 1085370"/>
              <a:gd name="connsiteX7" fmla="*/ 619760 w 1353820"/>
              <a:gd name="connsiteY7" fmla="*/ 30480 h 1085370"/>
              <a:gd name="connsiteX8" fmla="*/ 609600 w 1353820"/>
              <a:gd name="connsiteY8" fmla="*/ 27940 h 1085370"/>
              <a:gd name="connsiteX9" fmla="*/ 558800 w 1353820"/>
              <a:gd name="connsiteY9" fmla="*/ 30480 h 1085370"/>
              <a:gd name="connsiteX10" fmla="*/ 530860 w 1353820"/>
              <a:gd name="connsiteY10" fmla="*/ 35560 h 1085370"/>
              <a:gd name="connsiteX11" fmla="*/ 538480 w 1353820"/>
              <a:gd name="connsiteY11" fmla="*/ 38100 h 1085370"/>
              <a:gd name="connsiteX12" fmla="*/ 548640 w 1353820"/>
              <a:gd name="connsiteY12" fmla="*/ 40640 h 1085370"/>
              <a:gd name="connsiteX13" fmla="*/ 556260 w 1353820"/>
              <a:gd name="connsiteY13" fmla="*/ 45720 h 1085370"/>
              <a:gd name="connsiteX14" fmla="*/ 563880 w 1353820"/>
              <a:gd name="connsiteY14" fmla="*/ 48260 h 1085370"/>
              <a:gd name="connsiteX15" fmla="*/ 579120 w 1353820"/>
              <a:gd name="connsiteY15" fmla="*/ 58420 h 1085370"/>
              <a:gd name="connsiteX16" fmla="*/ 581660 w 1353820"/>
              <a:gd name="connsiteY16" fmla="*/ 66040 h 1085370"/>
              <a:gd name="connsiteX17" fmla="*/ 566420 w 1353820"/>
              <a:gd name="connsiteY17" fmla="*/ 63500 h 1085370"/>
              <a:gd name="connsiteX18" fmla="*/ 543560 w 1353820"/>
              <a:gd name="connsiteY18" fmla="*/ 55880 h 1085370"/>
              <a:gd name="connsiteX19" fmla="*/ 535940 w 1353820"/>
              <a:gd name="connsiteY19" fmla="*/ 53340 h 1085370"/>
              <a:gd name="connsiteX20" fmla="*/ 513080 w 1353820"/>
              <a:gd name="connsiteY20" fmla="*/ 48260 h 1085370"/>
              <a:gd name="connsiteX21" fmla="*/ 441960 w 1353820"/>
              <a:gd name="connsiteY21" fmla="*/ 50800 h 1085370"/>
              <a:gd name="connsiteX22" fmla="*/ 414020 w 1353820"/>
              <a:gd name="connsiteY22" fmla="*/ 58420 h 1085370"/>
              <a:gd name="connsiteX23" fmla="*/ 391160 w 1353820"/>
              <a:gd name="connsiteY23" fmla="*/ 63500 h 1085370"/>
              <a:gd name="connsiteX24" fmla="*/ 381000 w 1353820"/>
              <a:gd name="connsiteY24" fmla="*/ 68580 h 1085370"/>
              <a:gd name="connsiteX25" fmla="*/ 365760 w 1353820"/>
              <a:gd name="connsiteY25" fmla="*/ 73660 h 1085370"/>
              <a:gd name="connsiteX26" fmla="*/ 350520 w 1353820"/>
              <a:gd name="connsiteY26" fmla="*/ 81280 h 1085370"/>
              <a:gd name="connsiteX27" fmla="*/ 358140 w 1353820"/>
              <a:gd name="connsiteY27" fmla="*/ 86360 h 1085370"/>
              <a:gd name="connsiteX28" fmla="*/ 398780 w 1353820"/>
              <a:gd name="connsiteY28" fmla="*/ 91440 h 1085370"/>
              <a:gd name="connsiteX29" fmla="*/ 403860 w 1353820"/>
              <a:gd name="connsiteY29" fmla="*/ 99060 h 1085370"/>
              <a:gd name="connsiteX30" fmla="*/ 396240 w 1353820"/>
              <a:gd name="connsiteY30" fmla="*/ 101600 h 1085370"/>
              <a:gd name="connsiteX31" fmla="*/ 353060 w 1353820"/>
              <a:gd name="connsiteY31" fmla="*/ 104140 h 1085370"/>
              <a:gd name="connsiteX32" fmla="*/ 332740 w 1353820"/>
              <a:gd name="connsiteY32" fmla="*/ 109220 h 1085370"/>
              <a:gd name="connsiteX33" fmla="*/ 320040 w 1353820"/>
              <a:gd name="connsiteY33" fmla="*/ 114300 h 1085370"/>
              <a:gd name="connsiteX34" fmla="*/ 309880 w 1353820"/>
              <a:gd name="connsiteY34" fmla="*/ 119380 h 1085370"/>
              <a:gd name="connsiteX35" fmla="*/ 299720 w 1353820"/>
              <a:gd name="connsiteY35" fmla="*/ 121920 h 1085370"/>
              <a:gd name="connsiteX36" fmla="*/ 289560 w 1353820"/>
              <a:gd name="connsiteY36" fmla="*/ 127000 h 1085370"/>
              <a:gd name="connsiteX37" fmla="*/ 281940 w 1353820"/>
              <a:gd name="connsiteY37" fmla="*/ 129540 h 1085370"/>
              <a:gd name="connsiteX38" fmla="*/ 266700 w 1353820"/>
              <a:gd name="connsiteY38" fmla="*/ 139700 h 1085370"/>
              <a:gd name="connsiteX39" fmla="*/ 259080 w 1353820"/>
              <a:gd name="connsiteY39" fmla="*/ 144780 h 1085370"/>
              <a:gd name="connsiteX40" fmla="*/ 246380 w 1353820"/>
              <a:gd name="connsiteY40" fmla="*/ 157480 h 1085370"/>
              <a:gd name="connsiteX41" fmla="*/ 238760 w 1353820"/>
              <a:gd name="connsiteY41" fmla="*/ 162560 h 1085370"/>
              <a:gd name="connsiteX42" fmla="*/ 231140 w 1353820"/>
              <a:gd name="connsiteY42" fmla="*/ 170180 h 1085370"/>
              <a:gd name="connsiteX43" fmla="*/ 210820 w 1353820"/>
              <a:gd name="connsiteY43" fmla="*/ 185420 h 1085370"/>
              <a:gd name="connsiteX44" fmla="*/ 195580 w 1353820"/>
              <a:gd name="connsiteY44" fmla="*/ 195580 h 1085370"/>
              <a:gd name="connsiteX45" fmla="*/ 180340 w 1353820"/>
              <a:gd name="connsiteY45" fmla="*/ 210820 h 1085370"/>
              <a:gd name="connsiteX46" fmla="*/ 172720 w 1353820"/>
              <a:gd name="connsiteY46" fmla="*/ 218440 h 1085370"/>
              <a:gd name="connsiteX47" fmla="*/ 162560 w 1353820"/>
              <a:gd name="connsiteY47" fmla="*/ 233680 h 1085370"/>
              <a:gd name="connsiteX48" fmla="*/ 157480 w 1353820"/>
              <a:gd name="connsiteY48" fmla="*/ 241300 h 1085370"/>
              <a:gd name="connsiteX49" fmla="*/ 177800 w 1353820"/>
              <a:gd name="connsiteY49" fmla="*/ 238760 h 1085370"/>
              <a:gd name="connsiteX50" fmla="*/ 203200 w 1353820"/>
              <a:gd name="connsiteY50" fmla="*/ 231140 h 1085370"/>
              <a:gd name="connsiteX51" fmla="*/ 210820 w 1353820"/>
              <a:gd name="connsiteY51" fmla="*/ 233680 h 1085370"/>
              <a:gd name="connsiteX52" fmla="*/ 187960 w 1353820"/>
              <a:gd name="connsiteY52" fmla="*/ 246380 h 1085370"/>
              <a:gd name="connsiteX53" fmla="*/ 172720 w 1353820"/>
              <a:gd name="connsiteY53" fmla="*/ 254000 h 1085370"/>
              <a:gd name="connsiteX54" fmla="*/ 149860 w 1353820"/>
              <a:gd name="connsiteY54" fmla="*/ 274320 h 1085370"/>
              <a:gd name="connsiteX55" fmla="*/ 144780 w 1353820"/>
              <a:gd name="connsiteY55" fmla="*/ 281940 h 1085370"/>
              <a:gd name="connsiteX56" fmla="*/ 119380 w 1353820"/>
              <a:gd name="connsiteY56" fmla="*/ 304800 h 1085370"/>
              <a:gd name="connsiteX57" fmla="*/ 111760 w 1353820"/>
              <a:gd name="connsiteY57" fmla="*/ 314960 h 1085370"/>
              <a:gd name="connsiteX58" fmla="*/ 88900 w 1353820"/>
              <a:gd name="connsiteY58" fmla="*/ 337820 h 1085370"/>
              <a:gd name="connsiteX59" fmla="*/ 60960 w 1353820"/>
              <a:gd name="connsiteY59" fmla="*/ 365760 h 1085370"/>
              <a:gd name="connsiteX60" fmla="*/ 53340 w 1353820"/>
              <a:gd name="connsiteY60" fmla="*/ 373380 h 1085370"/>
              <a:gd name="connsiteX61" fmla="*/ 38100 w 1353820"/>
              <a:gd name="connsiteY61" fmla="*/ 398780 h 1085370"/>
              <a:gd name="connsiteX62" fmla="*/ 33020 w 1353820"/>
              <a:gd name="connsiteY62" fmla="*/ 414020 h 1085370"/>
              <a:gd name="connsiteX63" fmla="*/ 40640 w 1353820"/>
              <a:gd name="connsiteY63" fmla="*/ 408940 h 1085370"/>
              <a:gd name="connsiteX64" fmla="*/ 58420 w 1353820"/>
              <a:gd name="connsiteY64" fmla="*/ 403860 h 1085370"/>
              <a:gd name="connsiteX65" fmla="*/ 66040 w 1353820"/>
              <a:gd name="connsiteY65" fmla="*/ 398780 h 1085370"/>
              <a:gd name="connsiteX66" fmla="*/ 73660 w 1353820"/>
              <a:gd name="connsiteY66" fmla="*/ 396240 h 1085370"/>
              <a:gd name="connsiteX67" fmla="*/ 68580 w 1353820"/>
              <a:gd name="connsiteY67" fmla="*/ 411480 h 1085370"/>
              <a:gd name="connsiteX68" fmla="*/ 58420 w 1353820"/>
              <a:gd name="connsiteY68" fmla="*/ 424180 h 1085370"/>
              <a:gd name="connsiteX69" fmla="*/ 53340 w 1353820"/>
              <a:gd name="connsiteY69" fmla="*/ 431800 h 1085370"/>
              <a:gd name="connsiteX70" fmla="*/ 45720 w 1353820"/>
              <a:gd name="connsiteY70" fmla="*/ 441960 h 1085370"/>
              <a:gd name="connsiteX71" fmla="*/ 38100 w 1353820"/>
              <a:gd name="connsiteY71" fmla="*/ 459740 h 1085370"/>
              <a:gd name="connsiteX72" fmla="*/ 30480 w 1353820"/>
              <a:gd name="connsiteY72" fmla="*/ 472440 h 1085370"/>
              <a:gd name="connsiteX73" fmla="*/ 25400 w 1353820"/>
              <a:gd name="connsiteY73" fmla="*/ 485140 h 1085370"/>
              <a:gd name="connsiteX74" fmla="*/ 20320 w 1353820"/>
              <a:gd name="connsiteY74" fmla="*/ 492760 h 1085370"/>
              <a:gd name="connsiteX75" fmla="*/ 17780 w 1353820"/>
              <a:gd name="connsiteY75" fmla="*/ 500380 h 1085370"/>
              <a:gd name="connsiteX76" fmla="*/ 7620 w 1353820"/>
              <a:gd name="connsiteY76" fmla="*/ 528320 h 1085370"/>
              <a:gd name="connsiteX77" fmla="*/ 2540 w 1353820"/>
              <a:gd name="connsiteY77" fmla="*/ 551180 h 1085370"/>
              <a:gd name="connsiteX78" fmla="*/ 0 w 1353820"/>
              <a:gd name="connsiteY78" fmla="*/ 561340 h 1085370"/>
              <a:gd name="connsiteX79" fmla="*/ 2540 w 1353820"/>
              <a:gd name="connsiteY79" fmla="*/ 591820 h 1085370"/>
              <a:gd name="connsiteX80" fmla="*/ 10160 w 1353820"/>
              <a:gd name="connsiteY80" fmla="*/ 589280 h 1085370"/>
              <a:gd name="connsiteX81" fmla="*/ 15240 w 1353820"/>
              <a:gd name="connsiteY81" fmla="*/ 581660 h 1085370"/>
              <a:gd name="connsiteX82" fmla="*/ 30480 w 1353820"/>
              <a:gd name="connsiteY82" fmla="*/ 571500 h 1085370"/>
              <a:gd name="connsiteX83" fmla="*/ 33020 w 1353820"/>
              <a:gd name="connsiteY83" fmla="*/ 579120 h 1085370"/>
              <a:gd name="connsiteX84" fmla="*/ 27940 w 1353820"/>
              <a:gd name="connsiteY84" fmla="*/ 629920 h 1085370"/>
              <a:gd name="connsiteX85" fmla="*/ 17780 w 1353820"/>
              <a:gd name="connsiteY85" fmla="*/ 655320 h 1085370"/>
              <a:gd name="connsiteX86" fmla="*/ 15240 w 1353820"/>
              <a:gd name="connsiteY86" fmla="*/ 673100 h 1085370"/>
              <a:gd name="connsiteX87" fmla="*/ 10160 w 1353820"/>
              <a:gd name="connsiteY87" fmla="*/ 688340 h 1085370"/>
              <a:gd name="connsiteX88" fmla="*/ 12700 w 1353820"/>
              <a:gd name="connsiteY88" fmla="*/ 795020 h 1085370"/>
              <a:gd name="connsiteX89" fmla="*/ 20320 w 1353820"/>
              <a:gd name="connsiteY89" fmla="*/ 787400 h 1085370"/>
              <a:gd name="connsiteX90" fmla="*/ 25400 w 1353820"/>
              <a:gd name="connsiteY90" fmla="*/ 767080 h 1085370"/>
              <a:gd name="connsiteX91" fmla="*/ 35560 w 1353820"/>
              <a:gd name="connsiteY91" fmla="*/ 746760 h 1085370"/>
              <a:gd name="connsiteX92" fmla="*/ 40640 w 1353820"/>
              <a:gd name="connsiteY92" fmla="*/ 769620 h 1085370"/>
              <a:gd name="connsiteX93" fmla="*/ 48260 w 1353820"/>
              <a:gd name="connsiteY93" fmla="*/ 802640 h 1085370"/>
              <a:gd name="connsiteX94" fmla="*/ 50800 w 1353820"/>
              <a:gd name="connsiteY94" fmla="*/ 820420 h 1085370"/>
              <a:gd name="connsiteX95" fmla="*/ 55880 w 1353820"/>
              <a:gd name="connsiteY95" fmla="*/ 838200 h 1085370"/>
              <a:gd name="connsiteX96" fmla="*/ 60960 w 1353820"/>
              <a:gd name="connsiteY96" fmla="*/ 850900 h 1085370"/>
              <a:gd name="connsiteX97" fmla="*/ 68580 w 1353820"/>
              <a:gd name="connsiteY97" fmla="*/ 866140 h 1085370"/>
              <a:gd name="connsiteX98" fmla="*/ 71120 w 1353820"/>
              <a:gd name="connsiteY98" fmla="*/ 873760 h 1085370"/>
              <a:gd name="connsiteX99" fmla="*/ 76200 w 1353820"/>
              <a:gd name="connsiteY99" fmla="*/ 883920 h 1085370"/>
              <a:gd name="connsiteX100" fmla="*/ 81280 w 1353820"/>
              <a:gd name="connsiteY100" fmla="*/ 899160 h 1085370"/>
              <a:gd name="connsiteX101" fmla="*/ 88900 w 1353820"/>
              <a:gd name="connsiteY101" fmla="*/ 871220 h 1085370"/>
              <a:gd name="connsiteX102" fmla="*/ 93980 w 1353820"/>
              <a:gd name="connsiteY102" fmla="*/ 889000 h 1085370"/>
              <a:gd name="connsiteX103" fmla="*/ 96520 w 1353820"/>
              <a:gd name="connsiteY103" fmla="*/ 906780 h 1085370"/>
              <a:gd name="connsiteX104" fmla="*/ 99060 w 1353820"/>
              <a:gd name="connsiteY104" fmla="*/ 980440 h 1085370"/>
              <a:gd name="connsiteX105" fmla="*/ 106680 w 1353820"/>
              <a:gd name="connsiteY105" fmla="*/ 1013460 h 1085370"/>
              <a:gd name="connsiteX106" fmla="*/ 109220 w 1353820"/>
              <a:gd name="connsiteY106" fmla="*/ 1021080 h 1085370"/>
              <a:gd name="connsiteX107" fmla="*/ 114300 w 1353820"/>
              <a:gd name="connsiteY107" fmla="*/ 1031240 h 1085370"/>
              <a:gd name="connsiteX108" fmla="*/ 129540 w 1353820"/>
              <a:gd name="connsiteY108" fmla="*/ 1061720 h 1085370"/>
              <a:gd name="connsiteX109" fmla="*/ 149860 w 1353820"/>
              <a:gd name="connsiteY109" fmla="*/ 1084580 h 1085370"/>
              <a:gd name="connsiteX110" fmla="*/ 152400 w 1353820"/>
              <a:gd name="connsiteY110" fmla="*/ 1036320 h 1085370"/>
              <a:gd name="connsiteX111" fmla="*/ 157480 w 1353820"/>
              <a:gd name="connsiteY111" fmla="*/ 850900 h 1085370"/>
              <a:gd name="connsiteX112" fmla="*/ 160020 w 1353820"/>
              <a:gd name="connsiteY112" fmla="*/ 833120 h 1085370"/>
              <a:gd name="connsiteX113" fmla="*/ 167640 w 1353820"/>
              <a:gd name="connsiteY113" fmla="*/ 805180 h 1085370"/>
              <a:gd name="connsiteX114" fmla="*/ 172720 w 1353820"/>
              <a:gd name="connsiteY114" fmla="*/ 784860 h 1085370"/>
              <a:gd name="connsiteX115" fmla="*/ 175260 w 1353820"/>
              <a:gd name="connsiteY115" fmla="*/ 774700 h 1085370"/>
              <a:gd name="connsiteX116" fmla="*/ 182880 w 1353820"/>
              <a:gd name="connsiteY116" fmla="*/ 756920 h 1085370"/>
              <a:gd name="connsiteX117" fmla="*/ 190500 w 1353820"/>
              <a:gd name="connsiteY117" fmla="*/ 754380 h 1085370"/>
              <a:gd name="connsiteX118" fmla="*/ 195580 w 1353820"/>
              <a:gd name="connsiteY118" fmla="*/ 739140 h 1085370"/>
              <a:gd name="connsiteX119" fmla="*/ 203200 w 1353820"/>
              <a:gd name="connsiteY119" fmla="*/ 726440 h 1085370"/>
              <a:gd name="connsiteX120" fmla="*/ 215900 w 1353820"/>
              <a:gd name="connsiteY120" fmla="*/ 695960 h 1085370"/>
              <a:gd name="connsiteX121" fmla="*/ 226060 w 1353820"/>
              <a:gd name="connsiteY121" fmla="*/ 668020 h 1085370"/>
              <a:gd name="connsiteX122" fmla="*/ 231140 w 1353820"/>
              <a:gd name="connsiteY122" fmla="*/ 693420 h 1085370"/>
              <a:gd name="connsiteX123" fmla="*/ 233680 w 1353820"/>
              <a:gd name="connsiteY123" fmla="*/ 713740 h 1085370"/>
              <a:gd name="connsiteX124" fmla="*/ 236220 w 1353820"/>
              <a:gd name="connsiteY124" fmla="*/ 736600 h 1085370"/>
              <a:gd name="connsiteX125" fmla="*/ 238760 w 1353820"/>
              <a:gd name="connsiteY125" fmla="*/ 754380 h 1085370"/>
              <a:gd name="connsiteX126" fmla="*/ 241300 w 1353820"/>
              <a:gd name="connsiteY126" fmla="*/ 746760 h 1085370"/>
              <a:gd name="connsiteX127" fmla="*/ 266700 w 1353820"/>
              <a:gd name="connsiteY127" fmla="*/ 701040 h 1085370"/>
              <a:gd name="connsiteX128" fmla="*/ 276860 w 1353820"/>
              <a:gd name="connsiteY128" fmla="*/ 685800 h 1085370"/>
              <a:gd name="connsiteX129" fmla="*/ 287020 w 1353820"/>
              <a:gd name="connsiteY129" fmla="*/ 660400 h 1085370"/>
              <a:gd name="connsiteX130" fmla="*/ 289560 w 1353820"/>
              <a:gd name="connsiteY130" fmla="*/ 652780 h 1085370"/>
              <a:gd name="connsiteX131" fmla="*/ 297180 w 1353820"/>
              <a:gd name="connsiteY131" fmla="*/ 640080 h 1085370"/>
              <a:gd name="connsiteX132" fmla="*/ 299720 w 1353820"/>
              <a:gd name="connsiteY132" fmla="*/ 632460 h 1085370"/>
              <a:gd name="connsiteX133" fmla="*/ 317500 w 1353820"/>
              <a:gd name="connsiteY133" fmla="*/ 607060 h 1085370"/>
              <a:gd name="connsiteX134" fmla="*/ 322580 w 1353820"/>
              <a:gd name="connsiteY134" fmla="*/ 599440 h 1085370"/>
              <a:gd name="connsiteX135" fmla="*/ 327660 w 1353820"/>
              <a:gd name="connsiteY135" fmla="*/ 617220 h 1085370"/>
              <a:gd name="connsiteX136" fmla="*/ 332740 w 1353820"/>
              <a:gd name="connsiteY136" fmla="*/ 635000 h 1085370"/>
              <a:gd name="connsiteX137" fmla="*/ 347980 w 1353820"/>
              <a:gd name="connsiteY137" fmla="*/ 619760 h 1085370"/>
              <a:gd name="connsiteX138" fmla="*/ 358140 w 1353820"/>
              <a:gd name="connsiteY138" fmla="*/ 612140 h 1085370"/>
              <a:gd name="connsiteX139" fmla="*/ 370840 w 1353820"/>
              <a:gd name="connsiteY139" fmla="*/ 599440 h 1085370"/>
              <a:gd name="connsiteX140" fmla="*/ 391160 w 1353820"/>
              <a:gd name="connsiteY140" fmla="*/ 584200 h 1085370"/>
              <a:gd name="connsiteX141" fmla="*/ 403860 w 1353820"/>
              <a:gd name="connsiteY141" fmla="*/ 574040 h 1085370"/>
              <a:gd name="connsiteX142" fmla="*/ 439420 w 1353820"/>
              <a:gd name="connsiteY142" fmla="*/ 553720 h 1085370"/>
              <a:gd name="connsiteX143" fmla="*/ 447040 w 1353820"/>
              <a:gd name="connsiteY143" fmla="*/ 551180 h 1085370"/>
              <a:gd name="connsiteX144" fmla="*/ 467360 w 1353820"/>
              <a:gd name="connsiteY144" fmla="*/ 538480 h 1085370"/>
              <a:gd name="connsiteX145" fmla="*/ 467360 w 1353820"/>
              <a:gd name="connsiteY145" fmla="*/ 561340 h 1085370"/>
              <a:gd name="connsiteX146" fmla="*/ 462280 w 1353820"/>
              <a:gd name="connsiteY146" fmla="*/ 581660 h 1085370"/>
              <a:gd name="connsiteX147" fmla="*/ 464820 w 1353820"/>
              <a:gd name="connsiteY147" fmla="*/ 612140 h 1085370"/>
              <a:gd name="connsiteX148" fmla="*/ 469900 w 1353820"/>
              <a:gd name="connsiteY148" fmla="*/ 604520 h 1085370"/>
              <a:gd name="connsiteX149" fmla="*/ 477520 w 1353820"/>
              <a:gd name="connsiteY149" fmla="*/ 599440 h 1085370"/>
              <a:gd name="connsiteX150" fmla="*/ 500380 w 1353820"/>
              <a:gd name="connsiteY150" fmla="*/ 586740 h 1085370"/>
              <a:gd name="connsiteX151" fmla="*/ 518160 w 1353820"/>
              <a:gd name="connsiteY151" fmla="*/ 574040 h 1085370"/>
              <a:gd name="connsiteX152" fmla="*/ 528320 w 1353820"/>
              <a:gd name="connsiteY152" fmla="*/ 566420 h 1085370"/>
              <a:gd name="connsiteX153" fmla="*/ 535940 w 1353820"/>
              <a:gd name="connsiteY153" fmla="*/ 563880 h 1085370"/>
              <a:gd name="connsiteX154" fmla="*/ 553720 w 1353820"/>
              <a:gd name="connsiteY154" fmla="*/ 551180 h 1085370"/>
              <a:gd name="connsiteX155" fmla="*/ 561340 w 1353820"/>
              <a:gd name="connsiteY155" fmla="*/ 548640 h 1085370"/>
              <a:gd name="connsiteX156" fmla="*/ 571500 w 1353820"/>
              <a:gd name="connsiteY156" fmla="*/ 541020 h 1085370"/>
              <a:gd name="connsiteX157" fmla="*/ 586740 w 1353820"/>
              <a:gd name="connsiteY157" fmla="*/ 535940 h 1085370"/>
              <a:gd name="connsiteX158" fmla="*/ 581660 w 1353820"/>
              <a:gd name="connsiteY158" fmla="*/ 576580 h 1085370"/>
              <a:gd name="connsiteX159" fmla="*/ 576580 w 1353820"/>
              <a:gd name="connsiteY159" fmla="*/ 591820 h 1085370"/>
              <a:gd name="connsiteX160" fmla="*/ 596900 w 1353820"/>
              <a:gd name="connsiteY160" fmla="*/ 589280 h 1085370"/>
              <a:gd name="connsiteX161" fmla="*/ 622300 w 1353820"/>
              <a:gd name="connsiteY161" fmla="*/ 581660 h 1085370"/>
              <a:gd name="connsiteX162" fmla="*/ 655320 w 1353820"/>
              <a:gd name="connsiteY162" fmla="*/ 571500 h 1085370"/>
              <a:gd name="connsiteX163" fmla="*/ 678180 w 1353820"/>
              <a:gd name="connsiteY163" fmla="*/ 563880 h 1085370"/>
              <a:gd name="connsiteX164" fmla="*/ 690880 w 1353820"/>
              <a:gd name="connsiteY164" fmla="*/ 558800 h 1085370"/>
              <a:gd name="connsiteX165" fmla="*/ 708660 w 1353820"/>
              <a:gd name="connsiteY165" fmla="*/ 553720 h 1085370"/>
              <a:gd name="connsiteX166" fmla="*/ 721360 w 1353820"/>
              <a:gd name="connsiteY166" fmla="*/ 548640 h 1085370"/>
              <a:gd name="connsiteX167" fmla="*/ 744220 w 1353820"/>
              <a:gd name="connsiteY167" fmla="*/ 543560 h 1085370"/>
              <a:gd name="connsiteX168" fmla="*/ 762000 w 1353820"/>
              <a:gd name="connsiteY168" fmla="*/ 551180 h 1085370"/>
              <a:gd name="connsiteX169" fmla="*/ 784860 w 1353820"/>
              <a:gd name="connsiteY169" fmla="*/ 571500 h 1085370"/>
              <a:gd name="connsiteX170" fmla="*/ 797560 w 1353820"/>
              <a:gd name="connsiteY170" fmla="*/ 579120 h 1085370"/>
              <a:gd name="connsiteX171" fmla="*/ 807720 w 1353820"/>
              <a:gd name="connsiteY171" fmla="*/ 594360 h 1085370"/>
              <a:gd name="connsiteX172" fmla="*/ 825500 w 1353820"/>
              <a:gd name="connsiteY172" fmla="*/ 609600 h 1085370"/>
              <a:gd name="connsiteX173" fmla="*/ 840740 w 1353820"/>
              <a:gd name="connsiteY173" fmla="*/ 624840 h 1085370"/>
              <a:gd name="connsiteX174" fmla="*/ 850900 w 1353820"/>
              <a:gd name="connsiteY174" fmla="*/ 571500 h 1085370"/>
              <a:gd name="connsiteX175" fmla="*/ 873760 w 1353820"/>
              <a:gd name="connsiteY175" fmla="*/ 584200 h 1085370"/>
              <a:gd name="connsiteX176" fmla="*/ 883920 w 1353820"/>
              <a:gd name="connsiteY176" fmla="*/ 594360 h 1085370"/>
              <a:gd name="connsiteX177" fmla="*/ 906780 w 1353820"/>
              <a:gd name="connsiteY177" fmla="*/ 614680 h 1085370"/>
              <a:gd name="connsiteX178" fmla="*/ 924560 w 1353820"/>
              <a:gd name="connsiteY178" fmla="*/ 637540 h 1085370"/>
              <a:gd name="connsiteX179" fmla="*/ 929640 w 1353820"/>
              <a:gd name="connsiteY179" fmla="*/ 645160 h 1085370"/>
              <a:gd name="connsiteX180" fmla="*/ 937260 w 1353820"/>
              <a:gd name="connsiteY180" fmla="*/ 652780 h 1085370"/>
              <a:gd name="connsiteX181" fmla="*/ 939800 w 1353820"/>
              <a:gd name="connsiteY181" fmla="*/ 645160 h 1085370"/>
              <a:gd name="connsiteX182" fmla="*/ 944880 w 1353820"/>
              <a:gd name="connsiteY182" fmla="*/ 612140 h 1085370"/>
              <a:gd name="connsiteX183" fmla="*/ 957580 w 1353820"/>
              <a:gd name="connsiteY183" fmla="*/ 619760 h 1085370"/>
              <a:gd name="connsiteX184" fmla="*/ 972820 w 1353820"/>
              <a:gd name="connsiteY184" fmla="*/ 629920 h 1085370"/>
              <a:gd name="connsiteX185" fmla="*/ 980440 w 1353820"/>
              <a:gd name="connsiteY185" fmla="*/ 635000 h 1085370"/>
              <a:gd name="connsiteX186" fmla="*/ 988060 w 1353820"/>
              <a:gd name="connsiteY186" fmla="*/ 642620 h 1085370"/>
              <a:gd name="connsiteX187" fmla="*/ 1008380 w 1353820"/>
              <a:gd name="connsiteY187" fmla="*/ 660400 h 1085370"/>
              <a:gd name="connsiteX188" fmla="*/ 1038860 w 1353820"/>
              <a:gd name="connsiteY188" fmla="*/ 703580 h 1085370"/>
              <a:gd name="connsiteX189" fmla="*/ 1049020 w 1353820"/>
              <a:gd name="connsiteY189" fmla="*/ 716280 h 1085370"/>
              <a:gd name="connsiteX190" fmla="*/ 1059180 w 1353820"/>
              <a:gd name="connsiteY190" fmla="*/ 731520 h 1085370"/>
              <a:gd name="connsiteX191" fmla="*/ 1071880 w 1353820"/>
              <a:gd name="connsiteY191" fmla="*/ 749300 h 1085370"/>
              <a:gd name="connsiteX192" fmla="*/ 1069340 w 1353820"/>
              <a:gd name="connsiteY192" fmla="*/ 690880 h 1085370"/>
              <a:gd name="connsiteX193" fmla="*/ 1064260 w 1353820"/>
              <a:gd name="connsiteY193" fmla="*/ 660400 h 1085370"/>
              <a:gd name="connsiteX194" fmla="*/ 1074420 w 1353820"/>
              <a:gd name="connsiteY194" fmla="*/ 657860 h 1085370"/>
              <a:gd name="connsiteX195" fmla="*/ 1089660 w 1353820"/>
              <a:gd name="connsiteY195" fmla="*/ 662940 h 1085370"/>
              <a:gd name="connsiteX196" fmla="*/ 1115060 w 1353820"/>
              <a:gd name="connsiteY196" fmla="*/ 675640 h 1085370"/>
              <a:gd name="connsiteX197" fmla="*/ 1137920 w 1353820"/>
              <a:gd name="connsiteY197" fmla="*/ 693420 h 1085370"/>
              <a:gd name="connsiteX198" fmla="*/ 1160780 w 1353820"/>
              <a:gd name="connsiteY198" fmla="*/ 713740 h 1085370"/>
              <a:gd name="connsiteX199" fmla="*/ 1165860 w 1353820"/>
              <a:gd name="connsiteY199" fmla="*/ 721360 h 1085370"/>
              <a:gd name="connsiteX200" fmla="*/ 1173480 w 1353820"/>
              <a:gd name="connsiteY200" fmla="*/ 731520 h 1085370"/>
              <a:gd name="connsiteX201" fmla="*/ 1181100 w 1353820"/>
              <a:gd name="connsiteY201" fmla="*/ 744220 h 1085370"/>
              <a:gd name="connsiteX202" fmla="*/ 1191260 w 1353820"/>
              <a:gd name="connsiteY202" fmla="*/ 759460 h 1085370"/>
              <a:gd name="connsiteX203" fmla="*/ 1198880 w 1353820"/>
              <a:gd name="connsiteY203" fmla="*/ 774700 h 1085370"/>
              <a:gd name="connsiteX204" fmla="*/ 1203960 w 1353820"/>
              <a:gd name="connsiteY204" fmla="*/ 792480 h 1085370"/>
              <a:gd name="connsiteX205" fmla="*/ 1209040 w 1353820"/>
              <a:gd name="connsiteY205" fmla="*/ 800100 h 1085370"/>
              <a:gd name="connsiteX206" fmla="*/ 1211580 w 1353820"/>
              <a:gd name="connsiteY206" fmla="*/ 812800 h 1085370"/>
              <a:gd name="connsiteX207" fmla="*/ 1214120 w 1353820"/>
              <a:gd name="connsiteY207" fmla="*/ 822960 h 1085370"/>
              <a:gd name="connsiteX208" fmla="*/ 1216660 w 1353820"/>
              <a:gd name="connsiteY208" fmla="*/ 855980 h 1085370"/>
              <a:gd name="connsiteX209" fmla="*/ 1219200 w 1353820"/>
              <a:gd name="connsiteY209" fmla="*/ 881380 h 1085370"/>
              <a:gd name="connsiteX210" fmla="*/ 1216660 w 1353820"/>
              <a:gd name="connsiteY210" fmla="*/ 1016000 h 1085370"/>
              <a:gd name="connsiteX211" fmla="*/ 1214120 w 1353820"/>
              <a:gd name="connsiteY211" fmla="*/ 1084580 h 1085370"/>
              <a:gd name="connsiteX212" fmla="*/ 1219200 w 1353820"/>
              <a:gd name="connsiteY212" fmla="*/ 1074420 h 1085370"/>
              <a:gd name="connsiteX213" fmla="*/ 1226820 w 1353820"/>
              <a:gd name="connsiteY213" fmla="*/ 1066800 h 1085370"/>
              <a:gd name="connsiteX214" fmla="*/ 1231900 w 1353820"/>
              <a:gd name="connsiteY214" fmla="*/ 1056640 h 1085370"/>
              <a:gd name="connsiteX215" fmla="*/ 1239520 w 1353820"/>
              <a:gd name="connsiteY215" fmla="*/ 1046480 h 1085370"/>
              <a:gd name="connsiteX216" fmla="*/ 1252220 w 1353820"/>
              <a:gd name="connsiteY216" fmla="*/ 1013460 h 1085370"/>
              <a:gd name="connsiteX217" fmla="*/ 1257300 w 1353820"/>
              <a:gd name="connsiteY217" fmla="*/ 998220 h 1085370"/>
              <a:gd name="connsiteX218" fmla="*/ 1264920 w 1353820"/>
              <a:gd name="connsiteY218" fmla="*/ 980440 h 1085370"/>
              <a:gd name="connsiteX219" fmla="*/ 1272540 w 1353820"/>
              <a:gd name="connsiteY219" fmla="*/ 977900 h 1085370"/>
              <a:gd name="connsiteX220" fmla="*/ 1295400 w 1353820"/>
              <a:gd name="connsiteY220" fmla="*/ 995680 h 1085370"/>
              <a:gd name="connsiteX221" fmla="*/ 1303020 w 1353820"/>
              <a:gd name="connsiteY221" fmla="*/ 982980 h 1085370"/>
              <a:gd name="connsiteX222" fmla="*/ 1300480 w 1353820"/>
              <a:gd name="connsiteY222" fmla="*/ 899160 h 1085370"/>
              <a:gd name="connsiteX223" fmla="*/ 1295400 w 1353820"/>
              <a:gd name="connsiteY223" fmla="*/ 868680 h 1085370"/>
              <a:gd name="connsiteX224" fmla="*/ 1292860 w 1353820"/>
              <a:gd name="connsiteY224" fmla="*/ 845820 h 1085370"/>
              <a:gd name="connsiteX225" fmla="*/ 1290320 w 1353820"/>
              <a:gd name="connsiteY225" fmla="*/ 828040 h 1085370"/>
              <a:gd name="connsiteX226" fmla="*/ 1287780 w 1353820"/>
              <a:gd name="connsiteY226" fmla="*/ 795020 h 1085370"/>
              <a:gd name="connsiteX227" fmla="*/ 1295400 w 1353820"/>
              <a:gd name="connsiteY227" fmla="*/ 792480 h 1085370"/>
              <a:gd name="connsiteX228" fmla="*/ 1303020 w 1353820"/>
              <a:gd name="connsiteY228" fmla="*/ 797560 h 1085370"/>
              <a:gd name="connsiteX229" fmla="*/ 1320800 w 1353820"/>
              <a:gd name="connsiteY229" fmla="*/ 807720 h 1085370"/>
              <a:gd name="connsiteX230" fmla="*/ 1330960 w 1353820"/>
              <a:gd name="connsiteY230" fmla="*/ 815340 h 1085370"/>
              <a:gd name="connsiteX231" fmla="*/ 1338580 w 1353820"/>
              <a:gd name="connsiteY231" fmla="*/ 820420 h 1085370"/>
              <a:gd name="connsiteX232" fmla="*/ 1343660 w 1353820"/>
              <a:gd name="connsiteY232" fmla="*/ 828040 h 1085370"/>
              <a:gd name="connsiteX233" fmla="*/ 1353820 w 1353820"/>
              <a:gd name="connsiteY233" fmla="*/ 835660 h 1085370"/>
              <a:gd name="connsiteX234" fmla="*/ 1351280 w 1353820"/>
              <a:gd name="connsiteY234" fmla="*/ 812800 h 1085370"/>
              <a:gd name="connsiteX235" fmla="*/ 1346200 w 1353820"/>
              <a:gd name="connsiteY235" fmla="*/ 797560 h 1085370"/>
              <a:gd name="connsiteX236" fmla="*/ 1338580 w 1353820"/>
              <a:gd name="connsiteY236" fmla="*/ 749300 h 1085370"/>
              <a:gd name="connsiteX237" fmla="*/ 1333500 w 1353820"/>
              <a:gd name="connsiteY237" fmla="*/ 736600 h 1085370"/>
              <a:gd name="connsiteX238" fmla="*/ 1328420 w 1353820"/>
              <a:gd name="connsiteY238" fmla="*/ 718820 h 1085370"/>
              <a:gd name="connsiteX239" fmla="*/ 1318260 w 1353820"/>
              <a:gd name="connsiteY239" fmla="*/ 678180 h 1085370"/>
              <a:gd name="connsiteX240" fmla="*/ 1300480 w 1353820"/>
              <a:gd name="connsiteY240" fmla="*/ 647700 h 1085370"/>
              <a:gd name="connsiteX241" fmla="*/ 1295400 w 1353820"/>
              <a:gd name="connsiteY241" fmla="*/ 629920 h 1085370"/>
              <a:gd name="connsiteX242" fmla="*/ 1290320 w 1353820"/>
              <a:gd name="connsiteY242" fmla="*/ 622300 h 1085370"/>
              <a:gd name="connsiteX243" fmla="*/ 1305560 w 1353820"/>
              <a:gd name="connsiteY243" fmla="*/ 627380 h 1085370"/>
              <a:gd name="connsiteX244" fmla="*/ 1318260 w 1353820"/>
              <a:gd name="connsiteY244" fmla="*/ 637540 h 1085370"/>
              <a:gd name="connsiteX245" fmla="*/ 1325880 w 1353820"/>
              <a:gd name="connsiteY245" fmla="*/ 645160 h 1085370"/>
              <a:gd name="connsiteX246" fmla="*/ 1333500 w 1353820"/>
              <a:gd name="connsiteY246" fmla="*/ 647700 h 1085370"/>
              <a:gd name="connsiteX247" fmla="*/ 1341120 w 1353820"/>
              <a:gd name="connsiteY247" fmla="*/ 652780 h 1085370"/>
              <a:gd name="connsiteX248" fmla="*/ 1333500 w 1353820"/>
              <a:gd name="connsiteY248" fmla="*/ 607060 h 1085370"/>
              <a:gd name="connsiteX249" fmla="*/ 1328420 w 1353820"/>
              <a:gd name="connsiteY249" fmla="*/ 576580 h 1085370"/>
              <a:gd name="connsiteX250" fmla="*/ 1320800 w 1353820"/>
              <a:gd name="connsiteY250" fmla="*/ 551180 h 1085370"/>
              <a:gd name="connsiteX251" fmla="*/ 1315720 w 1353820"/>
              <a:gd name="connsiteY251" fmla="*/ 530860 h 1085370"/>
              <a:gd name="connsiteX252" fmla="*/ 1308100 w 1353820"/>
              <a:gd name="connsiteY252" fmla="*/ 510540 h 1085370"/>
              <a:gd name="connsiteX253" fmla="*/ 1305560 w 1353820"/>
              <a:gd name="connsiteY253" fmla="*/ 497840 h 1085370"/>
              <a:gd name="connsiteX254" fmla="*/ 1287780 w 1353820"/>
              <a:gd name="connsiteY254" fmla="*/ 462280 h 1085370"/>
              <a:gd name="connsiteX255" fmla="*/ 1285240 w 1353820"/>
              <a:gd name="connsiteY255" fmla="*/ 454660 h 1085370"/>
              <a:gd name="connsiteX256" fmla="*/ 1297940 w 1353820"/>
              <a:gd name="connsiteY256" fmla="*/ 441960 h 1085370"/>
              <a:gd name="connsiteX257" fmla="*/ 1328420 w 1353820"/>
              <a:gd name="connsiteY257" fmla="*/ 449580 h 1085370"/>
              <a:gd name="connsiteX258" fmla="*/ 1336040 w 1353820"/>
              <a:gd name="connsiteY258" fmla="*/ 441960 h 1085370"/>
              <a:gd name="connsiteX259" fmla="*/ 1303020 w 1353820"/>
              <a:gd name="connsiteY259" fmla="*/ 373380 h 1085370"/>
              <a:gd name="connsiteX260" fmla="*/ 1292860 w 1353820"/>
              <a:gd name="connsiteY260" fmla="*/ 360680 h 1085370"/>
              <a:gd name="connsiteX261" fmla="*/ 1267460 w 1353820"/>
              <a:gd name="connsiteY261" fmla="*/ 337820 h 1085370"/>
              <a:gd name="connsiteX262" fmla="*/ 1257300 w 1353820"/>
              <a:gd name="connsiteY262" fmla="*/ 327660 h 1085370"/>
              <a:gd name="connsiteX263" fmla="*/ 1231900 w 1353820"/>
              <a:gd name="connsiteY263" fmla="*/ 309880 h 1085370"/>
              <a:gd name="connsiteX264" fmla="*/ 1224280 w 1353820"/>
              <a:gd name="connsiteY264" fmla="*/ 307340 h 1085370"/>
              <a:gd name="connsiteX265" fmla="*/ 1214120 w 1353820"/>
              <a:gd name="connsiteY265" fmla="*/ 299720 h 1085370"/>
              <a:gd name="connsiteX266" fmla="*/ 1252220 w 1353820"/>
              <a:gd name="connsiteY266" fmla="*/ 284480 h 1085370"/>
              <a:gd name="connsiteX267" fmla="*/ 1280160 w 1353820"/>
              <a:gd name="connsiteY267" fmla="*/ 269240 h 1085370"/>
              <a:gd name="connsiteX268" fmla="*/ 1267460 w 1353820"/>
              <a:gd name="connsiteY268" fmla="*/ 248920 h 1085370"/>
              <a:gd name="connsiteX269" fmla="*/ 1242060 w 1353820"/>
              <a:gd name="connsiteY269" fmla="*/ 223520 h 1085370"/>
              <a:gd name="connsiteX270" fmla="*/ 1229360 w 1353820"/>
              <a:gd name="connsiteY270" fmla="*/ 210820 h 1085370"/>
              <a:gd name="connsiteX271" fmla="*/ 1219200 w 1353820"/>
              <a:gd name="connsiteY271" fmla="*/ 198120 h 1085370"/>
              <a:gd name="connsiteX272" fmla="*/ 1193800 w 1353820"/>
              <a:gd name="connsiteY272" fmla="*/ 177800 h 1085370"/>
              <a:gd name="connsiteX273" fmla="*/ 1178560 w 1353820"/>
              <a:gd name="connsiteY273" fmla="*/ 170180 h 1085370"/>
              <a:gd name="connsiteX274" fmla="*/ 1170940 w 1353820"/>
              <a:gd name="connsiteY274" fmla="*/ 165100 h 1085370"/>
              <a:gd name="connsiteX275" fmla="*/ 1155700 w 1353820"/>
              <a:gd name="connsiteY275" fmla="*/ 162560 h 1085370"/>
              <a:gd name="connsiteX276" fmla="*/ 1148080 w 1353820"/>
              <a:gd name="connsiteY276" fmla="*/ 160020 h 1085370"/>
              <a:gd name="connsiteX277" fmla="*/ 1173480 w 1353820"/>
              <a:gd name="connsiteY277" fmla="*/ 152400 h 1085370"/>
              <a:gd name="connsiteX278" fmla="*/ 1193800 w 1353820"/>
              <a:gd name="connsiteY278" fmla="*/ 142240 h 1085370"/>
              <a:gd name="connsiteX279" fmla="*/ 1221740 w 1353820"/>
              <a:gd name="connsiteY279" fmla="*/ 134620 h 1085370"/>
              <a:gd name="connsiteX280" fmla="*/ 1214120 w 1353820"/>
              <a:gd name="connsiteY280" fmla="*/ 129540 h 1085370"/>
              <a:gd name="connsiteX281" fmla="*/ 1203960 w 1353820"/>
              <a:gd name="connsiteY281" fmla="*/ 121920 h 1085370"/>
              <a:gd name="connsiteX282" fmla="*/ 1176020 w 1353820"/>
              <a:gd name="connsiteY282" fmla="*/ 109220 h 1085370"/>
              <a:gd name="connsiteX283" fmla="*/ 1165860 w 1353820"/>
              <a:gd name="connsiteY283" fmla="*/ 106680 h 1085370"/>
              <a:gd name="connsiteX284" fmla="*/ 1143000 w 1353820"/>
              <a:gd name="connsiteY284" fmla="*/ 104140 h 1085370"/>
              <a:gd name="connsiteX285" fmla="*/ 1043940 w 1353820"/>
              <a:gd name="connsiteY285" fmla="*/ 106680 h 1085370"/>
              <a:gd name="connsiteX286" fmla="*/ 1031240 w 1353820"/>
              <a:gd name="connsiteY286" fmla="*/ 109220 h 1085370"/>
              <a:gd name="connsiteX287" fmla="*/ 1016000 w 1353820"/>
              <a:gd name="connsiteY287" fmla="*/ 114300 h 1085370"/>
              <a:gd name="connsiteX288" fmla="*/ 1041400 w 1353820"/>
              <a:gd name="connsiteY288" fmla="*/ 109220 h 1085370"/>
              <a:gd name="connsiteX289" fmla="*/ 1054100 w 1353820"/>
              <a:gd name="connsiteY289" fmla="*/ 101600 h 1085370"/>
              <a:gd name="connsiteX290" fmla="*/ 1061720 w 1353820"/>
              <a:gd name="connsiteY290" fmla="*/ 96520 h 1085370"/>
              <a:gd name="connsiteX291" fmla="*/ 1074420 w 1353820"/>
              <a:gd name="connsiteY291" fmla="*/ 93980 h 1085370"/>
              <a:gd name="connsiteX292" fmla="*/ 1082040 w 1353820"/>
              <a:gd name="connsiteY292" fmla="*/ 91440 h 1085370"/>
              <a:gd name="connsiteX293" fmla="*/ 1054100 w 1353820"/>
              <a:gd name="connsiteY293" fmla="*/ 83820 h 1085370"/>
              <a:gd name="connsiteX294" fmla="*/ 1038860 w 1353820"/>
              <a:gd name="connsiteY294" fmla="*/ 73660 h 1085370"/>
              <a:gd name="connsiteX295" fmla="*/ 988060 w 1353820"/>
              <a:gd name="connsiteY295" fmla="*/ 53340 h 1085370"/>
              <a:gd name="connsiteX296" fmla="*/ 975360 w 1353820"/>
              <a:gd name="connsiteY296" fmla="*/ 48260 h 1085370"/>
              <a:gd name="connsiteX297" fmla="*/ 937260 w 1353820"/>
              <a:gd name="connsiteY297" fmla="*/ 45720 h 1085370"/>
              <a:gd name="connsiteX298" fmla="*/ 894080 w 1353820"/>
              <a:gd name="connsiteY298" fmla="*/ 50800 h 1085370"/>
              <a:gd name="connsiteX299" fmla="*/ 886460 w 1353820"/>
              <a:gd name="connsiteY299" fmla="*/ 55880 h 1085370"/>
              <a:gd name="connsiteX300" fmla="*/ 899160 w 1353820"/>
              <a:gd name="connsiteY300" fmla="*/ 25400 h 1085370"/>
              <a:gd name="connsiteX301" fmla="*/ 909320 w 1353820"/>
              <a:gd name="connsiteY301" fmla="*/ 5080 h 1085370"/>
              <a:gd name="connsiteX302" fmla="*/ 878840 w 1353820"/>
              <a:gd name="connsiteY302" fmla="*/ 7620 h 1085370"/>
              <a:gd name="connsiteX303" fmla="*/ 853440 w 1353820"/>
              <a:gd name="connsiteY303" fmla="*/ 17780 h 1085370"/>
              <a:gd name="connsiteX304" fmla="*/ 840740 w 1353820"/>
              <a:gd name="connsiteY304" fmla="*/ 25400 h 1085370"/>
              <a:gd name="connsiteX305" fmla="*/ 822960 w 1353820"/>
              <a:gd name="connsiteY305" fmla="*/ 33020 h 1085370"/>
              <a:gd name="connsiteX306" fmla="*/ 802640 w 1353820"/>
              <a:gd name="connsiteY306" fmla="*/ 50800 h 1085370"/>
              <a:gd name="connsiteX307" fmla="*/ 789940 w 1353820"/>
              <a:gd name="connsiteY307" fmla="*/ 35560 h 1085370"/>
              <a:gd name="connsiteX308" fmla="*/ 764540 w 1353820"/>
              <a:gd name="connsiteY308" fmla="*/ 15240 h 1085370"/>
              <a:gd name="connsiteX309" fmla="*/ 744220 w 1353820"/>
              <a:gd name="connsiteY309" fmla="*/ 5080 h 1085370"/>
              <a:gd name="connsiteX310" fmla="*/ 728980 w 1353820"/>
              <a:gd name="connsiteY310" fmla="*/ 0 h 1085370"/>
              <a:gd name="connsiteX311" fmla="*/ 741680 w 1353820"/>
              <a:gd name="connsiteY311" fmla="*/ 22860 h 1085370"/>
              <a:gd name="connsiteX312" fmla="*/ 739140 w 1353820"/>
              <a:gd name="connsiteY312" fmla="*/ 38100 h 1085370"/>
              <a:gd name="connsiteX313" fmla="*/ 713740 w 1353820"/>
              <a:gd name="connsiteY313" fmla="*/ 30480 h 1085370"/>
              <a:gd name="connsiteX314" fmla="*/ 711200 w 1353820"/>
              <a:gd name="connsiteY314" fmla="*/ 58420 h 1085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</a:cxnLst>
            <a:rect l="l" t="t" r="r" b="b"/>
            <a:pathLst>
              <a:path w="1353820" h="1085370">
                <a:moveTo>
                  <a:pt x="711200" y="58420"/>
                </a:moveTo>
                <a:cubicBezTo>
                  <a:pt x="706543" y="61807"/>
                  <a:pt x="708902" y="60701"/>
                  <a:pt x="685800" y="50800"/>
                </a:cubicBezTo>
                <a:cubicBezTo>
                  <a:pt x="682591" y="49425"/>
                  <a:pt x="678984" y="49263"/>
                  <a:pt x="675640" y="48260"/>
                </a:cubicBezTo>
                <a:cubicBezTo>
                  <a:pt x="670511" y="46721"/>
                  <a:pt x="665480" y="44873"/>
                  <a:pt x="660400" y="43180"/>
                </a:cubicBezTo>
                <a:cubicBezTo>
                  <a:pt x="657860" y="42333"/>
                  <a:pt x="655377" y="41289"/>
                  <a:pt x="652780" y="40640"/>
                </a:cubicBezTo>
                <a:cubicBezTo>
                  <a:pt x="649393" y="39793"/>
                  <a:pt x="645964" y="39103"/>
                  <a:pt x="642620" y="38100"/>
                </a:cubicBezTo>
                <a:cubicBezTo>
                  <a:pt x="637491" y="36561"/>
                  <a:pt x="632460" y="34713"/>
                  <a:pt x="627380" y="33020"/>
                </a:cubicBezTo>
                <a:cubicBezTo>
                  <a:pt x="624840" y="32173"/>
                  <a:pt x="622357" y="31129"/>
                  <a:pt x="619760" y="30480"/>
                </a:cubicBezTo>
                <a:lnTo>
                  <a:pt x="609600" y="27940"/>
                </a:lnTo>
                <a:cubicBezTo>
                  <a:pt x="592667" y="28787"/>
                  <a:pt x="575705" y="29180"/>
                  <a:pt x="558800" y="30480"/>
                </a:cubicBezTo>
                <a:cubicBezTo>
                  <a:pt x="553519" y="30886"/>
                  <a:pt x="536692" y="34394"/>
                  <a:pt x="530860" y="35560"/>
                </a:cubicBezTo>
                <a:cubicBezTo>
                  <a:pt x="533400" y="36407"/>
                  <a:pt x="535906" y="37364"/>
                  <a:pt x="538480" y="38100"/>
                </a:cubicBezTo>
                <a:cubicBezTo>
                  <a:pt x="541837" y="39059"/>
                  <a:pt x="545431" y="39265"/>
                  <a:pt x="548640" y="40640"/>
                </a:cubicBezTo>
                <a:cubicBezTo>
                  <a:pt x="551446" y="41843"/>
                  <a:pt x="553530" y="44355"/>
                  <a:pt x="556260" y="45720"/>
                </a:cubicBezTo>
                <a:cubicBezTo>
                  <a:pt x="558655" y="46917"/>
                  <a:pt x="561540" y="46960"/>
                  <a:pt x="563880" y="48260"/>
                </a:cubicBezTo>
                <a:cubicBezTo>
                  <a:pt x="569217" y="51225"/>
                  <a:pt x="579120" y="58420"/>
                  <a:pt x="579120" y="58420"/>
                </a:cubicBezTo>
                <a:cubicBezTo>
                  <a:pt x="579967" y="60960"/>
                  <a:pt x="584146" y="65046"/>
                  <a:pt x="581660" y="66040"/>
                </a:cubicBezTo>
                <a:cubicBezTo>
                  <a:pt x="576878" y="67953"/>
                  <a:pt x="571416" y="64749"/>
                  <a:pt x="566420" y="63500"/>
                </a:cubicBezTo>
                <a:lnTo>
                  <a:pt x="543560" y="55880"/>
                </a:lnTo>
                <a:cubicBezTo>
                  <a:pt x="541020" y="55033"/>
                  <a:pt x="538537" y="53989"/>
                  <a:pt x="535940" y="53340"/>
                </a:cubicBezTo>
                <a:cubicBezTo>
                  <a:pt x="521592" y="49753"/>
                  <a:pt x="529203" y="51485"/>
                  <a:pt x="513080" y="48260"/>
                </a:cubicBezTo>
                <a:cubicBezTo>
                  <a:pt x="489373" y="49107"/>
                  <a:pt x="465638" y="49365"/>
                  <a:pt x="441960" y="50800"/>
                </a:cubicBezTo>
                <a:cubicBezTo>
                  <a:pt x="427049" y="51704"/>
                  <a:pt x="429585" y="55307"/>
                  <a:pt x="414020" y="58420"/>
                </a:cubicBezTo>
                <a:cubicBezTo>
                  <a:pt x="410571" y="59110"/>
                  <a:pt x="395260" y="61963"/>
                  <a:pt x="391160" y="63500"/>
                </a:cubicBezTo>
                <a:cubicBezTo>
                  <a:pt x="387615" y="64829"/>
                  <a:pt x="384516" y="67174"/>
                  <a:pt x="381000" y="68580"/>
                </a:cubicBezTo>
                <a:cubicBezTo>
                  <a:pt x="376028" y="70569"/>
                  <a:pt x="370215" y="70690"/>
                  <a:pt x="365760" y="73660"/>
                </a:cubicBezTo>
                <a:cubicBezTo>
                  <a:pt x="355912" y="80225"/>
                  <a:pt x="361036" y="77775"/>
                  <a:pt x="350520" y="81280"/>
                </a:cubicBezTo>
                <a:cubicBezTo>
                  <a:pt x="353060" y="82973"/>
                  <a:pt x="355140" y="85797"/>
                  <a:pt x="358140" y="86360"/>
                </a:cubicBezTo>
                <a:cubicBezTo>
                  <a:pt x="420891" y="98126"/>
                  <a:pt x="374124" y="83221"/>
                  <a:pt x="398780" y="91440"/>
                </a:cubicBezTo>
                <a:cubicBezTo>
                  <a:pt x="400473" y="93980"/>
                  <a:pt x="404600" y="96098"/>
                  <a:pt x="403860" y="99060"/>
                </a:cubicBezTo>
                <a:cubicBezTo>
                  <a:pt x="403211" y="101657"/>
                  <a:pt x="398904" y="101334"/>
                  <a:pt x="396240" y="101600"/>
                </a:cubicBezTo>
                <a:cubicBezTo>
                  <a:pt x="381893" y="103035"/>
                  <a:pt x="367453" y="103293"/>
                  <a:pt x="353060" y="104140"/>
                </a:cubicBezTo>
                <a:cubicBezTo>
                  <a:pt x="346287" y="105833"/>
                  <a:pt x="339222" y="106627"/>
                  <a:pt x="332740" y="109220"/>
                </a:cubicBezTo>
                <a:cubicBezTo>
                  <a:pt x="328507" y="110913"/>
                  <a:pt x="324206" y="112448"/>
                  <a:pt x="320040" y="114300"/>
                </a:cubicBezTo>
                <a:cubicBezTo>
                  <a:pt x="316580" y="115838"/>
                  <a:pt x="313425" y="118051"/>
                  <a:pt x="309880" y="119380"/>
                </a:cubicBezTo>
                <a:cubicBezTo>
                  <a:pt x="306611" y="120606"/>
                  <a:pt x="302989" y="120694"/>
                  <a:pt x="299720" y="121920"/>
                </a:cubicBezTo>
                <a:cubicBezTo>
                  <a:pt x="296175" y="123249"/>
                  <a:pt x="293040" y="125508"/>
                  <a:pt x="289560" y="127000"/>
                </a:cubicBezTo>
                <a:cubicBezTo>
                  <a:pt x="287099" y="128055"/>
                  <a:pt x="284280" y="128240"/>
                  <a:pt x="281940" y="129540"/>
                </a:cubicBezTo>
                <a:cubicBezTo>
                  <a:pt x="276603" y="132505"/>
                  <a:pt x="271780" y="136313"/>
                  <a:pt x="266700" y="139700"/>
                </a:cubicBezTo>
                <a:cubicBezTo>
                  <a:pt x="264160" y="141393"/>
                  <a:pt x="261239" y="142621"/>
                  <a:pt x="259080" y="144780"/>
                </a:cubicBezTo>
                <a:cubicBezTo>
                  <a:pt x="254847" y="149013"/>
                  <a:pt x="250886" y="153538"/>
                  <a:pt x="246380" y="157480"/>
                </a:cubicBezTo>
                <a:cubicBezTo>
                  <a:pt x="244083" y="159490"/>
                  <a:pt x="241105" y="160606"/>
                  <a:pt x="238760" y="162560"/>
                </a:cubicBezTo>
                <a:cubicBezTo>
                  <a:pt x="236000" y="164860"/>
                  <a:pt x="233920" y="167905"/>
                  <a:pt x="231140" y="170180"/>
                </a:cubicBezTo>
                <a:cubicBezTo>
                  <a:pt x="224587" y="175541"/>
                  <a:pt x="217865" y="180724"/>
                  <a:pt x="210820" y="185420"/>
                </a:cubicBezTo>
                <a:cubicBezTo>
                  <a:pt x="205740" y="188807"/>
                  <a:pt x="199897" y="191263"/>
                  <a:pt x="195580" y="195580"/>
                </a:cubicBezTo>
                <a:lnTo>
                  <a:pt x="180340" y="210820"/>
                </a:lnTo>
                <a:cubicBezTo>
                  <a:pt x="177800" y="213360"/>
                  <a:pt x="174713" y="215451"/>
                  <a:pt x="172720" y="218440"/>
                </a:cubicBezTo>
                <a:lnTo>
                  <a:pt x="162560" y="233680"/>
                </a:lnTo>
                <a:cubicBezTo>
                  <a:pt x="160867" y="236220"/>
                  <a:pt x="154451" y="241679"/>
                  <a:pt x="157480" y="241300"/>
                </a:cubicBezTo>
                <a:lnTo>
                  <a:pt x="177800" y="238760"/>
                </a:lnTo>
                <a:cubicBezTo>
                  <a:pt x="196352" y="232576"/>
                  <a:pt x="187845" y="234979"/>
                  <a:pt x="203200" y="231140"/>
                </a:cubicBezTo>
                <a:cubicBezTo>
                  <a:pt x="205740" y="231987"/>
                  <a:pt x="212198" y="231384"/>
                  <a:pt x="210820" y="233680"/>
                </a:cubicBezTo>
                <a:cubicBezTo>
                  <a:pt x="203955" y="245121"/>
                  <a:pt x="196722" y="241999"/>
                  <a:pt x="187960" y="246380"/>
                </a:cubicBezTo>
                <a:cubicBezTo>
                  <a:pt x="168265" y="256228"/>
                  <a:pt x="191873" y="247616"/>
                  <a:pt x="172720" y="254000"/>
                </a:cubicBezTo>
                <a:cubicBezTo>
                  <a:pt x="155321" y="271399"/>
                  <a:pt x="163458" y="265255"/>
                  <a:pt x="149860" y="274320"/>
                </a:cubicBezTo>
                <a:cubicBezTo>
                  <a:pt x="148167" y="276860"/>
                  <a:pt x="146939" y="279781"/>
                  <a:pt x="144780" y="281940"/>
                </a:cubicBezTo>
                <a:cubicBezTo>
                  <a:pt x="114577" y="312143"/>
                  <a:pt x="150080" y="270263"/>
                  <a:pt x="119380" y="304800"/>
                </a:cubicBezTo>
                <a:cubicBezTo>
                  <a:pt x="116568" y="307964"/>
                  <a:pt x="114631" y="311849"/>
                  <a:pt x="111760" y="314960"/>
                </a:cubicBezTo>
                <a:cubicBezTo>
                  <a:pt x="104451" y="322878"/>
                  <a:pt x="96520" y="330200"/>
                  <a:pt x="88900" y="337820"/>
                </a:cubicBezTo>
                <a:lnTo>
                  <a:pt x="60960" y="365760"/>
                </a:lnTo>
                <a:cubicBezTo>
                  <a:pt x="58420" y="368300"/>
                  <a:pt x="55333" y="370391"/>
                  <a:pt x="53340" y="373380"/>
                </a:cubicBezTo>
                <a:cubicBezTo>
                  <a:pt x="47377" y="382325"/>
                  <a:pt x="42005" y="389017"/>
                  <a:pt x="38100" y="398780"/>
                </a:cubicBezTo>
                <a:cubicBezTo>
                  <a:pt x="36111" y="403752"/>
                  <a:pt x="28565" y="416990"/>
                  <a:pt x="33020" y="414020"/>
                </a:cubicBezTo>
                <a:cubicBezTo>
                  <a:pt x="35560" y="412327"/>
                  <a:pt x="37910" y="410305"/>
                  <a:pt x="40640" y="408940"/>
                </a:cubicBezTo>
                <a:cubicBezTo>
                  <a:pt x="44284" y="407118"/>
                  <a:pt x="55165" y="404674"/>
                  <a:pt x="58420" y="403860"/>
                </a:cubicBezTo>
                <a:cubicBezTo>
                  <a:pt x="60960" y="402167"/>
                  <a:pt x="63310" y="400145"/>
                  <a:pt x="66040" y="398780"/>
                </a:cubicBezTo>
                <a:cubicBezTo>
                  <a:pt x="68435" y="397583"/>
                  <a:pt x="73135" y="393615"/>
                  <a:pt x="73660" y="396240"/>
                </a:cubicBezTo>
                <a:cubicBezTo>
                  <a:pt x="74710" y="401491"/>
                  <a:pt x="71925" y="407299"/>
                  <a:pt x="68580" y="411480"/>
                </a:cubicBezTo>
                <a:cubicBezTo>
                  <a:pt x="65193" y="415713"/>
                  <a:pt x="61673" y="419843"/>
                  <a:pt x="58420" y="424180"/>
                </a:cubicBezTo>
                <a:cubicBezTo>
                  <a:pt x="56588" y="426622"/>
                  <a:pt x="55114" y="429316"/>
                  <a:pt x="53340" y="431800"/>
                </a:cubicBezTo>
                <a:cubicBezTo>
                  <a:pt x="50879" y="435245"/>
                  <a:pt x="48260" y="438573"/>
                  <a:pt x="45720" y="441960"/>
                </a:cubicBezTo>
                <a:cubicBezTo>
                  <a:pt x="42722" y="450953"/>
                  <a:pt x="43331" y="450324"/>
                  <a:pt x="38100" y="459740"/>
                </a:cubicBezTo>
                <a:cubicBezTo>
                  <a:pt x="35702" y="464056"/>
                  <a:pt x="32688" y="468024"/>
                  <a:pt x="30480" y="472440"/>
                </a:cubicBezTo>
                <a:cubicBezTo>
                  <a:pt x="28441" y="476518"/>
                  <a:pt x="27439" y="481062"/>
                  <a:pt x="25400" y="485140"/>
                </a:cubicBezTo>
                <a:cubicBezTo>
                  <a:pt x="24035" y="487870"/>
                  <a:pt x="21685" y="490030"/>
                  <a:pt x="20320" y="492760"/>
                </a:cubicBezTo>
                <a:cubicBezTo>
                  <a:pt x="19123" y="495155"/>
                  <a:pt x="18695" y="497864"/>
                  <a:pt x="17780" y="500380"/>
                </a:cubicBezTo>
                <a:cubicBezTo>
                  <a:pt x="16964" y="502623"/>
                  <a:pt x="9581" y="521456"/>
                  <a:pt x="7620" y="528320"/>
                </a:cubicBezTo>
                <a:cubicBezTo>
                  <a:pt x="4523" y="539160"/>
                  <a:pt x="5159" y="539395"/>
                  <a:pt x="2540" y="551180"/>
                </a:cubicBezTo>
                <a:cubicBezTo>
                  <a:pt x="1783" y="554588"/>
                  <a:pt x="847" y="557953"/>
                  <a:pt x="0" y="561340"/>
                </a:cubicBezTo>
                <a:cubicBezTo>
                  <a:pt x="847" y="571500"/>
                  <a:pt x="-944" y="582239"/>
                  <a:pt x="2540" y="591820"/>
                </a:cubicBezTo>
                <a:cubicBezTo>
                  <a:pt x="3455" y="594336"/>
                  <a:pt x="8069" y="590953"/>
                  <a:pt x="10160" y="589280"/>
                </a:cubicBezTo>
                <a:cubicBezTo>
                  <a:pt x="12544" y="587373"/>
                  <a:pt x="12943" y="583670"/>
                  <a:pt x="15240" y="581660"/>
                </a:cubicBezTo>
                <a:cubicBezTo>
                  <a:pt x="19835" y="577640"/>
                  <a:pt x="30480" y="571500"/>
                  <a:pt x="30480" y="571500"/>
                </a:cubicBezTo>
                <a:cubicBezTo>
                  <a:pt x="31327" y="574040"/>
                  <a:pt x="33020" y="576443"/>
                  <a:pt x="33020" y="579120"/>
                </a:cubicBezTo>
                <a:cubicBezTo>
                  <a:pt x="33020" y="602667"/>
                  <a:pt x="34539" y="612764"/>
                  <a:pt x="27940" y="629920"/>
                </a:cubicBezTo>
                <a:cubicBezTo>
                  <a:pt x="24667" y="638431"/>
                  <a:pt x="17780" y="655320"/>
                  <a:pt x="17780" y="655320"/>
                </a:cubicBezTo>
                <a:cubicBezTo>
                  <a:pt x="16933" y="661247"/>
                  <a:pt x="16586" y="667266"/>
                  <a:pt x="15240" y="673100"/>
                </a:cubicBezTo>
                <a:cubicBezTo>
                  <a:pt x="14036" y="678318"/>
                  <a:pt x="10272" y="682986"/>
                  <a:pt x="10160" y="688340"/>
                </a:cubicBezTo>
                <a:cubicBezTo>
                  <a:pt x="9419" y="723902"/>
                  <a:pt x="11853" y="759460"/>
                  <a:pt x="12700" y="795020"/>
                </a:cubicBezTo>
                <a:cubicBezTo>
                  <a:pt x="15240" y="792480"/>
                  <a:pt x="18327" y="790389"/>
                  <a:pt x="20320" y="787400"/>
                </a:cubicBezTo>
                <a:cubicBezTo>
                  <a:pt x="23047" y="783309"/>
                  <a:pt x="24234" y="770111"/>
                  <a:pt x="25400" y="767080"/>
                </a:cubicBezTo>
                <a:cubicBezTo>
                  <a:pt x="28118" y="760012"/>
                  <a:pt x="35560" y="746760"/>
                  <a:pt x="35560" y="746760"/>
                </a:cubicBezTo>
                <a:cubicBezTo>
                  <a:pt x="40968" y="762984"/>
                  <a:pt x="35276" y="744587"/>
                  <a:pt x="40640" y="769620"/>
                </a:cubicBezTo>
                <a:cubicBezTo>
                  <a:pt x="45089" y="790382"/>
                  <a:pt x="45388" y="785410"/>
                  <a:pt x="48260" y="802640"/>
                </a:cubicBezTo>
                <a:cubicBezTo>
                  <a:pt x="49244" y="808545"/>
                  <a:pt x="49729" y="814530"/>
                  <a:pt x="50800" y="820420"/>
                </a:cubicBezTo>
                <a:cubicBezTo>
                  <a:pt x="51742" y="825601"/>
                  <a:pt x="53960" y="833079"/>
                  <a:pt x="55880" y="838200"/>
                </a:cubicBezTo>
                <a:cubicBezTo>
                  <a:pt x="57481" y="842469"/>
                  <a:pt x="59359" y="846631"/>
                  <a:pt x="60960" y="850900"/>
                </a:cubicBezTo>
                <a:cubicBezTo>
                  <a:pt x="70537" y="876437"/>
                  <a:pt x="55093" y="839165"/>
                  <a:pt x="68580" y="866140"/>
                </a:cubicBezTo>
                <a:cubicBezTo>
                  <a:pt x="69777" y="868535"/>
                  <a:pt x="70065" y="871299"/>
                  <a:pt x="71120" y="873760"/>
                </a:cubicBezTo>
                <a:cubicBezTo>
                  <a:pt x="72612" y="877240"/>
                  <a:pt x="74794" y="880404"/>
                  <a:pt x="76200" y="883920"/>
                </a:cubicBezTo>
                <a:cubicBezTo>
                  <a:pt x="78189" y="888892"/>
                  <a:pt x="81280" y="899160"/>
                  <a:pt x="81280" y="899160"/>
                </a:cubicBezTo>
                <a:cubicBezTo>
                  <a:pt x="87725" y="879824"/>
                  <a:pt x="85310" y="889171"/>
                  <a:pt x="88900" y="871220"/>
                </a:cubicBezTo>
                <a:cubicBezTo>
                  <a:pt x="91076" y="877749"/>
                  <a:pt x="92704" y="881983"/>
                  <a:pt x="93980" y="889000"/>
                </a:cubicBezTo>
                <a:cubicBezTo>
                  <a:pt x="95051" y="894890"/>
                  <a:pt x="95673" y="900853"/>
                  <a:pt x="96520" y="906780"/>
                </a:cubicBezTo>
                <a:cubicBezTo>
                  <a:pt x="97367" y="931333"/>
                  <a:pt x="97697" y="955910"/>
                  <a:pt x="99060" y="980440"/>
                </a:cubicBezTo>
                <a:cubicBezTo>
                  <a:pt x="99939" y="996267"/>
                  <a:pt x="101870" y="999029"/>
                  <a:pt x="106680" y="1013460"/>
                </a:cubicBezTo>
                <a:cubicBezTo>
                  <a:pt x="107527" y="1016000"/>
                  <a:pt x="108023" y="1018685"/>
                  <a:pt x="109220" y="1021080"/>
                </a:cubicBezTo>
                <a:cubicBezTo>
                  <a:pt x="110913" y="1024467"/>
                  <a:pt x="112894" y="1027724"/>
                  <a:pt x="114300" y="1031240"/>
                </a:cubicBezTo>
                <a:cubicBezTo>
                  <a:pt x="119809" y="1045012"/>
                  <a:pt x="118122" y="1050302"/>
                  <a:pt x="129540" y="1061720"/>
                </a:cubicBezTo>
                <a:cubicBezTo>
                  <a:pt x="146939" y="1079119"/>
                  <a:pt x="140795" y="1070982"/>
                  <a:pt x="149860" y="1084580"/>
                </a:cubicBezTo>
                <a:cubicBezTo>
                  <a:pt x="161463" y="1061374"/>
                  <a:pt x="152400" y="1083782"/>
                  <a:pt x="152400" y="1036320"/>
                </a:cubicBezTo>
                <a:cubicBezTo>
                  <a:pt x="152400" y="947629"/>
                  <a:pt x="149332" y="916087"/>
                  <a:pt x="157480" y="850900"/>
                </a:cubicBezTo>
                <a:cubicBezTo>
                  <a:pt x="158223" y="844959"/>
                  <a:pt x="158846" y="838991"/>
                  <a:pt x="160020" y="833120"/>
                </a:cubicBezTo>
                <a:cubicBezTo>
                  <a:pt x="167643" y="795006"/>
                  <a:pt x="162166" y="825251"/>
                  <a:pt x="167640" y="805180"/>
                </a:cubicBezTo>
                <a:cubicBezTo>
                  <a:pt x="169477" y="798444"/>
                  <a:pt x="171027" y="791633"/>
                  <a:pt x="172720" y="784860"/>
                </a:cubicBezTo>
                <a:lnTo>
                  <a:pt x="175260" y="774700"/>
                </a:lnTo>
                <a:cubicBezTo>
                  <a:pt x="176785" y="768599"/>
                  <a:pt x="177398" y="761305"/>
                  <a:pt x="182880" y="756920"/>
                </a:cubicBezTo>
                <a:cubicBezTo>
                  <a:pt x="184971" y="755247"/>
                  <a:pt x="187960" y="755227"/>
                  <a:pt x="190500" y="754380"/>
                </a:cubicBezTo>
                <a:cubicBezTo>
                  <a:pt x="192193" y="749300"/>
                  <a:pt x="192825" y="743732"/>
                  <a:pt x="195580" y="739140"/>
                </a:cubicBezTo>
                <a:cubicBezTo>
                  <a:pt x="198120" y="734907"/>
                  <a:pt x="201255" y="730978"/>
                  <a:pt x="203200" y="726440"/>
                </a:cubicBezTo>
                <a:cubicBezTo>
                  <a:pt x="218654" y="690382"/>
                  <a:pt x="203754" y="714179"/>
                  <a:pt x="215900" y="695960"/>
                </a:cubicBezTo>
                <a:cubicBezTo>
                  <a:pt x="221720" y="672678"/>
                  <a:pt x="217107" y="681449"/>
                  <a:pt x="226060" y="668020"/>
                </a:cubicBezTo>
                <a:cubicBezTo>
                  <a:pt x="227753" y="676487"/>
                  <a:pt x="230069" y="684852"/>
                  <a:pt x="231140" y="693420"/>
                </a:cubicBezTo>
                <a:cubicBezTo>
                  <a:pt x="231987" y="700193"/>
                  <a:pt x="232882" y="706961"/>
                  <a:pt x="233680" y="713740"/>
                </a:cubicBezTo>
                <a:cubicBezTo>
                  <a:pt x="234576" y="721354"/>
                  <a:pt x="235269" y="728992"/>
                  <a:pt x="236220" y="736600"/>
                </a:cubicBezTo>
                <a:cubicBezTo>
                  <a:pt x="236963" y="742541"/>
                  <a:pt x="237913" y="748453"/>
                  <a:pt x="238760" y="754380"/>
                </a:cubicBezTo>
                <a:cubicBezTo>
                  <a:pt x="239607" y="751840"/>
                  <a:pt x="240192" y="749197"/>
                  <a:pt x="241300" y="746760"/>
                </a:cubicBezTo>
                <a:cubicBezTo>
                  <a:pt x="249386" y="728970"/>
                  <a:pt x="256025" y="718120"/>
                  <a:pt x="266700" y="701040"/>
                </a:cubicBezTo>
                <a:cubicBezTo>
                  <a:pt x="269936" y="695863"/>
                  <a:pt x="274130" y="691261"/>
                  <a:pt x="276860" y="685800"/>
                </a:cubicBezTo>
                <a:cubicBezTo>
                  <a:pt x="280938" y="677644"/>
                  <a:pt x="284136" y="669051"/>
                  <a:pt x="287020" y="660400"/>
                </a:cubicBezTo>
                <a:cubicBezTo>
                  <a:pt x="287867" y="657860"/>
                  <a:pt x="288363" y="655175"/>
                  <a:pt x="289560" y="652780"/>
                </a:cubicBezTo>
                <a:cubicBezTo>
                  <a:pt x="291768" y="648364"/>
                  <a:pt x="294972" y="644496"/>
                  <a:pt x="297180" y="640080"/>
                </a:cubicBezTo>
                <a:cubicBezTo>
                  <a:pt x="298377" y="637685"/>
                  <a:pt x="298420" y="634800"/>
                  <a:pt x="299720" y="632460"/>
                </a:cubicBezTo>
                <a:cubicBezTo>
                  <a:pt x="305559" y="621949"/>
                  <a:pt x="310841" y="616383"/>
                  <a:pt x="317500" y="607060"/>
                </a:cubicBezTo>
                <a:cubicBezTo>
                  <a:pt x="319274" y="604576"/>
                  <a:pt x="320887" y="601980"/>
                  <a:pt x="322580" y="599440"/>
                </a:cubicBezTo>
                <a:cubicBezTo>
                  <a:pt x="330520" y="631202"/>
                  <a:pt x="320372" y="591713"/>
                  <a:pt x="327660" y="617220"/>
                </a:cubicBezTo>
                <a:cubicBezTo>
                  <a:pt x="334039" y="639546"/>
                  <a:pt x="326650" y="616730"/>
                  <a:pt x="332740" y="635000"/>
                </a:cubicBezTo>
                <a:cubicBezTo>
                  <a:pt x="337820" y="629920"/>
                  <a:pt x="342233" y="624071"/>
                  <a:pt x="347980" y="619760"/>
                </a:cubicBezTo>
                <a:cubicBezTo>
                  <a:pt x="351367" y="617220"/>
                  <a:pt x="354976" y="614952"/>
                  <a:pt x="358140" y="612140"/>
                </a:cubicBezTo>
                <a:cubicBezTo>
                  <a:pt x="362615" y="608163"/>
                  <a:pt x="366390" y="603445"/>
                  <a:pt x="370840" y="599440"/>
                </a:cubicBezTo>
                <a:cubicBezTo>
                  <a:pt x="387836" y="584143"/>
                  <a:pt x="377952" y="594106"/>
                  <a:pt x="391160" y="584200"/>
                </a:cubicBezTo>
                <a:cubicBezTo>
                  <a:pt x="395497" y="580947"/>
                  <a:pt x="399349" y="577047"/>
                  <a:pt x="403860" y="574040"/>
                </a:cubicBezTo>
                <a:cubicBezTo>
                  <a:pt x="409629" y="570194"/>
                  <a:pt x="429202" y="558099"/>
                  <a:pt x="439420" y="553720"/>
                </a:cubicBezTo>
                <a:cubicBezTo>
                  <a:pt x="441881" y="552665"/>
                  <a:pt x="444645" y="552377"/>
                  <a:pt x="447040" y="551180"/>
                </a:cubicBezTo>
                <a:cubicBezTo>
                  <a:pt x="453167" y="548116"/>
                  <a:pt x="461315" y="542510"/>
                  <a:pt x="467360" y="538480"/>
                </a:cubicBezTo>
                <a:cubicBezTo>
                  <a:pt x="471259" y="550177"/>
                  <a:pt x="470858" y="545014"/>
                  <a:pt x="467360" y="561340"/>
                </a:cubicBezTo>
                <a:cubicBezTo>
                  <a:pt x="465897" y="568167"/>
                  <a:pt x="462280" y="581660"/>
                  <a:pt x="462280" y="581660"/>
                </a:cubicBezTo>
                <a:cubicBezTo>
                  <a:pt x="463127" y="591820"/>
                  <a:pt x="461596" y="602468"/>
                  <a:pt x="464820" y="612140"/>
                </a:cubicBezTo>
                <a:cubicBezTo>
                  <a:pt x="465785" y="615036"/>
                  <a:pt x="467741" y="606679"/>
                  <a:pt x="469900" y="604520"/>
                </a:cubicBezTo>
                <a:cubicBezTo>
                  <a:pt x="472059" y="602361"/>
                  <a:pt x="474790" y="600805"/>
                  <a:pt x="477520" y="599440"/>
                </a:cubicBezTo>
                <a:cubicBezTo>
                  <a:pt x="497320" y="589540"/>
                  <a:pt x="468345" y="610766"/>
                  <a:pt x="500380" y="586740"/>
                </a:cubicBezTo>
                <a:cubicBezTo>
                  <a:pt x="533584" y="561837"/>
                  <a:pt x="492161" y="592611"/>
                  <a:pt x="518160" y="574040"/>
                </a:cubicBezTo>
                <a:cubicBezTo>
                  <a:pt x="521605" y="571579"/>
                  <a:pt x="524644" y="568520"/>
                  <a:pt x="528320" y="566420"/>
                </a:cubicBezTo>
                <a:cubicBezTo>
                  <a:pt x="530645" y="565092"/>
                  <a:pt x="533545" y="565077"/>
                  <a:pt x="535940" y="563880"/>
                </a:cubicBezTo>
                <a:cubicBezTo>
                  <a:pt x="543802" y="559949"/>
                  <a:pt x="545666" y="555782"/>
                  <a:pt x="553720" y="551180"/>
                </a:cubicBezTo>
                <a:cubicBezTo>
                  <a:pt x="556045" y="549852"/>
                  <a:pt x="558800" y="549487"/>
                  <a:pt x="561340" y="548640"/>
                </a:cubicBezTo>
                <a:cubicBezTo>
                  <a:pt x="564727" y="546100"/>
                  <a:pt x="567714" y="542913"/>
                  <a:pt x="571500" y="541020"/>
                </a:cubicBezTo>
                <a:cubicBezTo>
                  <a:pt x="576289" y="538625"/>
                  <a:pt x="586740" y="535940"/>
                  <a:pt x="586740" y="535940"/>
                </a:cubicBezTo>
                <a:cubicBezTo>
                  <a:pt x="585036" y="556385"/>
                  <a:pt x="586287" y="561156"/>
                  <a:pt x="581660" y="576580"/>
                </a:cubicBezTo>
                <a:cubicBezTo>
                  <a:pt x="580121" y="581709"/>
                  <a:pt x="571267" y="592484"/>
                  <a:pt x="576580" y="591820"/>
                </a:cubicBezTo>
                <a:lnTo>
                  <a:pt x="596900" y="589280"/>
                </a:lnTo>
                <a:cubicBezTo>
                  <a:pt x="605367" y="586740"/>
                  <a:pt x="613914" y="584455"/>
                  <a:pt x="622300" y="581660"/>
                </a:cubicBezTo>
                <a:cubicBezTo>
                  <a:pt x="654276" y="571001"/>
                  <a:pt x="630983" y="576367"/>
                  <a:pt x="655320" y="571500"/>
                </a:cubicBezTo>
                <a:cubicBezTo>
                  <a:pt x="676539" y="560891"/>
                  <a:pt x="653561" y="571266"/>
                  <a:pt x="678180" y="563880"/>
                </a:cubicBezTo>
                <a:cubicBezTo>
                  <a:pt x="682547" y="562570"/>
                  <a:pt x="686611" y="560401"/>
                  <a:pt x="690880" y="558800"/>
                </a:cubicBezTo>
                <a:cubicBezTo>
                  <a:pt x="710449" y="551462"/>
                  <a:pt x="684641" y="561726"/>
                  <a:pt x="708660" y="553720"/>
                </a:cubicBezTo>
                <a:cubicBezTo>
                  <a:pt x="712985" y="552278"/>
                  <a:pt x="717035" y="550082"/>
                  <a:pt x="721360" y="548640"/>
                </a:cubicBezTo>
                <a:cubicBezTo>
                  <a:pt x="726741" y="546846"/>
                  <a:pt x="739187" y="544567"/>
                  <a:pt x="744220" y="543560"/>
                </a:cubicBezTo>
                <a:cubicBezTo>
                  <a:pt x="750993" y="545818"/>
                  <a:pt x="755723" y="546995"/>
                  <a:pt x="762000" y="551180"/>
                </a:cubicBezTo>
                <a:cubicBezTo>
                  <a:pt x="790391" y="570107"/>
                  <a:pt x="760308" y="552404"/>
                  <a:pt x="784860" y="571500"/>
                </a:cubicBezTo>
                <a:cubicBezTo>
                  <a:pt x="788757" y="574531"/>
                  <a:pt x="793327" y="576580"/>
                  <a:pt x="797560" y="579120"/>
                </a:cubicBezTo>
                <a:cubicBezTo>
                  <a:pt x="800947" y="584200"/>
                  <a:pt x="802836" y="590697"/>
                  <a:pt x="807720" y="594360"/>
                </a:cubicBezTo>
                <a:cubicBezTo>
                  <a:pt x="815195" y="599966"/>
                  <a:pt x="819604" y="602524"/>
                  <a:pt x="825500" y="609600"/>
                </a:cubicBezTo>
                <a:cubicBezTo>
                  <a:pt x="837880" y="624456"/>
                  <a:pt x="821270" y="610238"/>
                  <a:pt x="840740" y="624840"/>
                </a:cubicBezTo>
                <a:cubicBezTo>
                  <a:pt x="844127" y="607060"/>
                  <a:pt x="834711" y="563406"/>
                  <a:pt x="850900" y="571500"/>
                </a:cubicBezTo>
                <a:cubicBezTo>
                  <a:pt x="856620" y="574360"/>
                  <a:pt x="867999" y="579262"/>
                  <a:pt x="873760" y="584200"/>
                </a:cubicBezTo>
                <a:cubicBezTo>
                  <a:pt x="877396" y="587317"/>
                  <a:pt x="880316" y="591206"/>
                  <a:pt x="883920" y="594360"/>
                </a:cubicBezTo>
                <a:cubicBezTo>
                  <a:pt x="898935" y="607498"/>
                  <a:pt x="890994" y="596262"/>
                  <a:pt x="906780" y="614680"/>
                </a:cubicBezTo>
                <a:cubicBezTo>
                  <a:pt x="913062" y="622009"/>
                  <a:pt x="919205" y="629508"/>
                  <a:pt x="924560" y="637540"/>
                </a:cubicBezTo>
                <a:cubicBezTo>
                  <a:pt x="926253" y="640080"/>
                  <a:pt x="927686" y="642815"/>
                  <a:pt x="929640" y="645160"/>
                </a:cubicBezTo>
                <a:cubicBezTo>
                  <a:pt x="931940" y="647920"/>
                  <a:pt x="934720" y="650240"/>
                  <a:pt x="937260" y="652780"/>
                </a:cubicBezTo>
                <a:cubicBezTo>
                  <a:pt x="938107" y="650240"/>
                  <a:pt x="939307" y="647792"/>
                  <a:pt x="939800" y="645160"/>
                </a:cubicBezTo>
                <a:cubicBezTo>
                  <a:pt x="941852" y="634215"/>
                  <a:pt x="938494" y="621263"/>
                  <a:pt x="944880" y="612140"/>
                </a:cubicBezTo>
                <a:cubicBezTo>
                  <a:pt x="947711" y="608096"/>
                  <a:pt x="953415" y="617110"/>
                  <a:pt x="957580" y="619760"/>
                </a:cubicBezTo>
                <a:cubicBezTo>
                  <a:pt x="962731" y="623038"/>
                  <a:pt x="967740" y="626533"/>
                  <a:pt x="972820" y="629920"/>
                </a:cubicBezTo>
                <a:cubicBezTo>
                  <a:pt x="975360" y="631613"/>
                  <a:pt x="978281" y="632841"/>
                  <a:pt x="980440" y="635000"/>
                </a:cubicBezTo>
                <a:cubicBezTo>
                  <a:pt x="982980" y="637540"/>
                  <a:pt x="985357" y="640255"/>
                  <a:pt x="988060" y="642620"/>
                </a:cubicBezTo>
                <a:cubicBezTo>
                  <a:pt x="998687" y="651919"/>
                  <a:pt x="1000159" y="651004"/>
                  <a:pt x="1008380" y="660400"/>
                </a:cubicBezTo>
                <a:cubicBezTo>
                  <a:pt x="1032546" y="688018"/>
                  <a:pt x="1001168" y="656465"/>
                  <a:pt x="1038860" y="703580"/>
                </a:cubicBezTo>
                <a:cubicBezTo>
                  <a:pt x="1042247" y="707813"/>
                  <a:pt x="1045831" y="711896"/>
                  <a:pt x="1049020" y="716280"/>
                </a:cubicBezTo>
                <a:cubicBezTo>
                  <a:pt x="1052611" y="721218"/>
                  <a:pt x="1055432" y="726701"/>
                  <a:pt x="1059180" y="731520"/>
                </a:cubicBezTo>
                <a:cubicBezTo>
                  <a:pt x="1073596" y="750055"/>
                  <a:pt x="1060852" y="727244"/>
                  <a:pt x="1071880" y="749300"/>
                </a:cubicBezTo>
                <a:cubicBezTo>
                  <a:pt x="1076351" y="718005"/>
                  <a:pt x="1075163" y="737461"/>
                  <a:pt x="1069340" y="690880"/>
                </a:cubicBezTo>
                <a:cubicBezTo>
                  <a:pt x="1066367" y="667096"/>
                  <a:pt x="1068456" y="677182"/>
                  <a:pt x="1064260" y="660400"/>
                </a:cubicBezTo>
                <a:cubicBezTo>
                  <a:pt x="1067647" y="659553"/>
                  <a:pt x="1070946" y="657513"/>
                  <a:pt x="1074420" y="657860"/>
                </a:cubicBezTo>
                <a:cubicBezTo>
                  <a:pt x="1079748" y="658393"/>
                  <a:pt x="1084628" y="661110"/>
                  <a:pt x="1089660" y="662940"/>
                </a:cubicBezTo>
                <a:cubicBezTo>
                  <a:pt x="1102594" y="667643"/>
                  <a:pt x="1103160" y="668067"/>
                  <a:pt x="1115060" y="675640"/>
                </a:cubicBezTo>
                <a:cubicBezTo>
                  <a:pt x="1147652" y="696381"/>
                  <a:pt x="1117532" y="676430"/>
                  <a:pt x="1137920" y="693420"/>
                </a:cubicBezTo>
                <a:cubicBezTo>
                  <a:pt x="1149372" y="702964"/>
                  <a:pt x="1148430" y="695215"/>
                  <a:pt x="1160780" y="713740"/>
                </a:cubicBezTo>
                <a:cubicBezTo>
                  <a:pt x="1162473" y="716280"/>
                  <a:pt x="1164086" y="718876"/>
                  <a:pt x="1165860" y="721360"/>
                </a:cubicBezTo>
                <a:cubicBezTo>
                  <a:pt x="1168321" y="724805"/>
                  <a:pt x="1171132" y="727998"/>
                  <a:pt x="1173480" y="731520"/>
                </a:cubicBezTo>
                <a:cubicBezTo>
                  <a:pt x="1176218" y="735628"/>
                  <a:pt x="1178450" y="740055"/>
                  <a:pt x="1181100" y="744220"/>
                </a:cubicBezTo>
                <a:cubicBezTo>
                  <a:pt x="1184378" y="749371"/>
                  <a:pt x="1189329" y="753668"/>
                  <a:pt x="1191260" y="759460"/>
                </a:cubicBezTo>
                <a:cubicBezTo>
                  <a:pt x="1194765" y="769976"/>
                  <a:pt x="1192315" y="764852"/>
                  <a:pt x="1198880" y="774700"/>
                </a:cubicBezTo>
                <a:cubicBezTo>
                  <a:pt x="1199694" y="777955"/>
                  <a:pt x="1202138" y="788836"/>
                  <a:pt x="1203960" y="792480"/>
                </a:cubicBezTo>
                <a:cubicBezTo>
                  <a:pt x="1205325" y="795210"/>
                  <a:pt x="1207347" y="797560"/>
                  <a:pt x="1209040" y="800100"/>
                </a:cubicBezTo>
                <a:cubicBezTo>
                  <a:pt x="1209887" y="804333"/>
                  <a:pt x="1210643" y="808586"/>
                  <a:pt x="1211580" y="812800"/>
                </a:cubicBezTo>
                <a:cubicBezTo>
                  <a:pt x="1212337" y="816208"/>
                  <a:pt x="1213712" y="819493"/>
                  <a:pt x="1214120" y="822960"/>
                </a:cubicBezTo>
                <a:cubicBezTo>
                  <a:pt x="1215410" y="833924"/>
                  <a:pt x="1215704" y="844982"/>
                  <a:pt x="1216660" y="855980"/>
                </a:cubicBezTo>
                <a:cubicBezTo>
                  <a:pt x="1217397" y="864457"/>
                  <a:pt x="1218353" y="872913"/>
                  <a:pt x="1219200" y="881380"/>
                </a:cubicBezTo>
                <a:cubicBezTo>
                  <a:pt x="1218353" y="926253"/>
                  <a:pt x="1217782" y="971133"/>
                  <a:pt x="1216660" y="1016000"/>
                </a:cubicBezTo>
                <a:cubicBezTo>
                  <a:pt x="1216088" y="1038869"/>
                  <a:pt x="1213126" y="1061726"/>
                  <a:pt x="1214120" y="1084580"/>
                </a:cubicBezTo>
                <a:cubicBezTo>
                  <a:pt x="1214284" y="1088363"/>
                  <a:pt x="1216999" y="1077501"/>
                  <a:pt x="1219200" y="1074420"/>
                </a:cubicBezTo>
                <a:cubicBezTo>
                  <a:pt x="1221288" y="1071497"/>
                  <a:pt x="1224732" y="1069723"/>
                  <a:pt x="1226820" y="1066800"/>
                </a:cubicBezTo>
                <a:cubicBezTo>
                  <a:pt x="1229021" y="1063719"/>
                  <a:pt x="1229893" y="1059851"/>
                  <a:pt x="1231900" y="1056640"/>
                </a:cubicBezTo>
                <a:cubicBezTo>
                  <a:pt x="1234144" y="1053050"/>
                  <a:pt x="1236980" y="1049867"/>
                  <a:pt x="1239520" y="1046480"/>
                </a:cubicBezTo>
                <a:cubicBezTo>
                  <a:pt x="1252026" y="1008963"/>
                  <a:pt x="1236004" y="1055621"/>
                  <a:pt x="1252220" y="1013460"/>
                </a:cubicBezTo>
                <a:cubicBezTo>
                  <a:pt x="1254142" y="1008462"/>
                  <a:pt x="1255761" y="1003349"/>
                  <a:pt x="1257300" y="998220"/>
                </a:cubicBezTo>
                <a:cubicBezTo>
                  <a:pt x="1259227" y="991798"/>
                  <a:pt x="1259087" y="985106"/>
                  <a:pt x="1264920" y="980440"/>
                </a:cubicBezTo>
                <a:cubicBezTo>
                  <a:pt x="1267011" y="978767"/>
                  <a:pt x="1270000" y="978747"/>
                  <a:pt x="1272540" y="977900"/>
                </a:cubicBezTo>
                <a:cubicBezTo>
                  <a:pt x="1289673" y="995033"/>
                  <a:pt x="1280964" y="990868"/>
                  <a:pt x="1295400" y="995680"/>
                </a:cubicBezTo>
                <a:cubicBezTo>
                  <a:pt x="1302961" y="1007022"/>
                  <a:pt x="1303020" y="1010707"/>
                  <a:pt x="1303020" y="982980"/>
                </a:cubicBezTo>
                <a:cubicBezTo>
                  <a:pt x="1303020" y="955027"/>
                  <a:pt x="1302339" y="927051"/>
                  <a:pt x="1300480" y="899160"/>
                </a:cubicBezTo>
                <a:cubicBezTo>
                  <a:pt x="1299795" y="888883"/>
                  <a:pt x="1296537" y="878917"/>
                  <a:pt x="1295400" y="868680"/>
                </a:cubicBezTo>
                <a:cubicBezTo>
                  <a:pt x="1294553" y="861060"/>
                  <a:pt x="1293811" y="853428"/>
                  <a:pt x="1292860" y="845820"/>
                </a:cubicBezTo>
                <a:cubicBezTo>
                  <a:pt x="1292117" y="839879"/>
                  <a:pt x="1290916" y="833997"/>
                  <a:pt x="1290320" y="828040"/>
                </a:cubicBezTo>
                <a:cubicBezTo>
                  <a:pt x="1289222" y="817056"/>
                  <a:pt x="1288627" y="806027"/>
                  <a:pt x="1287780" y="795020"/>
                </a:cubicBezTo>
                <a:cubicBezTo>
                  <a:pt x="1290320" y="794173"/>
                  <a:pt x="1292759" y="792040"/>
                  <a:pt x="1295400" y="792480"/>
                </a:cubicBezTo>
                <a:cubicBezTo>
                  <a:pt x="1298411" y="792982"/>
                  <a:pt x="1300536" y="795786"/>
                  <a:pt x="1303020" y="797560"/>
                </a:cubicBezTo>
                <a:cubicBezTo>
                  <a:pt x="1316475" y="807171"/>
                  <a:pt x="1308434" y="803598"/>
                  <a:pt x="1320800" y="807720"/>
                </a:cubicBezTo>
                <a:cubicBezTo>
                  <a:pt x="1324187" y="810260"/>
                  <a:pt x="1327515" y="812879"/>
                  <a:pt x="1330960" y="815340"/>
                </a:cubicBezTo>
                <a:cubicBezTo>
                  <a:pt x="1333444" y="817114"/>
                  <a:pt x="1336421" y="818261"/>
                  <a:pt x="1338580" y="820420"/>
                </a:cubicBezTo>
                <a:cubicBezTo>
                  <a:pt x="1340739" y="822579"/>
                  <a:pt x="1341501" y="825881"/>
                  <a:pt x="1343660" y="828040"/>
                </a:cubicBezTo>
                <a:cubicBezTo>
                  <a:pt x="1346653" y="831033"/>
                  <a:pt x="1350433" y="833120"/>
                  <a:pt x="1353820" y="835660"/>
                </a:cubicBezTo>
                <a:cubicBezTo>
                  <a:pt x="1352973" y="828040"/>
                  <a:pt x="1352784" y="820318"/>
                  <a:pt x="1351280" y="812800"/>
                </a:cubicBezTo>
                <a:cubicBezTo>
                  <a:pt x="1350230" y="807549"/>
                  <a:pt x="1347250" y="802811"/>
                  <a:pt x="1346200" y="797560"/>
                </a:cubicBezTo>
                <a:cubicBezTo>
                  <a:pt x="1337373" y="753426"/>
                  <a:pt x="1351170" y="796512"/>
                  <a:pt x="1338580" y="749300"/>
                </a:cubicBezTo>
                <a:cubicBezTo>
                  <a:pt x="1337405" y="744895"/>
                  <a:pt x="1334942" y="740925"/>
                  <a:pt x="1333500" y="736600"/>
                </a:cubicBezTo>
                <a:cubicBezTo>
                  <a:pt x="1331551" y="730752"/>
                  <a:pt x="1329915" y="724800"/>
                  <a:pt x="1328420" y="718820"/>
                </a:cubicBezTo>
                <a:cubicBezTo>
                  <a:pt x="1327031" y="713266"/>
                  <a:pt x="1321514" y="685049"/>
                  <a:pt x="1318260" y="678180"/>
                </a:cubicBezTo>
                <a:cubicBezTo>
                  <a:pt x="1313225" y="667550"/>
                  <a:pt x="1303711" y="659010"/>
                  <a:pt x="1300480" y="647700"/>
                </a:cubicBezTo>
                <a:cubicBezTo>
                  <a:pt x="1298787" y="641773"/>
                  <a:pt x="1297689" y="635643"/>
                  <a:pt x="1295400" y="629920"/>
                </a:cubicBezTo>
                <a:cubicBezTo>
                  <a:pt x="1294266" y="627086"/>
                  <a:pt x="1287358" y="623040"/>
                  <a:pt x="1290320" y="622300"/>
                </a:cubicBezTo>
                <a:cubicBezTo>
                  <a:pt x="1295515" y="621001"/>
                  <a:pt x="1305560" y="627380"/>
                  <a:pt x="1305560" y="627380"/>
                </a:cubicBezTo>
                <a:cubicBezTo>
                  <a:pt x="1309793" y="630767"/>
                  <a:pt x="1314180" y="633970"/>
                  <a:pt x="1318260" y="637540"/>
                </a:cubicBezTo>
                <a:cubicBezTo>
                  <a:pt x="1320963" y="639905"/>
                  <a:pt x="1322891" y="643167"/>
                  <a:pt x="1325880" y="645160"/>
                </a:cubicBezTo>
                <a:cubicBezTo>
                  <a:pt x="1328108" y="646645"/>
                  <a:pt x="1331105" y="646503"/>
                  <a:pt x="1333500" y="647700"/>
                </a:cubicBezTo>
                <a:cubicBezTo>
                  <a:pt x="1336230" y="649065"/>
                  <a:pt x="1338580" y="651087"/>
                  <a:pt x="1341120" y="652780"/>
                </a:cubicBezTo>
                <a:cubicBezTo>
                  <a:pt x="1336393" y="610240"/>
                  <a:pt x="1341592" y="649542"/>
                  <a:pt x="1333500" y="607060"/>
                </a:cubicBezTo>
                <a:cubicBezTo>
                  <a:pt x="1331573" y="596942"/>
                  <a:pt x="1330703" y="586624"/>
                  <a:pt x="1328420" y="576580"/>
                </a:cubicBezTo>
                <a:cubicBezTo>
                  <a:pt x="1326461" y="567960"/>
                  <a:pt x="1323166" y="559697"/>
                  <a:pt x="1320800" y="551180"/>
                </a:cubicBezTo>
                <a:cubicBezTo>
                  <a:pt x="1318931" y="544453"/>
                  <a:pt x="1317802" y="537524"/>
                  <a:pt x="1315720" y="530860"/>
                </a:cubicBezTo>
                <a:cubicBezTo>
                  <a:pt x="1313562" y="523955"/>
                  <a:pt x="1310227" y="517454"/>
                  <a:pt x="1308100" y="510540"/>
                </a:cubicBezTo>
                <a:cubicBezTo>
                  <a:pt x="1306830" y="506414"/>
                  <a:pt x="1306925" y="501936"/>
                  <a:pt x="1305560" y="497840"/>
                </a:cubicBezTo>
                <a:cubicBezTo>
                  <a:pt x="1297347" y="473202"/>
                  <a:pt x="1299237" y="477556"/>
                  <a:pt x="1287780" y="462280"/>
                </a:cubicBezTo>
                <a:cubicBezTo>
                  <a:pt x="1286933" y="459740"/>
                  <a:pt x="1286295" y="457121"/>
                  <a:pt x="1285240" y="454660"/>
                </a:cubicBezTo>
                <a:cubicBezTo>
                  <a:pt x="1278527" y="438996"/>
                  <a:pt x="1274761" y="445271"/>
                  <a:pt x="1297940" y="441960"/>
                </a:cubicBezTo>
                <a:cubicBezTo>
                  <a:pt x="1303129" y="443690"/>
                  <a:pt x="1322263" y="450948"/>
                  <a:pt x="1328420" y="449580"/>
                </a:cubicBezTo>
                <a:cubicBezTo>
                  <a:pt x="1331927" y="448801"/>
                  <a:pt x="1333500" y="444500"/>
                  <a:pt x="1336040" y="441960"/>
                </a:cubicBezTo>
                <a:cubicBezTo>
                  <a:pt x="1320639" y="405382"/>
                  <a:pt x="1321301" y="399787"/>
                  <a:pt x="1303020" y="373380"/>
                </a:cubicBezTo>
                <a:cubicBezTo>
                  <a:pt x="1299934" y="368923"/>
                  <a:pt x="1296507" y="364691"/>
                  <a:pt x="1292860" y="360680"/>
                </a:cubicBezTo>
                <a:cubicBezTo>
                  <a:pt x="1267733" y="333040"/>
                  <a:pt x="1287430" y="355293"/>
                  <a:pt x="1267460" y="337820"/>
                </a:cubicBezTo>
                <a:cubicBezTo>
                  <a:pt x="1263856" y="334666"/>
                  <a:pt x="1260904" y="330814"/>
                  <a:pt x="1257300" y="327660"/>
                </a:cubicBezTo>
                <a:cubicBezTo>
                  <a:pt x="1253733" y="324539"/>
                  <a:pt x="1234109" y="310616"/>
                  <a:pt x="1231900" y="309880"/>
                </a:cubicBezTo>
                <a:lnTo>
                  <a:pt x="1224280" y="307340"/>
                </a:lnTo>
                <a:cubicBezTo>
                  <a:pt x="1220893" y="304800"/>
                  <a:pt x="1211876" y="303310"/>
                  <a:pt x="1214120" y="299720"/>
                </a:cubicBezTo>
                <a:cubicBezTo>
                  <a:pt x="1221544" y="287842"/>
                  <a:pt x="1240161" y="286490"/>
                  <a:pt x="1252220" y="284480"/>
                </a:cubicBezTo>
                <a:cubicBezTo>
                  <a:pt x="1261533" y="279400"/>
                  <a:pt x="1275981" y="278991"/>
                  <a:pt x="1280160" y="269240"/>
                </a:cubicBezTo>
                <a:cubicBezTo>
                  <a:pt x="1283306" y="261898"/>
                  <a:pt x="1272573" y="255056"/>
                  <a:pt x="1267460" y="248920"/>
                </a:cubicBezTo>
                <a:cubicBezTo>
                  <a:pt x="1259795" y="239722"/>
                  <a:pt x="1250527" y="231987"/>
                  <a:pt x="1242060" y="223520"/>
                </a:cubicBezTo>
                <a:cubicBezTo>
                  <a:pt x="1237827" y="219287"/>
                  <a:pt x="1233100" y="215495"/>
                  <a:pt x="1229360" y="210820"/>
                </a:cubicBezTo>
                <a:cubicBezTo>
                  <a:pt x="1225973" y="206587"/>
                  <a:pt x="1223033" y="201953"/>
                  <a:pt x="1219200" y="198120"/>
                </a:cubicBezTo>
                <a:cubicBezTo>
                  <a:pt x="1217463" y="196383"/>
                  <a:pt x="1198524" y="180634"/>
                  <a:pt x="1193800" y="177800"/>
                </a:cubicBezTo>
                <a:cubicBezTo>
                  <a:pt x="1188930" y="174878"/>
                  <a:pt x="1183525" y="172938"/>
                  <a:pt x="1178560" y="170180"/>
                </a:cubicBezTo>
                <a:cubicBezTo>
                  <a:pt x="1175891" y="168697"/>
                  <a:pt x="1173836" y="166065"/>
                  <a:pt x="1170940" y="165100"/>
                </a:cubicBezTo>
                <a:cubicBezTo>
                  <a:pt x="1166054" y="163471"/>
                  <a:pt x="1160727" y="163677"/>
                  <a:pt x="1155700" y="162560"/>
                </a:cubicBezTo>
                <a:cubicBezTo>
                  <a:pt x="1153086" y="161979"/>
                  <a:pt x="1150620" y="160867"/>
                  <a:pt x="1148080" y="160020"/>
                </a:cubicBezTo>
                <a:cubicBezTo>
                  <a:pt x="1169357" y="149382"/>
                  <a:pt x="1145650" y="159990"/>
                  <a:pt x="1173480" y="152400"/>
                </a:cubicBezTo>
                <a:cubicBezTo>
                  <a:pt x="1199562" y="145287"/>
                  <a:pt x="1175324" y="150451"/>
                  <a:pt x="1193800" y="142240"/>
                </a:cubicBezTo>
                <a:cubicBezTo>
                  <a:pt x="1204347" y="137553"/>
                  <a:pt x="1210875" y="136793"/>
                  <a:pt x="1221740" y="134620"/>
                </a:cubicBezTo>
                <a:cubicBezTo>
                  <a:pt x="1219200" y="132927"/>
                  <a:pt x="1216604" y="131314"/>
                  <a:pt x="1214120" y="129540"/>
                </a:cubicBezTo>
                <a:cubicBezTo>
                  <a:pt x="1210675" y="127079"/>
                  <a:pt x="1207617" y="124053"/>
                  <a:pt x="1203960" y="121920"/>
                </a:cubicBezTo>
                <a:cubicBezTo>
                  <a:pt x="1194305" y="116288"/>
                  <a:pt x="1186207" y="112131"/>
                  <a:pt x="1176020" y="109220"/>
                </a:cubicBezTo>
                <a:cubicBezTo>
                  <a:pt x="1172663" y="108261"/>
                  <a:pt x="1169310" y="107211"/>
                  <a:pt x="1165860" y="106680"/>
                </a:cubicBezTo>
                <a:cubicBezTo>
                  <a:pt x="1158282" y="105514"/>
                  <a:pt x="1150620" y="104987"/>
                  <a:pt x="1143000" y="104140"/>
                </a:cubicBezTo>
                <a:lnTo>
                  <a:pt x="1043940" y="106680"/>
                </a:lnTo>
                <a:cubicBezTo>
                  <a:pt x="1039627" y="106876"/>
                  <a:pt x="1035405" y="108084"/>
                  <a:pt x="1031240" y="109220"/>
                </a:cubicBezTo>
                <a:cubicBezTo>
                  <a:pt x="1026074" y="110629"/>
                  <a:pt x="1010749" y="115350"/>
                  <a:pt x="1016000" y="114300"/>
                </a:cubicBezTo>
                <a:lnTo>
                  <a:pt x="1041400" y="109220"/>
                </a:lnTo>
                <a:cubicBezTo>
                  <a:pt x="1045633" y="106680"/>
                  <a:pt x="1049914" y="104217"/>
                  <a:pt x="1054100" y="101600"/>
                </a:cubicBezTo>
                <a:cubicBezTo>
                  <a:pt x="1056689" y="99982"/>
                  <a:pt x="1058862" y="97592"/>
                  <a:pt x="1061720" y="96520"/>
                </a:cubicBezTo>
                <a:cubicBezTo>
                  <a:pt x="1065762" y="95004"/>
                  <a:pt x="1070232" y="95027"/>
                  <a:pt x="1074420" y="93980"/>
                </a:cubicBezTo>
                <a:cubicBezTo>
                  <a:pt x="1077017" y="93331"/>
                  <a:pt x="1079500" y="92287"/>
                  <a:pt x="1082040" y="91440"/>
                </a:cubicBezTo>
                <a:cubicBezTo>
                  <a:pt x="1075224" y="90077"/>
                  <a:pt x="1059624" y="87503"/>
                  <a:pt x="1054100" y="83820"/>
                </a:cubicBezTo>
                <a:cubicBezTo>
                  <a:pt x="1049020" y="80433"/>
                  <a:pt x="1044236" y="76555"/>
                  <a:pt x="1038860" y="73660"/>
                </a:cubicBezTo>
                <a:cubicBezTo>
                  <a:pt x="1030657" y="69243"/>
                  <a:pt x="989759" y="54001"/>
                  <a:pt x="988060" y="53340"/>
                </a:cubicBezTo>
                <a:cubicBezTo>
                  <a:pt x="983811" y="51687"/>
                  <a:pt x="979909" y="48563"/>
                  <a:pt x="975360" y="48260"/>
                </a:cubicBezTo>
                <a:lnTo>
                  <a:pt x="937260" y="45720"/>
                </a:lnTo>
                <a:cubicBezTo>
                  <a:pt x="934638" y="45938"/>
                  <a:pt x="903159" y="47395"/>
                  <a:pt x="894080" y="50800"/>
                </a:cubicBezTo>
                <a:cubicBezTo>
                  <a:pt x="891222" y="51872"/>
                  <a:pt x="889000" y="54187"/>
                  <a:pt x="886460" y="55880"/>
                </a:cubicBezTo>
                <a:cubicBezTo>
                  <a:pt x="902214" y="8619"/>
                  <a:pt x="886900" y="47876"/>
                  <a:pt x="899160" y="25400"/>
                </a:cubicBezTo>
                <a:cubicBezTo>
                  <a:pt x="902786" y="18752"/>
                  <a:pt x="916867" y="4451"/>
                  <a:pt x="909320" y="5080"/>
                </a:cubicBezTo>
                <a:lnTo>
                  <a:pt x="878840" y="7620"/>
                </a:lnTo>
                <a:cubicBezTo>
                  <a:pt x="868705" y="10998"/>
                  <a:pt x="865006" y="11997"/>
                  <a:pt x="853440" y="17780"/>
                </a:cubicBezTo>
                <a:cubicBezTo>
                  <a:pt x="849024" y="19988"/>
                  <a:pt x="845156" y="23192"/>
                  <a:pt x="840740" y="25400"/>
                </a:cubicBezTo>
                <a:cubicBezTo>
                  <a:pt x="834973" y="28284"/>
                  <a:pt x="828727" y="30136"/>
                  <a:pt x="822960" y="33020"/>
                </a:cubicBezTo>
                <a:cubicBezTo>
                  <a:pt x="814559" y="37220"/>
                  <a:pt x="809261" y="44179"/>
                  <a:pt x="802640" y="50800"/>
                </a:cubicBezTo>
                <a:cubicBezTo>
                  <a:pt x="781173" y="40067"/>
                  <a:pt x="800944" y="53166"/>
                  <a:pt x="789940" y="35560"/>
                </a:cubicBezTo>
                <a:cubicBezTo>
                  <a:pt x="784770" y="27287"/>
                  <a:pt x="771901" y="20148"/>
                  <a:pt x="764540" y="15240"/>
                </a:cubicBezTo>
                <a:cubicBezTo>
                  <a:pt x="754374" y="8463"/>
                  <a:pt x="757890" y="10051"/>
                  <a:pt x="744220" y="5080"/>
                </a:cubicBezTo>
                <a:cubicBezTo>
                  <a:pt x="739188" y="3250"/>
                  <a:pt x="728980" y="0"/>
                  <a:pt x="728980" y="0"/>
                </a:cubicBezTo>
                <a:cubicBezTo>
                  <a:pt x="732918" y="5907"/>
                  <a:pt x="740682" y="16870"/>
                  <a:pt x="741680" y="22860"/>
                </a:cubicBezTo>
                <a:lnTo>
                  <a:pt x="739140" y="38100"/>
                </a:lnTo>
                <a:cubicBezTo>
                  <a:pt x="731499" y="35044"/>
                  <a:pt x="722325" y="30480"/>
                  <a:pt x="713740" y="30480"/>
                </a:cubicBezTo>
                <a:cubicBezTo>
                  <a:pt x="704388" y="30480"/>
                  <a:pt x="715857" y="55033"/>
                  <a:pt x="711200" y="5842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343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e libre 4">
            <a:extLst>
              <a:ext uri="{FF2B5EF4-FFF2-40B4-BE49-F238E27FC236}">
                <a16:creationId xmlns:a16="http://schemas.microsoft.com/office/drawing/2014/main" id="{F670ED46-EC6F-474B-BA84-1F7375EB5F10}"/>
              </a:ext>
            </a:extLst>
          </p:cNvPr>
          <p:cNvSpPr/>
          <p:nvPr/>
        </p:nvSpPr>
        <p:spPr>
          <a:xfrm>
            <a:off x="1689100" y="2554764"/>
            <a:ext cx="1104900" cy="975836"/>
          </a:xfrm>
          <a:custGeom>
            <a:avLst/>
            <a:gdLst>
              <a:gd name="connsiteX0" fmla="*/ 622300 w 1104900"/>
              <a:gd name="connsiteY0" fmla="*/ 10636 h 975836"/>
              <a:gd name="connsiteX1" fmla="*/ 203200 w 1104900"/>
              <a:gd name="connsiteY1" fmla="*/ 10636 h 975836"/>
              <a:gd name="connsiteX2" fmla="*/ 114300 w 1104900"/>
              <a:gd name="connsiteY2" fmla="*/ 36036 h 975836"/>
              <a:gd name="connsiteX3" fmla="*/ 38100 w 1104900"/>
              <a:gd name="connsiteY3" fmla="*/ 99536 h 975836"/>
              <a:gd name="connsiteX4" fmla="*/ 12700 w 1104900"/>
              <a:gd name="connsiteY4" fmla="*/ 175736 h 975836"/>
              <a:gd name="connsiteX5" fmla="*/ 0 w 1104900"/>
              <a:gd name="connsiteY5" fmla="*/ 213836 h 975836"/>
              <a:gd name="connsiteX6" fmla="*/ 12700 w 1104900"/>
              <a:gd name="connsiteY6" fmla="*/ 391636 h 975836"/>
              <a:gd name="connsiteX7" fmla="*/ 25400 w 1104900"/>
              <a:gd name="connsiteY7" fmla="*/ 429736 h 975836"/>
              <a:gd name="connsiteX8" fmla="*/ 76200 w 1104900"/>
              <a:gd name="connsiteY8" fmla="*/ 505936 h 975836"/>
              <a:gd name="connsiteX9" fmla="*/ 101600 w 1104900"/>
              <a:gd name="connsiteY9" fmla="*/ 544036 h 975836"/>
              <a:gd name="connsiteX10" fmla="*/ 127000 w 1104900"/>
              <a:gd name="connsiteY10" fmla="*/ 582136 h 975836"/>
              <a:gd name="connsiteX11" fmla="*/ 203200 w 1104900"/>
              <a:gd name="connsiteY11" fmla="*/ 645636 h 975836"/>
              <a:gd name="connsiteX12" fmla="*/ 254000 w 1104900"/>
              <a:gd name="connsiteY12" fmla="*/ 683736 h 975836"/>
              <a:gd name="connsiteX13" fmla="*/ 292100 w 1104900"/>
              <a:gd name="connsiteY13" fmla="*/ 721836 h 975836"/>
              <a:gd name="connsiteX14" fmla="*/ 482600 w 1104900"/>
              <a:gd name="connsiteY14" fmla="*/ 861536 h 975836"/>
              <a:gd name="connsiteX15" fmla="*/ 546100 w 1104900"/>
              <a:gd name="connsiteY15" fmla="*/ 899636 h 975836"/>
              <a:gd name="connsiteX16" fmla="*/ 685800 w 1104900"/>
              <a:gd name="connsiteY16" fmla="*/ 963136 h 975836"/>
              <a:gd name="connsiteX17" fmla="*/ 774700 w 1104900"/>
              <a:gd name="connsiteY17" fmla="*/ 975836 h 975836"/>
              <a:gd name="connsiteX18" fmla="*/ 965200 w 1104900"/>
              <a:gd name="connsiteY18" fmla="*/ 963136 h 975836"/>
              <a:gd name="connsiteX19" fmla="*/ 1016000 w 1104900"/>
              <a:gd name="connsiteY19" fmla="*/ 886936 h 975836"/>
              <a:gd name="connsiteX20" fmla="*/ 1066800 w 1104900"/>
              <a:gd name="connsiteY20" fmla="*/ 734536 h 975836"/>
              <a:gd name="connsiteX21" fmla="*/ 1079500 w 1104900"/>
              <a:gd name="connsiteY21" fmla="*/ 696436 h 975836"/>
              <a:gd name="connsiteX22" fmla="*/ 1104900 w 1104900"/>
              <a:gd name="connsiteY22" fmla="*/ 544036 h 975836"/>
              <a:gd name="connsiteX23" fmla="*/ 1092200 w 1104900"/>
              <a:gd name="connsiteY23" fmla="*/ 378936 h 975836"/>
              <a:gd name="connsiteX24" fmla="*/ 1041400 w 1104900"/>
              <a:gd name="connsiteY24" fmla="*/ 290036 h 975836"/>
              <a:gd name="connsiteX25" fmla="*/ 1016000 w 1104900"/>
              <a:gd name="connsiteY25" fmla="*/ 239236 h 975836"/>
              <a:gd name="connsiteX26" fmla="*/ 863600 w 1104900"/>
              <a:gd name="connsiteY26" fmla="*/ 112236 h 975836"/>
              <a:gd name="connsiteX27" fmla="*/ 774700 w 1104900"/>
              <a:gd name="connsiteY27" fmla="*/ 86836 h 975836"/>
              <a:gd name="connsiteX28" fmla="*/ 736600 w 1104900"/>
              <a:gd name="connsiteY28" fmla="*/ 61436 h 975836"/>
              <a:gd name="connsiteX29" fmla="*/ 698500 w 1104900"/>
              <a:gd name="connsiteY29" fmla="*/ 48736 h 975836"/>
              <a:gd name="connsiteX30" fmla="*/ 622300 w 1104900"/>
              <a:gd name="connsiteY30" fmla="*/ 10636 h 975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104900" h="975836">
                <a:moveTo>
                  <a:pt x="622300" y="10636"/>
                </a:moveTo>
                <a:cubicBezTo>
                  <a:pt x="539750" y="4286"/>
                  <a:pt x="457850" y="-9736"/>
                  <a:pt x="203200" y="10636"/>
                </a:cubicBezTo>
                <a:cubicBezTo>
                  <a:pt x="193512" y="11411"/>
                  <a:pt x="127467" y="29453"/>
                  <a:pt x="114300" y="36036"/>
                </a:cubicBezTo>
                <a:cubicBezTo>
                  <a:pt x="78937" y="53717"/>
                  <a:pt x="66187" y="71449"/>
                  <a:pt x="38100" y="99536"/>
                </a:cubicBezTo>
                <a:lnTo>
                  <a:pt x="12700" y="175736"/>
                </a:lnTo>
                <a:lnTo>
                  <a:pt x="0" y="213836"/>
                </a:lnTo>
                <a:cubicBezTo>
                  <a:pt x="4233" y="273103"/>
                  <a:pt x="5758" y="332625"/>
                  <a:pt x="12700" y="391636"/>
                </a:cubicBezTo>
                <a:cubicBezTo>
                  <a:pt x="14264" y="404931"/>
                  <a:pt x="18899" y="418034"/>
                  <a:pt x="25400" y="429736"/>
                </a:cubicBezTo>
                <a:cubicBezTo>
                  <a:pt x="40225" y="456421"/>
                  <a:pt x="59267" y="480536"/>
                  <a:pt x="76200" y="505936"/>
                </a:cubicBezTo>
                <a:lnTo>
                  <a:pt x="101600" y="544036"/>
                </a:lnTo>
                <a:cubicBezTo>
                  <a:pt x="110067" y="556736"/>
                  <a:pt x="114300" y="573669"/>
                  <a:pt x="127000" y="582136"/>
                </a:cubicBezTo>
                <a:cubicBezTo>
                  <a:pt x="211207" y="638274"/>
                  <a:pt x="117637" y="572297"/>
                  <a:pt x="203200" y="645636"/>
                </a:cubicBezTo>
                <a:cubicBezTo>
                  <a:pt x="219271" y="659411"/>
                  <a:pt x="237929" y="669961"/>
                  <a:pt x="254000" y="683736"/>
                </a:cubicBezTo>
                <a:cubicBezTo>
                  <a:pt x="267637" y="695425"/>
                  <a:pt x="278302" y="710338"/>
                  <a:pt x="292100" y="721836"/>
                </a:cubicBezTo>
                <a:cubicBezTo>
                  <a:pt x="363157" y="781050"/>
                  <a:pt x="408829" y="814591"/>
                  <a:pt x="482600" y="861536"/>
                </a:cubicBezTo>
                <a:cubicBezTo>
                  <a:pt x="503425" y="874788"/>
                  <a:pt x="524022" y="888597"/>
                  <a:pt x="546100" y="899636"/>
                </a:cubicBezTo>
                <a:cubicBezTo>
                  <a:pt x="566623" y="909898"/>
                  <a:pt x="644677" y="954911"/>
                  <a:pt x="685800" y="963136"/>
                </a:cubicBezTo>
                <a:cubicBezTo>
                  <a:pt x="715153" y="969007"/>
                  <a:pt x="745067" y="971603"/>
                  <a:pt x="774700" y="975836"/>
                </a:cubicBezTo>
                <a:cubicBezTo>
                  <a:pt x="838200" y="971603"/>
                  <a:pt x="903075" y="976942"/>
                  <a:pt x="965200" y="963136"/>
                </a:cubicBezTo>
                <a:cubicBezTo>
                  <a:pt x="1000994" y="955182"/>
                  <a:pt x="1006395" y="912550"/>
                  <a:pt x="1016000" y="886936"/>
                </a:cubicBezTo>
                <a:cubicBezTo>
                  <a:pt x="1067913" y="748502"/>
                  <a:pt x="1014769" y="907974"/>
                  <a:pt x="1066800" y="734536"/>
                </a:cubicBezTo>
                <a:cubicBezTo>
                  <a:pt x="1070647" y="721714"/>
                  <a:pt x="1076253" y="709423"/>
                  <a:pt x="1079500" y="696436"/>
                </a:cubicBezTo>
                <a:cubicBezTo>
                  <a:pt x="1091880" y="646914"/>
                  <a:pt x="1097732" y="594215"/>
                  <a:pt x="1104900" y="544036"/>
                </a:cubicBezTo>
                <a:cubicBezTo>
                  <a:pt x="1100667" y="489003"/>
                  <a:pt x="1101792" y="433292"/>
                  <a:pt x="1092200" y="378936"/>
                </a:cubicBezTo>
                <a:cubicBezTo>
                  <a:pt x="1087301" y="351173"/>
                  <a:pt x="1055270" y="314309"/>
                  <a:pt x="1041400" y="290036"/>
                </a:cubicBezTo>
                <a:cubicBezTo>
                  <a:pt x="1032007" y="273598"/>
                  <a:pt x="1027004" y="254642"/>
                  <a:pt x="1016000" y="239236"/>
                </a:cubicBezTo>
                <a:cubicBezTo>
                  <a:pt x="990834" y="204003"/>
                  <a:pt x="865597" y="112735"/>
                  <a:pt x="863600" y="112236"/>
                </a:cubicBezTo>
                <a:cubicBezTo>
                  <a:pt x="847324" y="108167"/>
                  <a:pt x="792920" y="95946"/>
                  <a:pt x="774700" y="86836"/>
                </a:cubicBezTo>
                <a:cubicBezTo>
                  <a:pt x="761048" y="80010"/>
                  <a:pt x="750252" y="68262"/>
                  <a:pt x="736600" y="61436"/>
                </a:cubicBezTo>
                <a:cubicBezTo>
                  <a:pt x="724626" y="55449"/>
                  <a:pt x="710202" y="55237"/>
                  <a:pt x="698500" y="48736"/>
                </a:cubicBezTo>
                <a:cubicBezTo>
                  <a:pt x="602833" y="-4412"/>
                  <a:pt x="704850" y="16986"/>
                  <a:pt x="622300" y="1063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>
            <a:extLst>
              <a:ext uri="{FF2B5EF4-FFF2-40B4-BE49-F238E27FC236}">
                <a16:creationId xmlns:a16="http://schemas.microsoft.com/office/drawing/2014/main" id="{8E52E37B-D889-AC48-A240-552526B0C2C3}"/>
              </a:ext>
            </a:extLst>
          </p:cNvPr>
          <p:cNvSpPr/>
          <p:nvPr/>
        </p:nvSpPr>
        <p:spPr>
          <a:xfrm>
            <a:off x="9457528" y="508448"/>
            <a:ext cx="1590953" cy="1539641"/>
          </a:xfrm>
          <a:custGeom>
            <a:avLst/>
            <a:gdLst>
              <a:gd name="connsiteX0" fmla="*/ 756447 w 1590953"/>
              <a:gd name="connsiteY0" fmla="*/ 44002 h 1539641"/>
              <a:gd name="connsiteX1" fmla="*/ 632622 w 1590953"/>
              <a:gd name="connsiteY1" fmla="*/ 12252 h 1539641"/>
              <a:gd name="connsiteX2" fmla="*/ 483397 w 1590953"/>
              <a:gd name="connsiteY2" fmla="*/ 5902 h 1539641"/>
              <a:gd name="connsiteX3" fmla="*/ 257972 w 1590953"/>
              <a:gd name="connsiteY3" fmla="*/ 94802 h 1539641"/>
              <a:gd name="connsiteX4" fmla="*/ 86522 w 1590953"/>
              <a:gd name="connsiteY4" fmla="*/ 323402 h 1539641"/>
              <a:gd name="connsiteX5" fmla="*/ 10322 w 1590953"/>
              <a:gd name="connsiteY5" fmla="*/ 580577 h 1539641"/>
              <a:gd name="connsiteX6" fmla="*/ 13497 w 1590953"/>
              <a:gd name="connsiteY6" fmla="*/ 875852 h 1539641"/>
              <a:gd name="connsiteX7" fmla="*/ 127797 w 1590953"/>
              <a:gd name="connsiteY7" fmla="*/ 1158427 h 1539641"/>
              <a:gd name="connsiteX8" fmla="*/ 448472 w 1590953"/>
              <a:gd name="connsiteY8" fmla="*/ 1447352 h 1539641"/>
              <a:gd name="connsiteX9" fmla="*/ 711997 w 1590953"/>
              <a:gd name="connsiteY9" fmla="*/ 1536252 h 1539641"/>
              <a:gd name="connsiteX10" fmla="*/ 988222 w 1590953"/>
              <a:gd name="connsiteY10" fmla="*/ 1514027 h 1539641"/>
              <a:gd name="connsiteX11" fmla="*/ 1159672 w 1590953"/>
              <a:gd name="connsiteY11" fmla="*/ 1447352 h 1539641"/>
              <a:gd name="connsiteX12" fmla="*/ 1350172 w 1590953"/>
              <a:gd name="connsiteY12" fmla="*/ 1269552 h 1539641"/>
              <a:gd name="connsiteX13" fmla="*/ 1559722 w 1590953"/>
              <a:gd name="connsiteY13" fmla="*/ 904427 h 1539641"/>
              <a:gd name="connsiteX14" fmla="*/ 1575597 w 1590953"/>
              <a:gd name="connsiteY14" fmla="*/ 501202 h 1539641"/>
              <a:gd name="connsiteX15" fmla="*/ 1420022 w 1590953"/>
              <a:gd name="connsiteY15" fmla="*/ 177352 h 1539641"/>
              <a:gd name="connsiteX16" fmla="*/ 1229522 w 1590953"/>
              <a:gd name="connsiteY16" fmla="*/ 50352 h 1539641"/>
              <a:gd name="connsiteX17" fmla="*/ 924722 w 1590953"/>
              <a:gd name="connsiteY17" fmla="*/ 18602 h 1539641"/>
              <a:gd name="connsiteX18" fmla="*/ 756447 w 1590953"/>
              <a:gd name="connsiteY18" fmla="*/ 44002 h 153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590953" h="1539641">
                <a:moveTo>
                  <a:pt x="756447" y="44002"/>
                </a:moveTo>
                <a:cubicBezTo>
                  <a:pt x="707764" y="42944"/>
                  <a:pt x="678130" y="18602"/>
                  <a:pt x="632622" y="12252"/>
                </a:cubicBezTo>
                <a:cubicBezTo>
                  <a:pt x="587114" y="5902"/>
                  <a:pt x="545839" y="-7856"/>
                  <a:pt x="483397" y="5902"/>
                </a:cubicBezTo>
                <a:cubicBezTo>
                  <a:pt x="420955" y="19660"/>
                  <a:pt x="324118" y="41885"/>
                  <a:pt x="257972" y="94802"/>
                </a:cubicBezTo>
                <a:cubicBezTo>
                  <a:pt x="191826" y="147719"/>
                  <a:pt x="127797" y="242439"/>
                  <a:pt x="86522" y="323402"/>
                </a:cubicBezTo>
                <a:cubicBezTo>
                  <a:pt x="45247" y="404365"/>
                  <a:pt x="22493" y="488502"/>
                  <a:pt x="10322" y="580577"/>
                </a:cubicBezTo>
                <a:cubicBezTo>
                  <a:pt x="-1849" y="672652"/>
                  <a:pt x="-6082" y="779544"/>
                  <a:pt x="13497" y="875852"/>
                </a:cubicBezTo>
                <a:cubicBezTo>
                  <a:pt x="33076" y="972160"/>
                  <a:pt x="55301" y="1063177"/>
                  <a:pt x="127797" y="1158427"/>
                </a:cubicBezTo>
                <a:cubicBezTo>
                  <a:pt x="200293" y="1253677"/>
                  <a:pt x="351105" y="1384381"/>
                  <a:pt x="448472" y="1447352"/>
                </a:cubicBezTo>
                <a:cubicBezTo>
                  <a:pt x="545839" y="1510323"/>
                  <a:pt x="622039" y="1525140"/>
                  <a:pt x="711997" y="1536252"/>
                </a:cubicBezTo>
                <a:cubicBezTo>
                  <a:pt x="801955" y="1547364"/>
                  <a:pt x="913610" y="1528844"/>
                  <a:pt x="988222" y="1514027"/>
                </a:cubicBezTo>
                <a:cubicBezTo>
                  <a:pt x="1062835" y="1499210"/>
                  <a:pt x="1099347" y="1488098"/>
                  <a:pt x="1159672" y="1447352"/>
                </a:cubicBezTo>
                <a:cubicBezTo>
                  <a:pt x="1219997" y="1406606"/>
                  <a:pt x="1283497" y="1360040"/>
                  <a:pt x="1350172" y="1269552"/>
                </a:cubicBezTo>
                <a:cubicBezTo>
                  <a:pt x="1416847" y="1179065"/>
                  <a:pt x="1522151" y="1032485"/>
                  <a:pt x="1559722" y="904427"/>
                </a:cubicBezTo>
                <a:cubicBezTo>
                  <a:pt x="1597293" y="776369"/>
                  <a:pt x="1598880" y="622381"/>
                  <a:pt x="1575597" y="501202"/>
                </a:cubicBezTo>
                <a:cubicBezTo>
                  <a:pt x="1552314" y="380023"/>
                  <a:pt x="1477701" y="252494"/>
                  <a:pt x="1420022" y="177352"/>
                </a:cubicBezTo>
                <a:cubicBezTo>
                  <a:pt x="1362343" y="102210"/>
                  <a:pt x="1312072" y="76810"/>
                  <a:pt x="1229522" y="50352"/>
                </a:cubicBezTo>
                <a:cubicBezTo>
                  <a:pt x="1146972" y="23894"/>
                  <a:pt x="996159" y="18602"/>
                  <a:pt x="924722" y="18602"/>
                </a:cubicBezTo>
                <a:cubicBezTo>
                  <a:pt x="853285" y="18602"/>
                  <a:pt x="805130" y="45060"/>
                  <a:pt x="756447" y="44002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>
            <a:extLst>
              <a:ext uri="{FF2B5EF4-FFF2-40B4-BE49-F238E27FC236}">
                <a16:creationId xmlns:a16="http://schemas.microsoft.com/office/drawing/2014/main" id="{5ABB0112-682B-054D-ACFD-7D542A631F52}"/>
              </a:ext>
            </a:extLst>
          </p:cNvPr>
          <p:cNvSpPr/>
          <p:nvPr/>
        </p:nvSpPr>
        <p:spPr>
          <a:xfrm>
            <a:off x="9925978" y="657040"/>
            <a:ext cx="780630" cy="70436"/>
          </a:xfrm>
          <a:custGeom>
            <a:avLst/>
            <a:gdLst>
              <a:gd name="connsiteX0" fmla="*/ 2247 w 780630"/>
              <a:gd name="connsiteY0" fmla="*/ 3360 h 70436"/>
              <a:gd name="connsiteX1" fmla="*/ 110197 w 780630"/>
              <a:gd name="connsiteY1" fmla="*/ 16060 h 70436"/>
              <a:gd name="connsiteX2" fmla="*/ 221322 w 780630"/>
              <a:gd name="connsiteY2" fmla="*/ 44635 h 70436"/>
              <a:gd name="connsiteX3" fmla="*/ 389597 w 780630"/>
              <a:gd name="connsiteY3" fmla="*/ 22410 h 70436"/>
              <a:gd name="connsiteX4" fmla="*/ 561047 w 780630"/>
              <a:gd name="connsiteY4" fmla="*/ 185 h 70436"/>
              <a:gd name="connsiteX5" fmla="*/ 700747 w 780630"/>
              <a:gd name="connsiteY5" fmla="*/ 12885 h 70436"/>
              <a:gd name="connsiteX6" fmla="*/ 776947 w 780630"/>
              <a:gd name="connsiteY6" fmla="*/ 31935 h 70436"/>
              <a:gd name="connsiteX7" fmla="*/ 586447 w 780630"/>
              <a:gd name="connsiteY7" fmla="*/ 16060 h 70436"/>
              <a:gd name="connsiteX8" fmla="*/ 329272 w 780630"/>
              <a:gd name="connsiteY8" fmla="*/ 47810 h 70436"/>
              <a:gd name="connsiteX9" fmla="*/ 214972 w 780630"/>
              <a:gd name="connsiteY9" fmla="*/ 70035 h 70436"/>
              <a:gd name="connsiteX10" fmla="*/ 2247 w 780630"/>
              <a:gd name="connsiteY10" fmla="*/ 3360 h 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80630" h="70436">
                <a:moveTo>
                  <a:pt x="2247" y="3360"/>
                </a:moveTo>
                <a:cubicBezTo>
                  <a:pt x="-15216" y="-5636"/>
                  <a:pt x="73685" y="9181"/>
                  <a:pt x="110197" y="16060"/>
                </a:cubicBezTo>
                <a:cubicBezTo>
                  <a:pt x="146709" y="22939"/>
                  <a:pt x="174755" y="43577"/>
                  <a:pt x="221322" y="44635"/>
                </a:cubicBezTo>
                <a:cubicBezTo>
                  <a:pt x="267889" y="45693"/>
                  <a:pt x="389597" y="22410"/>
                  <a:pt x="389597" y="22410"/>
                </a:cubicBezTo>
                <a:cubicBezTo>
                  <a:pt x="446218" y="15002"/>
                  <a:pt x="509189" y="1772"/>
                  <a:pt x="561047" y="185"/>
                </a:cubicBezTo>
                <a:cubicBezTo>
                  <a:pt x="612905" y="-1403"/>
                  <a:pt x="664764" y="7593"/>
                  <a:pt x="700747" y="12885"/>
                </a:cubicBezTo>
                <a:cubicBezTo>
                  <a:pt x="736730" y="18177"/>
                  <a:pt x="795997" y="31406"/>
                  <a:pt x="776947" y="31935"/>
                </a:cubicBezTo>
                <a:cubicBezTo>
                  <a:pt x="757897" y="32464"/>
                  <a:pt x="661059" y="13414"/>
                  <a:pt x="586447" y="16060"/>
                </a:cubicBezTo>
                <a:cubicBezTo>
                  <a:pt x="511835" y="18706"/>
                  <a:pt x="391184" y="38814"/>
                  <a:pt x="329272" y="47810"/>
                </a:cubicBezTo>
                <a:cubicBezTo>
                  <a:pt x="267360" y="56806"/>
                  <a:pt x="268418" y="73210"/>
                  <a:pt x="214972" y="70035"/>
                </a:cubicBezTo>
                <a:cubicBezTo>
                  <a:pt x="161526" y="66860"/>
                  <a:pt x="19710" y="12356"/>
                  <a:pt x="2247" y="3360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0">
            <a:extLst>
              <a:ext uri="{FF2B5EF4-FFF2-40B4-BE49-F238E27FC236}">
                <a16:creationId xmlns:a16="http://schemas.microsoft.com/office/drawing/2014/main" id="{F5A94DBE-CF9F-D641-BDDD-1F3BCED65E1E}"/>
              </a:ext>
            </a:extLst>
          </p:cNvPr>
          <p:cNvSpPr/>
          <p:nvPr/>
        </p:nvSpPr>
        <p:spPr>
          <a:xfrm>
            <a:off x="10190183" y="440000"/>
            <a:ext cx="119314" cy="245126"/>
          </a:xfrm>
          <a:custGeom>
            <a:avLst/>
            <a:gdLst>
              <a:gd name="connsiteX0" fmla="*/ 58717 w 119314"/>
              <a:gd name="connsiteY0" fmla="*/ 236275 h 245126"/>
              <a:gd name="connsiteX1" fmla="*/ 52367 w 119314"/>
              <a:gd name="connsiteY1" fmla="*/ 131500 h 245126"/>
              <a:gd name="connsiteX2" fmla="*/ 33317 w 119314"/>
              <a:gd name="connsiteY2" fmla="*/ 64825 h 245126"/>
              <a:gd name="connsiteX3" fmla="*/ 1567 w 119314"/>
              <a:gd name="connsiteY3" fmla="*/ 14025 h 245126"/>
              <a:gd name="connsiteX4" fmla="*/ 87292 w 119314"/>
              <a:gd name="connsiteY4" fmla="*/ 1325 h 245126"/>
              <a:gd name="connsiteX5" fmla="*/ 119042 w 119314"/>
              <a:gd name="connsiteY5" fmla="*/ 39425 h 245126"/>
              <a:gd name="connsiteX6" fmla="*/ 103167 w 119314"/>
              <a:gd name="connsiteY6" fmla="*/ 125150 h 245126"/>
              <a:gd name="connsiteX7" fmla="*/ 112692 w 119314"/>
              <a:gd name="connsiteY7" fmla="*/ 226750 h 245126"/>
              <a:gd name="connsiteX8" fmla="*/ 58717 w 119314"/>
              <a:gd name="connsiteY8" fmla="*/ 236275 h 24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314" h="245126">
                <a:moveTo>
                  <a:pt x="58717" y="236275"/>
                </a:moveTo>
                <a:cubicBezTo>
                  <a:pt x="48663" y="220400"/>
                  <a:pt x="56600" y="160075"/>
                  <a:pt x="52367" y="131500"/>
                </a:cubicBezTo>
                <a:cubicBezTo>
                  <a:pt x="48134" y="102925"/>
                  <a:pt x="41784" y="84404"/>
                  <a:pt x="33317" y="64825"/>
                </a:cubicBezTo>
                <a:cubicBezTo>
                  <a:pt x="24850" y="45246"/>
                  <a:pt x="-7429" y="24608"/>
                  <a:pt x="1567" y="14025"/>
                </a:cubicBezTo>
                <a:cubicBezTo>
                  <a:pt x="10563" y="3442"/>
                  <a:pt x="67713" y="-2908"/>
                  <a:pt x="87292" y="1325"/>
                </a:cubicBezTo>
                <a:cubicBezTo>
                  <a:pt x="106871" y="5558"/>
                  <a:pt x="116396" y="18788"/>
                  <a:pt x="119042" y="39425"/>
                </a:cubicBezTo>
                <a:cubicBezTo>
                  <a:pt x="121688" y="60062"/>
                  <a:pt x="104225" y="93929"/>
                  <a:pt x="103167" y="125150"/>
                </a:cubicBezTo>
                <a:cubicBezTo>
                  <a:pt x="102109" y="156371"/>
                  <a:pt x="121688" y="208229"/>
                  <a:pt x="112692" y="226750"/>
                </a:cubicBezTo>
                <a:cubicBezTo>
                  <a:pt x="103696" y="245271"/>
                  <a:pt x="68771" y="252150"/>
                  <a:pt x="58717" y="236275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>
            <a:extLst>
              <a:ext uri="{FF2B5EF4-FFF2-40B4-BE49-F238E27FC236}">
                <a16:creationId xmlns:a16="http://schemas.microsoft.com/office/drawing/2014/main" id="{208C6717-9017-B047-BC2D-7EDD395357F9}"/>
              </a:ext>
            </a:extLst>
          </p:cNvPr>
          <p:cNvSpPr/>
          <p:nvPr/>
        </p:nvSpPr>
        <p:spPr>
          <a:xfrm>
            <a:off x="9912350" y="649348"/>
            <a:ext cx="575551" cy="45986"/>
          </a:xfrm>
          <a:custGeom>
            <a:avLst/>
            <a:gdLst>
              <a:gd name="connsiteX0" fmla="*/ 0 w 575551"/>
              <a:gd name="connsiteY0" fmla="*/ 1527 h 45986"/>
              <a:gd name="connsiteX1" fmla="*/ 149225 w 575551"/>
              <a:gd name="connsiteY1" fmla="*/ 14227 h 45986"/>
              <a:gd name="connsiteX2" fmla="*/ 234950 w 575551"/>
              <a:gd name="connsiteY2" fmla="*/ 45977 h 45986"/>
              <a:gd name="connsiteX3" fmla="*/ 415925 w 575551"/>
              <a:gd name="connsiteY3" fmla="*/ 17402 h 45986"/>
              <a:gd name="connsiteX4" fmla="*/ 555625 w 575551"/>
              <a:gd name="connsiteY4" fmla="*/ 1527 h 45986"/>
              <a:gd name="connsiteX5" fmla="*/ 571500 w 575551"/>
              <a:gd name="connsiteY5" fmla="*/ 1527 h 45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551" h="45986">
                <a:moveTo>
                  <a:pt x="0" y="1527"/>
                </a:moveTo>
                <a:cubicBezTo>
                  <a:pt x="55033" y="4173"/>
                  <a:pt x="110067" y="6819"/>
                  <a:pt x="149225" y="14227"/>
                </a:cubicBezTo>
                <a:cubicBezTo>
                  <a:pt x="188383" y="21635"/>
                  <a:pt x="190500" y="45448"/>
                  <a:pt x="234950" y="45977"/>
                </a:cubicBezTo>
                <a:cubicBezTo>
                  <a:pt x="279400" y="46506"/>
                  <a:pt x="362479" y="24810"/>
                  <a:pt x="415925" y="17402"/>
                </a:cubicBezTo>
                <a:cubicBezTo>
                  <a:pt x="469371" y="9994"/>
                  <a:pt x="555625" y="1527"/>
                  <a:pt x="555625" y="1527"/>
                </a:cubicBezTo>
                <a:cubicBezTo>
                  <a:pt x="581554" y="-1119"/>
                  <a:pt x="576527" y="204"/>
                  <a:pt x="571500" y="152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orme libre 12">
            <a:extLst>
              <a:ext uri="{FF2B5EF4-FFF2-40B4-BE49-F238E27FC236}">
                <a16:creationId xmlns:a16="http://schemas.microsoft.com/office/drawing/2014/main" id="{9D9BD07F-1A86-594D-9D12-8AFEB5F86C1D}"/>
              </a:ext>
            </a:extLst>
          </p:cNvPr>
          <p:cNvSpPr/>
          <p:nvPr/>
        </p:nvSpPr>
        <p:spPr>
          <a:xfrm>
            <a:off x="10302870" y="132924"/>
            <a:ext cx="855542" cy="489274"/>
          </a:xfrm>
          <a:custGeom>
            <a:avLst/>
            <a:gdLst>
              <a:gd name="connsiteX0" fmla="*/ 53980 w 855542"/>
              <a:gd name="connsiteY0" fmla="*/ 349676 h 489274"/>
              <a:gd name="connsiteX1" fmla="*/ 47630 w 855542"/>
              <a:gd name="connsiteY1" fmla="*/ 270301 h 489274"/>
              <a:gd name="connsiteX2" fmla="*/ 127005 w 855542"/>
              <a:gd name="connsiteY2" fmla="*/ 140126 h 489274"/>
              <a:gd name="connsiteX3" fmla="*/ 273055 w 855542"/>
              <a:gd name="connsiteY3" fmla="*/ 35351 h 489274"/>
              <a:gd name="connsiteX4" fmla="*/ 450855 w 855542"/>
              <a:gd name="connsiteY4" fmla="*/ 426 h 489274"/>
              <a:gd name="connsiteX5" fmla="*/ 673105 w 855542"/>
              <a:gd name="connsiteY5" fmla="*/ 54401 h 489274"/>
              <a:gd name="connsiteX6" fmla="*/ 812805 w 855542"/>
              <a:gd name="connsiteY6" fmla="*/ 105201 h 489274"/>
              <a:gd name="connsiteX7" fmla="*/ 854080 w 855542"/>
              <a:gd name="connsiteY7" fmla="*/ 108376 h 489274"/>
              <a:gd name="connsiteX8" fmla="*/ 771530 w 855542"/>
              <a:gd name="connsiteY8" fmla="*/ 140126 h 489274"/>
              <a:gd name="connsiteX9" fmla="*/ 717555 w 855542"/>
              <a:gd name="connsiteY9" fmla="*/ 267126 h 489274"/>
              <a:gd name="connsiteX10" fmla="*/ 625480 w 855542"/>
              <a:gd name="connsiteY10" fmla="*/ 362376 h 489274"/>
              <a:gd name="connsiteX11" fmla="*/ 355605 w 855542"/>
              <a:gd name="connsiteY11" fmla="*/ 473501 h 489274"/>
              <a:gd name="connsiteX12" fmla="*/ 168280 w 855542"/>
              <a:gd name="connsiteY12" fmla="*/ 486201 h 489274"/>
              <a:gd name="connsiteX13" fmla="*/ 95255 w 855542"/>
              <a:gd name="connsiteY13" fmla="*/ 451276 h 489274"/>
              <a:gd name="connsiteX14" fmla="*/ 50805 w 855542"/>
              <a:gd name="connsiteY14" fmla="*/ 403651 h 489274"/>
              <a:gd name="connsiteX15" fmla="*/ 5 w 855542"/>
              <a:gd name="connsiteY15" fmla="*/ 432226 h 489274"/>
              <a:gd name="connsiteX16" fmla="*/ 53980 w 855542"/>
              <a:gd name="connsiteY16" fmla="*/ 349676 h 48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55542" h="489274">
                <a:moveTo>
                  <a:pt x="53980" y="349676"/>
                </a:moveTo>
                <a:cubicBezTo>
                  <a:pt x="61917" y="322689"/>
                  <a:pt x="35459" y="305226"/>
                  <a:pt x="47630" y="270301"/>
                </a:cubicBezTo>
                <a:cubicBezTo>
                  <a:pt x="59801" y="235376"/>
                  <a:pt x="89434" y="179284"/>
                  <a:pt x="127005" y="140126"/>
                </a:cubicBezTo>
                <a:cubicBezTo>
                  <a:pt x="164576" y="100968"/>
                  <a:pt x="219080" y="58634"/>
                  <a:pt x="273055" y="35351"/>
                </a:cubicBezTo>
                <a:cubicBezTo>
                  <a:pt x="327030" y="12068"/>
                  <a:pt x="384180" y="-2749"/>
                  <a:pt x="450855" y="426"/>
                </a:cubicBezTo>
                <a:cubicBezTo>
                  <a:pt x="517530" y="3601"/>
                  <a:pt x="612780" y="36939"/>
                  <a:pt x="673105" y="54401"/>
                </a:cubicBezTo>
                <a:cubicBezTo>
                  <a:pt x="733430" y="71863"/>
                  <a:pt x="782643" y="96205"/>
                  <a:pt x="812805" y="105201"/>
                </a:cubicBezTo>
                <a:cubicBezTo>
                  <a:pt x="842968" y="114197"/>
                  <a:pt x="860959" y="102555"/>
                  <a:pt x="854080" y="108376"/>
                </a:cubicBezTo>
                <a:cubicBezTo>
                  <a:pt x="847201" y="114197"/>
                  <a:pt x="794284" y="113668"/>
                  <a:pt x="771530" y="140126"/>
                </a:cubicBezTo>
                <a:cubicBezTo>
                  <a:pt x="748776" y="166584"/>
                  <a:pt x="741897" y="230084"/>
                  <a:pt x="717555" y="267126"/>
                </a:cubicBezTo>
                <a:cubicBezTo>
                  <a:pt x="693213" y="304168"/>
                  <a:pt x="685805" y="327980"/>
                  <a:pt x="625480" y="362376"/>
                </a:cubicBezTo>
                <a:cubicBezTo>
                  <a:pt x="565155" y="396772"/>
                  <a:pt x="431805" y="452864"/>
                  <a:pt x="355605" y="473501"/>
                </a:cubicBezTo>
                <a:cubicBezTo>
                  <a:pt x="279405" y="494139"/>
                  <a:pt x="211672" y="489905"/>
                  <a:pt x="168280" y="486201"/>
                </a:cubicBezTo>
                <a:cubicBezTo>
                  <a:pt x="124888" y="482497"/>
                  <a:pt x="114834" y="465034"/>
                  <a:pt x="95255" y="451276"/>
                </a:cubicBezTo>
                <a:cubicBezTo>
                  <a:pt x="75676" y="437518"/>
                  <a:pt x="66680" y="406826"/>
                  <a:pt x="50805" y="403651"/>
                </a:cubicBezTo>
                <a:cubicBezTo>
                  <a:pt x="34930" y="400476"/>
                  <a:pt x="-524" y="441222"/>
                  <a:pt x="5" y="432226"/>
                </a:cubicBezTo>
                <a:cubicBezTo>
                  <a:pt x="534" y="423230"/>
                  <a:pt x="46043" y="376663"/>
                  <a:pt x="53980" y="349676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50000">
                <a:srgbClr val="00B050"/>
              </a:gs>
              <a:gs pos="100000">
                <a:srgbClr val="92D050"/>
              </a:gs>
            </a:gsLst>
            <a:lin ang="150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864DEEC-5FD7-4644-B6DC-8CAC9B47FE68}"/>
              </a:ext>
            </a:extLst>
          </p:cNvPr>
          <p:cNvSpPr/>
          <p:nvPr/>
        </p:nvSpPr>
        <p:spPr>
          <a:xfrm rot="1183406">
            <a:off x="9647066" y="718738"/>
            <a:ext cx="266700" cy="388371"/>
          </a:xfrm>
          <a:prstGeom prst="ellipse">
            <a:avLst/>
          </a:prstGeom>
          <a:solidFill>
            <a:srgbClr val="FF8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BEC3420-520F-C149-B8E5-7077A918C2A3}"/>
              </a:ext>
            </a:extLst>
          </p:cNvPr>
          <p:cNvSpPr txBox="1"/>
          <p:nvPr/>
        </p:nvSpPr>
        <p:spPr>
          <a:xfrm>
            <a:off x="1130300" y="508448"/>
            <a:ext cx="70485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dirty="0">
                <a:latin typeface="GE typo" pitchFamily="2" charset="0"/>
              </a:rPr>
              <a:t>Quand</a:t>
            </a:r>
            <a:r>
              <a:rPr lang="fr-FR" sz="8000" dirty="0">
                <a:latin typeface="GE typo" pitchFamily="2" charset="0"/>
              </a:rPr>
              <a:t>  vas-tu manger  cette pomme ?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8E76055-09B5-E349-AA9A-DA1863F51117}"/>
              </a:ext>
            </a:extLst>
          </p:cNvPr>
          <p:cNvCxnSpPr/>
          <p:nvPr/>
        </p:nvCxnSpPr>
        <p:spPr>
          <a:xfrm>
            <a:off x="1308100" y="1536700"/>
            <a:ext cx="203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934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71E2AC0-BD48-0240-B4FA-C3D70E4A8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199" y="291971"/>
            <a:ext cx="2859169" cy="3784600"/>
          </a:xfrm>
          <a:prstGeom prst="rect">
            <a:avLst/>
          </a:prstGeom>
        </p:spPr>
      </p:pic>
      <p:sp>
        <p:nvSpPr>
          <p:cNvPr id="5" name="Forme libre 4">
            <a:extLst>
              <a:ext uri="{FF2B5EF4-FFF2-40B4-BE49-F238E27FC236}">
                <a16:creationId xmlns:a16="http://schemas.microsoft.com/office/drawing/2014/main" id="{F670ED46-EC6F-474B-BA84-1F7375EB5F10}"/>
              </a:ext>
            </a:extLst>
          </p:cNvPr>
          <p:cNvSpPr/>
          <p:nvPr/>
        </p:nvSpPr>
        <p:spPr>
          <a:xfrm>
            <a:off x="1705759" y="20530"/>
            <a:ext cx="1104900" cy="975836"/>
          </a:xfrm>
          <a:custGeom>
            <a:avLst/>
            <a:gdLst>
              <a:gd name="connsiteX0" fmla="*/ 622300 w 1104900"/>
              <a:gd name="connsiteY0" fmla="*/ 10636 h 975836"/>
              <a:gd name="connsiteX1" fmla="*/ 203200 w 1104900"/>
              <a:gd name="connsiteY1" fmla="*/ 10636 h 975836"/>
              <a:gd name="connsiteX2" fmla="*/ 114300 w 1104900"/>
              <a:gd name="connsiteY2" fmla="*/ 36036 h 975836"/>
              <a:gd name="connsiteX3" fmla="*/ 38100 w 1104900"/>
              <a:gd name="connsiteY3" fmla="*/ 99536 h 975836"/>
              <a:gd name="connsiteX4" fmla="*/ 12700 w 1104900"/>
              <a:gd name="connsiteY4" fmla="*/ 175736 h 975836"/>
              <a:gd name="connsiteX5" fmla="*/ 0 w 1104900"/>
              <a:gd name="connsiteY5" fmla="*/ 213836 h 975836"/>
              <a:gd name="connsiteX6" fmla="*/ 12700 w 1104900"/>
              <a:gd name="connsiteY6" fmla="*/ 391636 h 975836"/>
              <a:gd name="connsiteX7" fmla="*/ 25400 w 1104900"/>
              <a:gd name="connsiteY7" fmla="*/ 429736 h 975836"/>
              <a:gd name="connsiteX8" fmla="*/ 76200 w 1104900"/>
              <a:gd name="connsiteY8" fmla="*/ 505936 h 975836"/>
              <a:gd name="connsiteX9" fmla="*/ 101600 w 1104900"/>
              <a:gd name="connsiteY9" fmla="*/ 544036 h 975836"/>
              <a:gd name="connsiteX10" fmla="*/ 127000 w 1104900"/>
              <a:gd name="connsiteY10" fmla="*/ 582136 h 975836"/>
              <a:gd name="connsiteX11" fmla="*/ 203200 w 1104900"/>
              <a:gd name="connsiteY11" fmla="*/ 645636 h 975836"/>
              <a:gd name="connsiteX12" fmla="*/ 254000 w 1104900"/>
              <a:gd name="connsiteY12" fmla="*/ 683736 h 975836"/>
              <a:gd name="connsiteX13" fmla="*/ 292100 w 1104900"/>
              <a:gd name="connsiteY13" fmla="*/ 721836 h 975836"/>
              <a:gd name="connsiteX14" fmla="*/ 482600 w 1104900"/>
              <a:gd name="connsiteY14" fmla="*/ 861536 h 975836"/>
              <a:gd name="connsiteX15" fmla="*/ 546100 w 1104900"/>
              <a:gd name="connsiteY15" fmla="*/ 899636 h 975836"/>
              <a:gd name="connsiteX16" fmla="*/ 685800 w 1104900"/>
              <a:gd name="connsiteY16" fmla="*/ 963136 h 975836"/>
              <a:gd name="connsiteX17" fmla="*/ 774700 w 1104900"/>
              <a:gd name="connsiteY17" fmla="*/ 975836 h 975836"/>
              <a:gd name="connsiteX18" fmla="*/ 965200 w 1104900"/>
              <a:gd name="connsiteY18" fmla="*/ 963136 h 975836"/>
              <a:gd name="connsiteX19" fmla="*/ 1016000 w 1104900"/>
              <a:gd name="connsiteY19" fmla="*/ 886936 h 975836"/>
              <a:gd name="connsiteX20" fmla="*/ 1066800 w 1104900"/>
              <a:gd name="connsiteY20" fmla="*/ 734536 h 975836"/>
              <a:gd name="connsiteX21" fmla="*/ 1079500 w 1104900"/>
              <a:gd name="connsiteY21" fmla="*/ 696436 h 975836"/>
              <a:gd name="connsiteX22" fmla="*/ 1104900 w 1104900"/>
              <a:gd name="connsiteY22" fmla="*/ 544036 h 975836"/>
              <a:gd name="connsiteX23" fmla="*/ 1092200 w 1104900"/>
              <a:gd name="connsiteY23" fmla="*/ 378936 h 975836"/>
              <a:gd name="connsiteX24" fmla="*/ 1041400 w 1104900"/>
              <a:gd name="connsiteY24" fmla="*/ 290036 h 975836"/>
              <a:gd name="connsiteX25" fmla="*/ 1016000 w 1104900"/>
              <a:gd name="connsiteY25" fmla="*/ 239236 h 975836"/>
              <a:gd name="connsiteX26" fmla="*/ 863600 w 1104900"/>
              <a:gd name="connsiteY26" fmla="*/ 112236 h 975836"/>
              <a:gd name="connsiteX27" fmla="*/ 774700 w 1104900"/>
              <a:gd name="connsiteY27" fmla="*/ 86836 h 975836"/>
              <a:gd name="connsiteX28" fmla="*/ 736600 w 1104900"/>
              <a:gd name="connsiteY28" fmla="*/ 61436 h 975836"/>
              <a:gd name="connsiteX29" fmla="*/ 698500 w 1104900"/>
              <a:gd name="connsiteY29" fmla="*/ 48736 h 975836"/>
              <a:gd name="connsiteX30" fmla="*/ 622300 w 1104900"/>
              <a:gd name="connsiteY30" fmla="*/ 10636 h 975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104900" h="975836">
                <a:moveTo>
                  <a:pt x="622300" y="10636"/>
                </a:moveTo>
                <a:cubicBezTo>
                  <a:pt x="539750" y="4286"/>
                  <a:pt x="457850" y="-9736"/>
                  <a:pt x="203200" y="10636"/>
                </a:cubicBezTo>
                <a:cubicBezTo>
                  <a:pt x="193512" y="11411"/>
                  <a:pt x="127467" y="29453"/>
                  <a:pt x="114300" y="36036"/>
                </a:cubicBezTo>
                <a:cubicBezTo>
                  <a:pt x="78937" y="53717"/>
                  <a:pt x="66187" y="71449"/>
                  <a:pt x="38100" y="99536"/>
                </a:cubicBezTo>
                <a:lnTo>
                  <a:pt x="12700" y="175736"/>
                </a:lnTo>
                <a:lnTo>
                  <a:pt x="0" y="213836"/>
                </a:lnTo>
                <a:cubicBezTo>
                  <a:pt x="4233" y="273103"/>
                  <a:pt x="5758" y="332625"/>
                  <a:pt x="12700" y="391636"/>
                </a:cubicBezTo>
                <a:cubicBezTo>
                  <a:pt x="14264" y="404931"/>
                  <a:pt x="18899" y="418034"/>
                  <a:pt x="25400" y="429736"/>
                </a:cubicBezTo>
                <a:cubicBezTo>
                  <a:pt x="40225" y="456421"/>
                  <a:pt x="59267" y="480536"/>
                  <a:pt x="76200" y="505936"/>
                </a:cubicBezTo>
                <a:lnTo>
                  <a:pt x="101600" y="544036"/>
                </a:lnTo>
                <a:cubicBezTo>
                  <a:pt x="110067" y="556736"/>
                  <a:pt x="114300" y="573669"/>
                  <a:pt x="127000" y="582136"/>
                </a:cubicBezTo>
                <a:cubicBezTo>
                  <a:pt x="211207" y="638274"/>
                  <a:pt x="117637" y="572297"/>
                  <a:pt x="203200" y="645636"/>
                </a:cubicBezTo>
                <a:cubicBezTo>
                  <a:pt x="219271" y="659411"/>
                  <a:pt x="237929" y="669961"/>
                  <a:pt x="254000" y="683736"/>
                </a:cubicBezTo>
                <a:cubicBezTo>
                  <a:pt x="267637" y="695425"/>
                  <a:pt x="278302" y="710338"/>
                  <a:pt x="292100" y="721836"/>
                </a:cubicBezTo>
                <a:cubicBezTo>
                  <a:pt x="363157" y="781050"/>
                  <a:pt x="408829" y="814591"/>
                  <a:pt x="482600" y="861536"/>
                </a:cubicBezTo>
                <a:cubicBezTo>
                  <a:pt x="503425" y="874788"/>
                  <a:pt x="524022" y="888597"/>
                  <a:pt x="546100" y="899636"/>
                </a:cubicBezTo>
                <a:cubicBezTo>
                  <a:pt x="566623" y="909898"/>
                  <a:pt x="644677" y="954911"/>
                  <a:pt x="685800" y="963136"/>
                </a:cubicBezTo>
                <a:cubicBezTo>
                  <a:pt x="715153" y="969007"/>
                  <a:pt x="745067" y="971603"/>
                  <a:pt x="774700" y="975836"/>
                </a:cubicBezTo>
                <a:cubicBezTo>
                  <a:pt x="838200" y="971603"/>
                  <a:pt x="903075" y="976942"/>
                  <a:pt x="965200" y="963136"/>
                </a:cubicBezTo>
                <a:cubicBezTo>
                  <a:pt x="1000994" y="955182"/>
                  <a:pt x="1006395" y="912550"/>
                  <a:pt x="1016000" y="886936"/>
                </a:cubicBezTo>
                <a:cubicBezTo>
                  <a:pt x="1067913" y="748502"/>
                  <a:pt x="1014769" y="907974"/>
                  <a:pt x="1066800" y="734536"/>
                </a:cubicBezTo>
                <a:cubicBezTo>
                  <a:pt x="1070647" y="721714"/>
                  <a:pt x="1076253" y="709423"/>
                  <a:pt x="1079500" y="696436"/>
                </a:cubicBezTo>
                <a:cubicBezTo>
                  <a:pt x="1091880" y="646914"/>
                  <a:pt x="1097732" y="594215"/>
                  <a:pt x="1104900" y="544036"/>
                </a:cubicBezTo>
                <a:cubicBezTo>
                  <a:pt x="1100667" y="489003"/>
                  <a:pt x="1101792" y="433292"/>
                  <a:pt x="1092200" y="378936"/>
                </a:cubicBezTo>
                <a:cubicBezTo>
                  <a:pt x="1087301" y="351173"/>
                  <a:pt x="1055270" y="314309"/>
                  <a:pt x="1041400" y="290036"/>
                </a:cubicBezTo>
                <a:cubicBezTo>
                  <a:pt x="1032007" y="273598"/>
                  <a:pt x="1027004" y="254642"/>
                  <a:pt x="1016000" y="239236"/>
                </a:cubicBezTo>
                <a:cubicBezTo>
                  <a:pt x="990834" y="204003"/>
                  <a:pt x="865597" y="112735"/>
                  <a:pt x="863600" y="112236"/>
                </a:cubicBezTo>
                <a:cubicBezTo>
                  <a:pt x="847324" y="108167"/>
                  <a:pt x="792920" y="95946"/>
                  <a:pt x="774700" y="86836"/>
                </a:cubicBezTo>
                <a:cubicBezTo>
                  <a:pt x="761048" y="80010"/>
                  <a:pt x="750252" y="68262"/>
                  <a:pt x="736600" y="61436"/>
                </a:cubicBezTo>
                <a:cubicBezTo>
                  <a:pt x="724626" y="55449"/>
                  <a:pt x="710202" y="55237"/>
                  <a:pt x="698500" y="48736"/>
                </a:cubicBezTo>
                <a:cubicBezTo>
                  <a:pt x="602833" y="-4412"/>
                  <a:pt x="704850" y="16986"/>
                  <a:pt x="622300" y="1063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Forme libre 68">
            <a:extLst>
              <a:ext uri="{FF2B5EF4-FFF2-40B4-BE49-F238E27FC236}">
                <a16:creationId xmlns:a16="http://schemas.microsoft.com/office/drawing/2014/main" id="{005BFA17-DBFF-DB4E-AD91-C97D3235738F}"/>
              </a:ext>
            </a:extLst>
          </p:cNvPr>
          <p:cNvSpPr/>
          <p:nvPr/>
        </p:nvSpPr>
        <p:spPr>
          <a:xfrm>
            <a:off x="1925679" y="277323"/>
            <a:ext cx="2679604" cy="1320800"/>
          </a:xfrm>
          <a:custGeom>
            <a:avLst/>
            <a:gdLst>
              <a:gd name="connsiteX0" fmla="*/ 228600 w 2679604"/>
              <a:gd name="connsiteY0" fmla="*/ 0 h 1320800"/>
              <a:gd name="connsiteX1" fmla="*/ 2374900 w 2679604"/>
              <a:gd name="connsiteY1" fmla="*/ 812800 h 1320800"/>
              <a:gd name="connsiteX2" fmla="*/ 2673350 w 2679604"/>
              <a:gd name="connsiteY2" fmla="*/ 984250 h 1320800"/>
              <a:gd name="connsiteX3" fmla="*/ 2540000 w 2679604"/>
              <a:gd name="connsiteY3" fmla="*/ 1174750 h 1320800"/>
              <a:gd name="connsiteX4" fmla="*/ 2108200 w 2679604"/>
              <a:gd name="connsiteY4" fmla="*/ 1143000 h 1320800"/>
              <a:gd name="connsiteX5" fmla="*/ 1816100 w 2679604"/>
              <a:gd name="connsiteY5" fmla="*/ 971550 h 1320800"/>
              <a:gd name="connsiteX6" fmla="*/ 1409700 w 2679604"/>
              <a:gd name="connsiteY6" fmla="*/ 882650 h 1320800"/>
              <a:gd name="connsiteX7" fmla="*/ 977900 w 2679604"/>
              <a:gd name="connsiteY7" fmla="*/ 774700 h 1320800"/>
              <a:gd name="connsiteX8" fmla="*/ 412750 w 2679604"/>
              <a:gd name="connsiteY8" fmla="*/ 679450 h 1320800"/>
              <a:gd name="connsiteX9" fmla="*/ 355600 w 2679604"/>
              <a:gd name="connsiteY9" fmla="*/ 819150 h 1320800"/>
              <a:gd name="connsiteX10" fmla="*/ 342900 w 2679604"/>
              <a:gd name="connsiteY10" fmla="*/ 1092200 h 1320800"/>
              <a:gd name="connsiteX11" fmla="*/ 0 w 2679604"/>
              <a:gd name="connsiteY11" fmla="*/ 13208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79604" h="1320800">
                <a:moveTo>
                  <a:pt x="228600" y="0"/>
                </a:moveTo>
                <a:lnTo>
                  <a:pt x="2374900" y="812800"/>
                </a:lnTo>
                <a:cubicBezTo>
                  <a:pt x="2782358" y="976842"/>
                  <a:pt x="2645833" y="923925"/>
                  <a:pt x="2673350" y="984250"/>
                </a:cubicBezTo>
                <a:cubicBezTo>
                  <a:pt x="2700867" y="1044575"/>
                  <a:pt x="2634192" y="1148292"/>
                  <a:pt x="2540000" y="1174750"/>
                </a:cubicBezTo>
                <a:cubicBezTo>
                  <a:pt x="2445808" y="1201208"/>
                  <a:pt x="2228850" y="1176867"/>
                  <a:pt x="2108200" y="1143000"/>
                </a:cubicBezTo>
                <a:cubicBezTo>
                  <a:pt x="1987550" y="1109133"/>
                  <a:pt x="1932517" y="1014942"/>
                  <a:pt x="1816100" y="971550"/>
                </a:cubicBezTo>
                <a:cubicBezTo>
                  <a:pt x="1699683" y="928158"/>
                  <a:pt x="1549400" y="915458"/>
                  <a:pt x="1409700" y="882650"/>
                </a:cubicBezTo>
                <a:cubicBezTo>
                  <a:pt x="1270000" y="849842"/>
                  <a:pt x="1144058" y="808567"/>
                  <a:pt x="977900" y="774700"/>
                </a:cubicBezTo>
                <a:cubicBezTo>
                  <a:pt x="811742" y="740833"/>
                  <a:pt x="516467" y="672042"/>
                  <a:pt x="412750" y="679450"/>
                </a:cubicBezTo>
                <a:cubicBezTo>
                  <a:pt x="309033" y="686858"/>
                  <a:pt x="367242" y="750358"/>
                  <a:pt x="355600" y="819150"/>
                </a:cubicBezTo>
                <a:cubicBezTo>
                  <a:pt x="343958" y="887942"/>
                  <a:pt x="402167" y="1008592"/>
                  <a:pt x="342900" y="1092200"/>
                </a:cubicBezTo>
                <a:cubicBezTo>
                  <a:pt x="283633" y="1175808"/>
                  <a:pt x="104775" y="1283758"/>
                  <a:pt x="0" y="1320800"/>
                </a:cubicBez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Forme libre 69">
            <a:extLst>
              <a:ext uri="{FF2B5EF4-FFF2-40B4-BE49-F238E27FC236}">
                <a16:creationId xmlns:a16="http://schemas.microsoft.com/office/drawing/2014/main" id="{3D906417-5B9D-8B41-8E4E-4DAD973D67B4}"/>
              </a:ext>
            </a:extLst>
          </p:cNvPr>
          <p:cNvSpPr/>
          <p:nvPr/>
        </p:nvSpPr>
        <p:spPr>
          <a:xfrm>
            <a:off x="4125982" y="1052735"/>
            <a:ext cx="515774" cy="225202"/>
          </a:xfrm>
          <a:custGeom>
            <a:avLst/>
            <a:gdLst>
              <a:gd name="connsiteX0" fmla="*/ 45968 w 515774"/>
              <a:gd name="connsiteY0" fmla="*/ 1365 h 225202"/>
              <a:gd name="connsiteX1" fmla="*/ 39618 w 515774"/>
              <a:gd name="connsiteY1" fmla="*/ 90265 h 225202"/>
              <a:gd name="connsiteX2" fmla="*/ 287268 w 515774"/>
              <a:gd name="connsiteY2" fmla="*/ 210915 h 225202"/>
              <a:gd name="connsiteX3" fmla="*/ 477768 w 515774"/>
              <a:gd name="connsiteY3" fmla="*/ 217265 h 225202"/>
              <a:gd name="connsiteX4" fmla="*/ 477768 w 515774"/>
              <a:gd name="connsiteY4" fmla="*/ 160115 h 225202"/>
              <a:gd name="connsiteX5" fmla="*/ 45968 w 515774"/>
              <a:gd name="connsiteY5" fmla="*/ 1365 h 225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5774" h="225202">
                <a:moveTo>
                  <a:pt x="45968" y="1365"/>
                </a:moveTo>
                <a:cubicBezTo>
                  <a:pt x="-27057" y="-10277"/>
                  <a:pt x="-599" y="55340"/>
                  <a:pt x="39618" y="90265"/>
                </a:cubicBezTo>
                <a:cubicBezTo>
                  <a:pt x="79835" y="125190"/>
                  <a:pt x="214243" y="189748"/>
                  <a:pt x="287268" y="210915"/>
                </a:cubicBezTo>
                <a:cubicBezTo>
                  <a:pt x="360293" y="232082"/>
                  <a:pt x="446018" y="225732"/>
                  <a:pt x="477768" y="217265"/>
                </a:cubicBezTo>
                <a:cubicBezTo>
                  <a:pt x="509518" y="208798"/>
                  <a:pt x="544443" y="196098"/>
                  <a:pt x="477768" y="160115"/>
                </a:cubicBezTo>
                <a:cubicBezTo>
                  <a:pt x="411093" y="124132"/>
                  <a:pt x="118993" y="13007"/>
                  <a:pt x="45968" y="136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Forme libre 71">
            <a:extLst>
              <a:ext uri="{FF2B5EF4-FFF2-40B4-BE49-F238E27FC236}">
                <a16:creationId xmlns:a16="http://schemas.microsoft.com/office/drawing/2014/main" id="{297024E6-37F5-114D-B0EB-CF0A6BA23CBC}"/>
              </a:ext>
            </a:extLst>
          </p:cNvPr>
          <p:cNvSpPr/>
          <p:nvPr/>
        </p:nvSpPr>
        <p:spPr>
          <a:xfrm>
            <a:off x="1817669" y="964401"/>
            <a:ext cx="567167" cy="754304"/>
          </a:xfrm>
          <a:custGeom>
            <a:avLst/>
            <a:gdLst>
              <a:gd name="connsiteX0" fmla="*/ 169881 w 567167"/>
              <a:gd name="connsiteY0" fmla="*/ 799 h 754304"/>
              <a:gd name="connsiteX1" fmla="*/ 557231 w 567167"/>
              <a:gd name="connsiteY1" fmla="*/ 108749 h 754304"/>
              <a:gd name="connsiteX2" fmla="*/ 417531 w 567167"/>
              <a:gd name="connsiteY2" fmla="*/ 680249 h 754304"/>
              <a:gd name="connsiteX3" fmla="*/ 42881 w 567167"/>
              <a:gd name="connsiteY3" fmla="*/ 743749 h 754304"/>
              <a:gd name="connsiteX4" fmla="*/ 23831 w 567167"/>
              <a:gd name="connsiteY4" fmla="*/ 648499 h 75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167" h="754304">
                <a:moveTo>
                  <a:pt x="169881" y="799"/>
                </a:moveTo>
                <a:cubicBezTo>
                  <a:pt x="342918" y="-1847"/>
                  <a:pt x="515956" y="-4493"/>
                  <a:pt x="557231" y="108749"/>
                </a:cubicBezTo>
                <a:cubicBezTo>
                  <a:pt x="598506" y="221991"/>
                  <a:pt x="503256" y="574416"/>
                  <a:pt x="417531" y="680249"/>
                </a:cubicBezTo>
                <a:cubicBezTo>
                  <a:pt x="331806" y="786082"/>
                  <a:pt x="108498" y="749041"/>
                  <a:pt x="42881" y="743749"/>
                </a:cubicBezTo>
                <a:cubicBezTo>
                  <a:pt x="-22736" y="738457"/>
                  <a:pt x="547" y="693478"/>
                  <a:pt x="23831" y="648499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Forme libre 72">
            <a:extLst>
              <a:ext uri="{FF2B5EF4-FFF2-40B4-BE49-F238E27FC236}">
                <a16:creationId xmlns:a16="http://schemas.microsoft.com/office/drawing/2014/main" id="{6241E0E5-3A2D-0941-9324-0633246AB964}"/>
              </a:ext>
            </a:extLst>
          </p:cNvPr>
          <p:cNvSpPr/>
          <p:nvPr/>
        </p:nvSpPr>
        <p:spPr>
          <a:xfrm>
            <a:off x="793750" y="958850"/>
            <a:ext cx="1593893" cy="1649263"/>
          </a:xfrm>
          <a:custGeom>
            <a:avLst/>
            <a:gdLst>
              <a:gd name="connsiteX0" fmla="*/ 1517650 w 1593893"/>
              <a:gd name="connsiteY0" fmla="*/ 0 h 1649263"/>
              <a:gd name="connsiteX1" fmla="*/ 1454150 w 1593893"/>
              <a:gd name="connsiteY1" fmla="*/ 38100 h 1649263"/>
              <a:gd name="connsiteX2" fmla="*/ 1416050 w 1593893"/>
              <a:gd name="connsiteY2" fmla="*/ 222250 h 1649263"/>
              <a:gd name="connsiteX3" fmla="*/ 1403350 w 1593893"/>
              <a:gd name="connsiteY3" fmla="*/ 425450 h 1649263"/>
              <a:gd name="connsiteX4" fmla="*/ 1155700 w 1593893"/>
              <a:gd name="connsiteY4" fmla="*/ 501650 h 1649263"/>
              <a:gd name="connsiteX5" fmla="*/ 1238250 w 1593893"/>
              <a:gd name="connsiteY5" fmla="*/ 603250 h 1649263"/>
              <a:gd name="connsiteX6" fmla="*/ 1517650 w 1593893"/>
              <a:gd name="connsiteY6" fmla="*/ 952500 h 1649263"/>
              <a:gd name="connsiteX7" fmla="*/ 1593850 w 1593893"/>
              <a:gd name="connsiteY7" fmla="*/ 1416050 h 1649263"/>
              <a:gd name="connsiteX8" fmla="*/ 1511300 w 1593893"/>
              <a:gd name="connsiteY8" fmla="*/ 1619250 h 1649263"/>
              <a:gd name="connsiteX9" fmla="*/ 1270000 w 1593893"/>
              <a:gd name="connsiteY9" fmla="*/ 1625600 h 1649263"/>
              <a:gd name="connsiteX10" fmla="*/ 1098550 w 1593893"/>
              <a:gd name="connsiteY10" fmla="*/ 1403350 h 1649263"/>
              <a:gd name="connsiteX11" fmla="*/ 939800 w 1593893"/>
              <a:gd name="connsiteY11" fmla="*/ 1136650 h 1649263"/>
              <a:gd name="connsiteX12" fmla="*/ 781050 w 1593893"/>
              <a:gd name="connsiteY12" fmla="*/ 850900 h 1649263"/>
              <a:gd name="connsiteX13" fmla="*/ 501650 w 1593893"/>
              <a:gd name="connsiteY13" fmla="*/ 615950 h 1649263"/>
              <a:gd name="connsiteX14" fmla="*/ 241300 w 1593893"/>
              <a:gd name="connsiteY14" fmla="*/ 469900 h 1649263"/>
              <a:gd name="connsiteX15" fmla="*/ 0 w 1593893"/>
              <a:gd name="connsiteY15" fmla="*/ 196850 h 1649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3893" h="1649263">
                <a:moveTo>
                  <a:pt x="1517650" y="0"/>
                </a:moveTo>
                <a:cubicBezTo>
                  <a:pt x="1494366" y="529"/>
                  <a:pt x="1471083" y="1058"/>
                  <a:pt x="1454150" y="38100"/>
                </a:cubicBezTo>
                <a:cubicBezTo>
                  <a:pt x="1437217" y="75142"/>
                  <a:pt x="1424517" y="157692"/>
                  <a:pt x="1416050" y="222250"/>
                </a:cubicBezTo>
                <a:cubicBezTo>
                  <a:pt x="1407583" y="286808"/>
                  <a:pt x="1446742" y="378883"/>
                  <a:pt x="1403350" y="425450"/>
                </a:cubicBezTo>
                <a:cubicBezTo>
                  <a:pt x="1359958" y="472017"/>
                  <a:pt x="1183217" y="472017"/>
                  <a:pt x="1155700" y="501650"/>
                </a:cubicBezTo>
                <a:cubicBezTo>
                  <a:pt x="1128183" y="531283"/>
                  <a:pt x="1238250" y="603250"/>
                  <a:pt x="1238250" y="603250"/>
                </a:cubicBezTo>
                <a:cubicBezTo>
                  <a:pt x="1298575" y="678392"/>
                  <a:pt x="1458383" y="817033"/>
                  <a:pt x="1517650" y="952500"/>
                </a:cubicBezTo>
                <a:cubicBezTo>
                  <a:pt x="1576917" y="1087967"/>
                  <a:pt x="1594908" y="1304925"/>
                  <a:pt x="1593850" y="1416050"/>
                </a:cubicBezTo>
                <a:cubicBezTo>
                  <a:pt x="1592792" y="1527175"/>
                  <a:pt x="1565275" y="1584325"/>
                  <a:pt x="1511300" y="1619250"/>
                </a:cubicBezTo>
                <a:cubicBezTo>
                  <a:pt x="1457325" y="1654175"/>
                  <a:pt x="1338792" y="1661583"/>
                  <a:pt x="1270000" y="1625600"/>
                </a:cubicBezTo>
                <a:cubicBezTo>
                  <a:pt x="1201208" y="1589617"/>
                  <a:pt x="1153583" y="1484842"/>
                  <a:pt x="1098550" y="1403350"/>
                </a:cubicBezTo>
                <a:cubicBezTo>
                  <a:pt x="1043517" y="1321858"/>
                  <a:pt x="992717" y="1228725"/>
                  <a:pt x="939800" y="1136650"/>
                </a:cubicBezTo>
                <a:cubicBezTo>
                  <a:pt x="886883" y="1044575"/>
                  <a:pt x="854075" y="937683"/>
                  <a:pt x="781050" y="850900"/>
                </a:cubicBezTo>
                <a:cubicBezTo>
                  <a:pt x="708025" y="764117"/>
                  <a:pt x="591608" y="679450"/>
                  <a:pt x="501650" y="615950"/>
                </a:cubicBezTo>
                <a:cubicBezTo>
                  <a:pt x="411692" y="552450"/>
                  <a:pt x="324908" y="539750"/>
                  <a:pt x="241300" y="469900"/>
                </a:cubicBezTo>
                <a:cubicBezTo>
                  <a:pt x="157692" y="400050"/>
                  <a:pt x="49742" y="259292"/>
                  <a:pt x="0" y="196850"/>
                </a:cubicBez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Forme libre 73">
            <a:extLst>
              <a:ext uri="{FF2B5EF4-FFF2-40B4-BE49-F238E27FC236}">
                <a16:creationId xmlns:a16="http://schemas.microsoft.com/office/drawing/2014/main" id="{628538A5-E404-9A48-9B83-76867A46354B}"/>
              </a:ext>
            </a:extLst>
          </p:cNvPr>
          <p:cNvSpPr/>
          <p:nvPr/>
        </p:nvSpPr>
        <p:spPr>
          <a:xfrm>
            <a:off x="749300" y="19986"/>
            <a:ext cx="1416050" cy="259414"/>
          </a:xfrm>
          <a:custGeom>
            <a:avLst/>
            <a:gdLst>
              <a:gd name="connsiteX0" fmla="*/ 1416050 w 1416050"/>
              <a:gd name="connsiteY0" fmla="*/ 259414 h 259414"/>
              <a:gd name="connsiteX1" fmla="*/ 1162050 w 1416050"/>
              <a:gd name="connsiteY1" fmla="*/ 119714 h 259414"/>
              <a:gd name="connsiteX2" fmla="*/ 996950 w 1416050"/>
              <a:gd name="connsiteY2" fmla="*/ 107014 h 259414"/>
              <a:gd name="connsiteX3" fmla="*/ 431800 w 1416050"/>
              <a:gd name="connsiteY3" fmla="*/ 81614 h 259414"/>
              <a:gd name="connsiteX4" fmla="*/ 0 w 1416050"/>
              <a:gd name="connsiteY4" fmla="*/ 75264 h 259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6050" h="259414">
                <a:moveTo>
                  <a:pt x="1416050" y="259414"/>
                </a:moveTo>
                <a:cubicBezTo>
                  <a:pt x="1323975" y="202264"/>
                  <a:pt x="1231900" y="145114"/>
                  <a:pt x="1162050" y="119714"/>
                </a:cubicBezTo>
                <a:cubicBezTo>
                  <a:pt x="1092200" y="94314"/>
                  <a:pt x="996950" y="107014"/>
                  <a:pt x="996950" y="107014"/>
                </a:cubicBezTo>
                <a:lnTo>
                  <a:pt x="431800" y="81614"/>
                </a:lnTo>
                <a:cubicBezTo>
                  <a:pt x="265642" y="76322"/>
                  <a:pt x="77258" y="-95128"/>
                  <a:pt x="0" y="75264"/>
                </a:cubicBezTo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Forme libre 74">
            <a:extLst>
              <a:ext uri="{FF2B5EF4-FFF2-40B4-BE49-F238E27FC236}">
                <a16:creationId xmlns:a16="http://schemas.microsoft.com/office/drawing/2014/main" id="{032CFF48-3E02-DF48-9207-6D2BC1F4FADC}"/>
              </a:ext>
            </a:extLst>
          </p:cNvPr>
          <p:cNvSpPr/>
          <p:nvPr/>
        </p:nvSpPr>
        <p:spPr>
          <a:xfrm>
            <a:off x="1777973" y="958850"/>
            <a:ext cx="514377" cy="539750"/>
          </a:xfrm>
          <a:custGeom>
            <a:avLst/>
            <a:gdLst>
              <a:gd name="connsiteX0" fmla="*/ 514377 w 514377"/>
              <a:gd name="connsiteY0" fmla="*/ 0 h 539750"/>
              <a:gd name="connsiteX1" fmla="*/ 215927 w 514377"/>
              <a:gd name="connsiteY1" fmla="*/ 69850 h 539750"/>
              <a:gd name="connsiteX2" fmla="*/ 63527 w 514377"/>
              <a:gd name="connsiteY2" fmla="*/ 114300 h 539750"/>
              <a:gd name="connsiteX3" fmla="*/ 27 w 514377"/>
              <a:gd name="connsiteY3" fmla="*/ 254000 h 539750"/>
              <a:gd name="connsiteX4" fmla="*/ 57177 w 514377"/>
              <a:gd name="connsiteY4" fmla="*/ 431800 h 539750"/>
              <a:gd name="connsiteX5" fmla="*/ 171477 w 514377"/>
              <a:gd name="connsiteY5" fmla="*/ 539750 h 53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377" h="539750">
                <a:moveTo>
                  <a:pt x="514377" y="0"/>
                </a:moveTo>
                <a:lnTo>
                  <a:pt x="215927" y="69850"/>
                </a:lnTo>
                <a:cubicBezTo>
                  <a:pt x="140785" y="88900"/>
                  <a:pt x="99510" y="83608"/>
                  <a:pt x="63527" y="114300"/>
                </a:cubicBezTo>
                <a:cubicBezTo>
                  <a:pt x="27544" y="144992"/>
                  <a:pt x="1085" y="201083"/>
                  <a:pt x="27" y="254000"/>
                </a:cubicBezTo>
                <a:cubicBezTo>
                  <a:pt x="-1031" y="306917"/>
                  <a:pt x="28602" y="384175"/>
                  <a:pt x="57177" y="431800"/>
                </a:cubicBezTo>
                <a:cubicBezTo>
                  <a:pt x="85752" y="479425"/>
                  <a:pt x="128614" y="509587"/>
                  <a:pt x="171477" y="53975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Forme libre 75">
            <a:extLst>
              <a:ext uri="{FF2B5EF4-FFF2-40B4-BE49-F238E27FC236}">
                <a16:creationId xmlns:a16="http://schemas.microsoft.com/office/drawing/2014/main" id="{8D2E91CC-7A69-324E-8D63-5F85F9D0AE7B}"/>
              </a:ext>
            </a:extLst>
          </p:cNvPr>
          <p:cNvSpPr/>
          <p:nvPr/>
        </p:nvSpPr>
        <p:spPr>
          <a:xfrm>
            <a:off x="1866900" y="1104900"/>
            <a:ext cx="114300" cy="133350"/>
          </a:xfrm>
          <a:custGeom>
            <a:avLst/>
            <a:gdLst>
              <a:gd name="connsiteX0" fmla="*/ 0 w 114300"/>
              <a:gd name="connsiteY0" fmla="*/ 0 h 133350"/>
              <a:gd name="connsiteX1" fmla="*/ 114300 w 114300"/>
              <a:gd name="connsiteY1" fmla="*/ 133350 h 133350"/>
              <a:gd name="connsiteX2" fmla="*/ 114300 w 114300"/>
              <a:gd name="connsiteY2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300" h="133350">
                <a:moveTo>
                  <a:pt x="0" y="0"/>
                </a:moveTo>
                <a:lnTo>
                  <a:pt x="114300" y="133350"/>
                </a:lnTo>
                <a:lnTo>
                  <a:pt x="114300" y="13335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Forme libre 76">
            <a:extLst>
              <a:ext uri="{FF2B5EF4-FFF2-40B4-BE49-F238E27FC236}">
                <a16:creationId xmlns:a16="http://schemas.microsoft.com/office/drawing/2014/main" id="{C87C9D4C-7A3A-BB48-87D9-494A3132C77B}"/>
              </a:ext>
            </a:extLst>
          </p:cNvPr>
          <p:cNvSpPr/>
          <p:nvPr/>
        </p:nvSpPr>
        <p:spPr>
          <a:xfrm>
            <a:off x="-96386" y="16104"/>
            <a:ext cx="1417186" cy="1318042"/>
          </a:xfrm>
          <a:custGeom>
            <a:avLst/>
            <a:gdLst>
              <a:gd name="connsiteX0" fmla="*/ 1417186 w 1417186"/>
              <a:gd name="connsiteY0" fmla="*/ 79146 h 1318042"/>
              <a:gd name="connsiteX1" fmla="*/ 985386 w 1417186"/>
              <a:gd name="connsiteY1" fmla="*/ 2946 h 1318042"/>
              <a:gd name="connsiteX2" fmla="*/ 261486 w 1417186"/>
              <a:gd name="connsiteY2" fmla="*/ 15646 h 1318042"/>
              <a:gd name="connsiteX3" fmla="*/ 70986 w 1417186"/>
              <a:gd name="connsiteY3" fmla="*/ 15646 h 1318042"/>
              <a:gd name="connsiteX4" fmla="*/ 7486 w 1417186"/>
              <a:gd name="connsiteY4" fmla="*/ 180746 h 1318042"/>
              <a:gd name="connsiteX5" fmla="*/ 20186 w 1417186"/>
              <a:gd name="connsiteY5" fmla="*/ 891946 h 1318042"/>
              <a:gd name="connsiteX6" fmla="*/ 13836 w 1417186"/>
              <a:gd name="connsiteY6" fmla="*/ 1304696 h 1318042"/>
              <a:gd name="connsiteX7" fmla="*/ 229736 w 1417186"/>
              <a:gd name="connsiteY7" fmla="*/ 1209446 h 1318042"/>
              <a:gd name="connsiteX8" fmla="*/ 394836 w 1417186"/>
              <a:gd name="connsiteY8" fmla="*/ 1133246 h 1318042"/>
              <a:gd name="connsiteX9" fmla="*/ 648836 w 1417186"/>
              <a:gd name="connsiteY9" fmla="*/ 1114196 h 1318042"/>
              <a:gd name="connsiteX10" fmla="*/ 915536 w 1417186"/>
              <a:gd name="connsiteY10" fmla="*/ 1158646 h 1318042"/>
              <a:gd name="connsiteX11" fmla="*/ 890136 w 1417186"/>
              <a:gd name="connsiteY11" fmla="*/ 1145946 h 1318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17186" h="1318042">
                <a:moveTo>
                  <a:pt x="1417186" y="79146"/>
                </a:moveTo>
                <a:cubicBezTo>
                  <a:pt x="1297594" y="46337"/>
                  <a:pt x="1178003" y="13529"/>
                  <a:pt x="985386" y="2946"/>
                </a:cubicBezTo>
                <a:cubicBezTo>
                  <a:pt x="792769" y="-7637"/>
                  <a:pt x="413886" y="13529"/>
                  <a:pt x="261486" y="15646"/>
                </a:cubicBezTo>
                <a:cubicBezTo>
                  <a:pt x="109086" y="17763"/>
                  <a:pt x="113319" y="-11871"/>
                  <a:pt x="70986" y="15646"/>
                </a:cubicBezTo>
                <a:cubicBezTo>
                  <a:pt x="28653" y="43163"/>
                  <a:pt x="15953" y="34696"/>
                  <a:pt x="7486" y="180746"/>
                </a:cubicBezTo>
                <a:cubicBezTo>
                  <a:pt x="-981" y="326796"/>
                  <a:pt x="19128" y="704621"/>
                  <a:pt x="20186" y="891946"/>
                </a:cubicBezTo>
                <a:cubicBezTo>
                  <a:pt x="21244" y="1079271"/>
                  <a:pt x="-21089" y="1251779"/>
                  <a:pt x="13836" y="1304696"/>
                </a:cubicBezTo>
                <a:cubicBezTo>
                  <a:pt x="48761" y="1357613"/>
                  <a:pt x="166236" y="1238021"/>
                  <a:pt x="229736" y="1209446"/>
                </a:cubicBezTo>
                <a:cubicBezTo>
                  <a:pt x="293236" y="1180871"/>
                  <a:pt x="324986" y="1149121"/>
                  <a:pt x="394836" y="1133246"/>
                </a:cubicBezTo>
                <a:cubicBezTo>
                  <a:pt x="464686" y="1117371"/>
                  <a:pt x="562053" y="1109963"/>
                  <a:pt x="648836" y="1114196"/>
                </a:cubicBezTo>
                <a:cubicBezTo>
                  <a:pt x="735619" y="1118429"/>
                  <a:pt x="875319" y="1153354"/>
                  <a:pt x="915536" y="1158646"/>
                </a:cubicBezTo>
                <a:cubicBezTo>
                  <a:pt x="955753" y="1163938"/>
                  <a:pt x="922944" y="1154942"/>
                  <a:pt x="890136" y="1145946"/>
                </a:cubicBez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5CE1C680-AB90-DA4C-886B-B4DF93BCE1F3}"/>
              </a:ext>
            </a:extLst>
          </p:cNvPr>
          <p:cNvCxnSpPr/>
          <p:nvPr/>
        </p:nvCxnSpPr>
        <p:spPr>
          <a:xfrm>
            <a:off x="2408213" y="622300"/>
            <a:ext cx="1440072" cy="47307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Forme libre 79">
            <a:extLst>
              <a:ext uri="{FF2B5EF4-FFF2-40B4-BE49-F238E27FC236}">
                <a16:creationId xmlns:a16="http://schemas.microsoft.com/office/drawing/2014/main" id="{CA0114C7-D8BF-594B-9825-2E953B6A045A}"/>
              </a:ext>
            </a:extLst>
          </p:cNvPr>
          <p:cNvSpPr/>
          <p:nvPr/>
        </p:nvSpPr>
        <p:spPr>
          <a:xfrm>
            <a:off x="768350" y="139700"/>
            <a:ext cx="1479550" cy="1068311"/>
          </a:xfrm>
          <a:custGeom>
            <a:avLst/>
            <a:gdLst>
              <a:gd name="connsiteX0" fmla="*/ 1441450 w 1479550"/>
              <a:gd name="connsiteY0" fmla="*/ 285750 h 1068311"/>
              <a:gd name="connsiteX1" fmla="*/ 1390650 w 1479550"/>
              <a:gd name="connsiteY1" fmla="*/ 196850 h 1068311"/>
              <a:gd name="connsiteX2" fmla="*/ 1371600 w 1479550"/>
              <a:gd name="connsiteY2" fmla="*/ 177800 h 1068311"/>
              <a:gd name="connsiteX3" fmla="*/ 1377950 w 1479550"/>
              <a:gd name="connsiteY3" fmla="*/ 158750 h 1068311"/>
              <a:gd name="connsiteX4" fmla="*/ 1339850 w 1479550"/>
              <a:gd name="connsiteY4" fmla="*/ 133350 h 1068311"/>
              <a:gd name="connsiteX5" fmla="*/ 1301750 w 1479550"/>
              <a:gd name="connsiteY5" fmla="*/ 114300 h 1068311"/>
              <a:gd name="connsiteX6" fmla="*/ 1187450 w 1479550"/>
              <a:gd name="connsiteY6" fmla="*/ 107950 h 1068311"/>
              <a:gd name="connsiteX7" fmla="*/ 889000 w 1479550"/>
              <a:gd name="connsiteY7" fmla="*/ 95250 h 1068311"/>
              <a:gd name="connsiteX8" fmla="*/ 844550 w 1479550"/>
              <a:gd name="connsiteY8" fmla="*/ 88900 h 1068311"/>
              <a:gd name="connsiteX9" fmla="*/ 819150 w 1479550"/>
              <a:gd name="connsiteY9" fmla="*/ 76200 h 1068311"/>
              <a:gd name="connsiteX10" fmla="*/ 800100 w 1479550"/>
              <a:gd name="connsiteY10" fmla="*/ 69850 h 1068311"/>
              <a:gd name="connsiteX11" fmla="*/ 781050 w 1479550"/>
              <a:gd name="connsiteY11" fmla="*/ 57150 h 1068311"/>
              <a:gd name="connsiteX12" fmla="*/ 768350 w 1479550"/>
              <a:gd name="connsiteY12" fmla="*/ 38100 h 1068311"/>
              <a:gd name="connsiteX13" fmla="*/ 793750 w 1479550"/>
              <a:gd name="connsiteY13" fmla="*/ 44450 h 1068311"/>
              <a:gd name="connsiteX14" fmla="*/ 850900 w 1479550"/>
              <a:gd name="connsiteY14" fmla="*/ 76200 h 1068311"/>
              <a:gd name="connsiteX15" fmla="*/ 869950 w 1479550"/>
              <a:gd name="connsiteY15" fmla="*/ 88900 h 1068311"/>
              <a:gd name="connsiteX16" fmla="*/ 908050 w 1479550"/>
              <a:gd name="connsiteY16" fmla="*/ 101600 h 1068311"/>
              <a:gd name="connsiteX17" fmla="*/ 977900 w 1479550"/>
              <a:gd name="connsiteY17" fmla="*/ 114300 h 1068311"/>
              <a:gd name="connsiteX18" fmla="*/ 1016000 w 1479550"/>
              <a:gd name="connsiteY18" fmla="*/ 107950 h 1068311"/>
              <a:gd name="connsiteX19" fmla="*/ 996950 w 1479550"/>
              <a:gd name="connsiteY19" fmla="*/ 101600 h 1068311"/>
              <a:gd name="connsiteX20" fmla="*/ 977900 w 1479550"/>
              <a:gd name="connsiteY20" fmla="*/ 88900 h 1068311"/>
              <a:gd name="connsiteX21" fmla="*/ 958850 w 1479550"/>
              <a:gd name="connsiteY21" fmla="*/ 82550 h 1068311"/>
              <a:gd name="connsiteX22" fmla="*/ 939800 w 1479550"/>
              <a:gd name="connsiteY22" fmla="*/ 69850 h 1068311"/>
              <a:gd name="connsiteX23" fmla="*/ 901700 w 1479550"/>
              <a:gd name="connsiteY23" fmla="*/ 57150 h 1068311"/>
              <a:gd name="connsiteX24" fmla="*/ 882650 w 1479550"/>
              <a:gd name="connsiteY24" fmla="*/ 50800 h 1068311"/>
              <a:gd name="connsiteX25" fmla="*/ 831850 w 1479550"/>
              <a:gd name="connsiteY25" fmla="*/ 38100 h 1068311"/>
              <a:gd name="connsiteX26" fmla="*/ 793750 w 1479550"/>
              <a:gd name="connsiteY26" fmla="*/ 25400 h 1068311"/>
              <a:gd name="connsiteX27" fmla="*/ 736600 w 1479550"/>
              <a:gd name="connsiteY27" fmla="*/ 6350 h 1068311"/>
              <a:gd name="connsiteX28" fmla="*/ 717550 w 1479550"/>
              <a:gd name="connsiteY28" fmla="*/ 0 h 1068311"/>
              <a:gd name="connsiteX29" fmla="*/ 641350 w 1479550"/>
              <a:gd name="connsiteY29" fmla="*/ 6350 h 1068311"/>
              <a:gd name="connsiteX30" fmla="*/ 457200 w 1479550"/>
              <a:gd name="connsiteY30" fmla="*/ 19050 h 1068311"/>
              <a:gd name="connsiteX31" fmla="*/ 438150 w 1479550"/>
              <a:gd name="connsiteY31" fmla="*/ 25400 h 1068311"/>
              <a:gd name="connsiteX32" fmla="*/ 374650 w 1479550"/>
              <a:gd name="connsiteY32" fmla="*/ 101600 h 1068311"/>
              <a:gd name="connsiteX33" fmla="*/ 330200 w 1479550"/>
              <a:gd name="connsiteY33" fmla="*/ 158750 h 1068311"/>
              <a:gd name="connsiteX34" fmla="*/ 285750 w 1479550"/>
              <a:gd name="connsiteY34" fmla="*/ 222250 h 1068311"/>
              <a:gd name="connsiteX35" fmla="*/ 266700 w 1479550"/>
              <a:gd name="connsiteY35" fmla="*/ 241300 h 1068311"/>
              <a:gd name="connsiteX36" fmla="*/ 228600 w 1479550"/>
              <a:gd name="connsiteY36" fmla="*/ 304800 h 1068311"/>
              <a:gd name="connsiteX37" fmla="*/ 215900 w 1479550"/>
              <a:gd name="connsiteY37" fmla="*/ 323850 h 1068311"/>
              <a:gd name="connsiteX38" fmla="*/ 184150 w 1479550"/>
              <a:gd name="connsiteY38" fmla="*/ 381000 h 1068311"/>
              <a:gd name="connsiteX39" fmla="*/ 171450 w 1479550"/>
              <a:gd name="connsiteY39" fmla="*/ 431800 h 1068311"/>
              <a:gd name="connsiteX40" fmla="*/ 158750 w 1479550"/>
              <a:gd name="connsiteY40" fmla="*/ 450850 h 1068311"/>
              <a:gd name="connsiteX41" fmla="*/ 114300 w 1479550"/>
              <a:gd name="connsiteY41" fmla="*/ 539750 h 1068311"/>
              <a:gd name="connsiteX42" fmla="*/ 101600 w 1479550"/>
              <a:gd name="connsiteY42" fmla="*/ 590550 h 1068311"/>
              <a:gd name="connsiteX43" fmla="*/ 82550 w 1479550"/>
              <a:gd name="connsiteY43" fmla="*/ 628650 h 1068311"/>
              <a:gd name="connsiteX44" fmla="*/ 69850 w 1479550"/>
              <a:gd name="connsiteY44" fmla="*/ 666750 h 1068311"/>
              <a:gd name="connsiteX45" fmla="*/ 57150 w 1479550"/>
              <a:gd name="connsiteY45" fmla="*/ 692150 h 1068311"/>
              <a:gd name="connsiteX46" fmla="*/ 50800 w 1479550"/>
              <a:gd name="connsiteY46" fmla="*/ 717550 h 1068311"/>
              <a:gd name="connsiteX47" fmla="*/ 38100 w 1479550"/>
              <a:gd name="connsiteY47" fmla="*/ 742950 h 1068311"/>
              <a:gd name="connsiteX48" fmla="*/ 25400 w 1479550"/>
              <a:gd name="connsiteY48" fmla="*/ 774700 h 1068311"/>
              <a:gd name="connsiteX49" fmla="*/ 6350 w 1479550"/>
              <a:gd name="connsiteY49" fmla="*/ 844550 h 1068311"/>
              <a:gd name="connsiteX50" fmla="*/ 0 w 1479550"/>
              <a:gd name="connsiteY50" fmla="*/ 882650 h 1068311"/>
              <a:gd name="connsiteX51" fmla="*/ 12700 w 1479550"/>
              <a:gd name="connsiteY51" fmla="*/ 990600 h 1068311"/>
              <a:gd name="connsiteX52" fmla="*/ 44450 w 1479550"/>
              <a:gd name="connsiteY52" fmla="*/ 1016000 h 1068311"/>
              <a:gd name="connsiteX53" fmla="*/ 63500 w 1479550"/>
              <a:gd name="connsiteY53" fmla="*/ 1028700 h 1068311"/>
              <a:gd name="connsiteX54" fmla="*/ 101600 w 1479550"/>
              <a:gd name="connsiteY54" fmla="*/ 1041400 h 1068311"/>
              <a:gd name="connsiteX55" fmla="*/ 139700 w 1479550"/>
              <a:gd name="connsiteY55" fmla="*/ 1054100 h 1068311"/>
              <a:gd name="connsiteX56" fmla="*/ 158750 w 1479550"/>
              <a:gd name="connsiteY56" fmla="*/ 1060450 h 1068311"/>
              <a:gd name="connsiteX57" fmla="*/ 196850 w 1479550"/>
              <a:gd name="connsiteY57" fmla="*/ 1066800 h 1068311"/>
              <a:gd name="connsiteX58" fmla="*/ 533400 w 1479550"/>
              <a:gd name="connsiteY58" fmla="*/ 1054100 h 1068311"/>
              <a:gd name="connsiteX59" fmla="*/ 609600 w 1479550"/>
              <a:gd name="connsiteY59" fmla="*/ 1028700 h 1068311"/>
              <a:gd name="connsiteX60" fmla="*/ 647700 w 1479550"/>
              <a:gd name="connsiteY60" fmla="*/ 1016000 h 1068311"/>
              <a:gd name="connsiteX61" fmla="*/ 673100 w 1479550"/>
              <a:gd name="connsiteY61" fmla="*/ 1003300 h 1068311"/>
              <a:gd name="connsiteX62" fmla="*/ 711200 w 1479550"/>
              <a:gd name="connsiteY62" fmla="*/ 990600 h 1068311"/>
              <a:gd name="connsiteX63" fmla="*/ 768350 w 1479550"/>
              <a:gd name="connsiteY63" fmla="*/ 965200 h 1068311"/>
              <a:gd name="connsiteX64" fmla="*/ 819150 w 1479550"/>
              <a:gd name="connsiteY64" fmla="*/ 952500 h 1068311"/>
              <a:gd name="connsiteX65" fmla="*/ 863600 w 1479550"/>
              <a:gd name="connsiteY65" fmla="*/ 939800 h 1068311"/>
              <a:gd name="connsiteX66" fmla="*/ 984250 w 1479550"/>
              <a:gd name="connsiteY66" fmla="*/ 920750 h 1068311"/>
              <a:gd name="connsiteX67" fmla="*/ 1016000 w 1479550"/>
              <a:gd name="connsiteY67" fmla="*/ 914400 h 1068311"/>
              <a:gd name="connsiteX68" fmla="*/ 1066800 w 1479550"/>
              <a:gd name="connsiteY68" fmla="*/ 901700 h 1068311"/>
              <a:gd name="connsiteX69" fmla="*/ 1098550 w 1479550"/>
              <a:gd name="connsiteY69" fmla="*/ 895350 h 1068311"/>
              <a:gd name="connsiteX70" fmla="*/ 1174750 w 1479550"/>
              <a:gd name="connsiteY70" fmla="*/ 882650 h 1068311"/>
              <a:gd name="connsiteX71" fmla="*/ 1212850 w 1479550"/>
              <a:gd name="connsiteY71" fmla="*/ 869950 h 1068311"/>
              <a:gd name="connsiteX72" fmla="*/ 1231900 w 1479550"/>
              <a:gd name="connsiteY72" fmla="*/ 863600 h 1068311"/>
              <a:gd name="connsiteX73" fmla="*/ 1263650 w 1479550"/>
              <a:gd name="connsiteY73" fmla="*/ 857250 h 1068311"/>
              <a:gd name="connsiteX74" fmla="*/ 1301750 w 1479550"/>
              <a:gd name="connsiteY74" fmla="*/ 850900 h 1068311"/>
              <a:gd name="connsiteX75" fmla="*/ 1358900 w 1479550"/>
              <a:gd name="connsiteY75" fmla="*/ 831850 h 1068311"/>
              <a:gd name="connsiteX76" fmla="*/ 1377950 w 1479550"/>
              <a:gd name="connsiteY76" fmla="*/ 825500 h 1068311"/>
              <a:gd name="connsiteX77" fmla="*/ 1435100 w 1479550"/>
              <a:gd name="connsiteY77" fmla="*/ 819150 h 1068311"/>
              <a:gd name="connsiteX78" fmla="*/ 1454150 w 1479550"/>
              <a:gd name="connsiteY78" fmla="*/ 800100 h 1068311"/>
              <a:gd name="connsiteX79" fmla="*/ 1466850 w 1479550"/>
              <a:gd name="connsiteY79" fmla="*/ 736600 h 1068311"/>
              <a:gd name="connsiteX80" fmla="*/ 1479550 w 1479550"/>
              <a:gd name="connsiteY80" fmla="*/ 685800 h 1068311"/>
              <a:gd name="connsiteX81" fmla="*/ 1473200 w 1479550"/>
              <a:gd name="connsiteY81" fmla="*/ 349250 h 1068311"/>
              <a:gd name="connsiteX82" fmla="*/ 1466850 w 1479550"/>
              <a:gd name="connsiteY82" fmla="*/ 311150 h 1068311"/>
              <a:gd name="connsiteX83" fmla="*/ 1441450 w 1479550"/>
              <a:gd name="connsiteY83" fmla="*/ 285750 h 106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479550" h="1068311">
                <a:moveTo>
                  <a:pt x="1441450" y="285750"/>
                </a:moveTo>
                <a:cubicBezTo>
                  <a:pt x="1428750" y="266700"/>
                  <a:pt x="1409191" y="225505"/>
                  <a:pt x="1390650" y="196850"/>
                </a:cubicBezTo>
                <a:cubicBezTo>
                  <a:pt x="1385771" y="189310"/>
                  <a:pt x="1374440" y="186319"/>
                  <a:pt x="1371600" y="177800"/>
                </a:cubicBezTo>
                <a:lnTo>
                  <a:pt x="1377950" y="158750"/>
                </a:lnTo>
                <a:lnTo>
                  <a:pt x="1339850" y="133350"/>
                </a:lnTo>
                <a:cubicBezTo>
                  <a:pt x="1327720" y="125264"/>
                  <a:pt x="1317086" y="115761"/>
                  <a:pt x="1301750" y="114300"/>
                </a:cubicBezTo>
                <a:cubicBezTo>
                  <a:pt x="1263763" y="110682"/>
                  <a:pt x="1225550" y="110067"/>
                  <a:pt x="1187450" y="107950"/>
                </a:cubicBezTo>
                <a:cubicBezTo>
                  <a:pt x="1058121" y="86395"/>
                  <a:pt x="1199984" y="108208"/>
                  <a:pt x="889000" y="95250"/>
                </a:cubicBezTo>
                <a:cubicBezTo>
                  <a:pt x="874046" y="94627"/>
                  <a:pt x="859367" y="91017"/>
                  <a:pt x="844550" y="88900"/>
                </a:cubicBezTo>
                <a:cubicBezTo>
                  <a:pt x="836083" y="84667"/>
                  <a:pt x="827851" y="79929"/>
                  <a:pt x="819150" y="76200"/>
                </a:cubicBezTo>
                <a:cubicBezTo>
                  <a:pt x="812998" y="73563"/>
                  <a:pt x="806087" y="72843"/>
                  <a:pt x="800100" y="69850"/>
                </a:cubicBezTo>
                <a:cubicBezTo>
                  <a:pt x="793274" y="66437"/>
                  <a:pt x="787400" y="61383"/>
                  <a:pt x="781050" y="57150"/>
                </a:cubicBezTo>
                <a:cubicBezTo>
                  <a:pt x="776817" y="50800"/>
                  <a:pt x="762954" y="43496"/>
                  <a:pt x="768350" y="38100"/>
                </a:cubicBezTo>
                <a:cubicBezTo>
                  <a:pt x="774521" y="31929"/>
                  <a:pt x="785359" y="42052"/>
                  <a:pt x="793750" y="44450"/>
                </a:cubicBezTo>
                <a:cubicBezTo>
                  <a:pt x="823089" y="52833"/>
                  <a:pt x="816788" y="53459"/>
                  <a:pt x="850900" y="76200"/>
                </a:cubicBezTo>
                <a:cubicBezTo>
                  <a:pt x="857250" y="80433"/>
                  <a:pt x="862710" y="86487"/>
                  <a:pt x="869950" y="88900"/>
                </a:cubicBezTo>
                <a:cubicBezTo>
                  <a:pt x="882650" y="93133"/>
                  <a:pt x="894845" y="99399"/>
                  <a:pt x="908050" y="101600"/>
                </a:cubicBezTo>
                <a:cubicBezTo>
                  <a:pt x="956796" y="109724"/>
                  <a:pt x="933525" y="105425"/>
                  <a:pt x="977900" y="114300"/>
                </a:cubicBezTo>
                <a:cubicBezTo>
                  <a:pt x="990600" y="112183"/>
                  <a:pt x="1005287" y="115092"/>
                  <a:pt x="1016000" y="107950"/>
                </a:cubicBezTo>
                <a:cubicBezTo>
                  <a:pt x="1021569" y="104237"/>
                  <a:pt x="1002937" y="104593"/>
                  <a:pt x="996950" y="101600"/>
                </a:cubicBezTo>
                <a:cubicBezTo>
                  <a:pt x="990124" y="98187"/>
                  <a:pt x="984726" y="92313"/>
                  <a:pt x="977900" y="88900"/>
                </a:cubicBezTo>
                <a:cubicBezTo>
                  <a:pt x="971913" y="85907"/>
                  <a:pt x="964837" y="85543"/>
                  <a:pt x="958850" y="82550"/>
                </a:cubicBezTo>
                <a:cubicBezTo>
                  <a:pt x="952024" y="79137"/>
                  <a:pt x="946774" y="72950"/>
                  <a:pt x="939800" y="69850"/>
                </a:cubicBezTo>
                <a:cubicBezTo>
                  <a:pt x="927567" y="64413"/>
                  <a:pt x="914400" y="61383"/>
                  <a:pt x="901700" y="57150"/>
                </a:cubicBezTo>
                <a:cubicBezTo>
                  <a:pt x="895350" y="55033"/>
                  <a:pt x="889144" y="52423"/>
                  <a:pt x="882650" y="50800"/>
                </a:cubicBezTo>
                <a:cubicBezTo>
                  <a:pt x="865717" y="46567"/>
                  <a:pt x="848409" y="43620"/>
                  <a:pt x="831850" y="38100"/>
                </a:cubicBezTo>
                <a:lnTo>
                  <a:pt x="793750" y="25400"/>
                </a:lnTo>
                <a:lnTo>
                  <a:pt x="736600" y="6350"/>
                </a:lnTo>
                <a:lnTo>
                  <a:pt x="717550" y="0"/>
                </a:lnTo>
                <a:cubicBezTo>
                  <a:pt x="692150" y="2117"/>
                  <a:pt x="666799" y="4936"/>
                  <a:pt x="641350" y="6350"/>
                </a:cubicBezTo>
                <a:cubicBezTo>
                  <a:pt x="565366" y="10571"/>
                  <a:pt x="520296" y="3276"/>
                  <a:pt x="457200" y="19050"/>
                </a:cubicBezTo>
                <a:cubicBezTo>
                  <a:pt x="450706" y="20673"/>
                  <a:pt x="444500" y="23283"/>
                  <a:pt x="438150" y="25400"/>
                </a:cubicBezTo>
                <a:cubicBezTo>
                  <a:pt x="405650" y="90400"/>
                  <a:pt x="455141" y="-1888"/>
                  <a:pt x="374650" y="101600"/>
                </a:cubicBezTo>
                <a:cubicBezTo>
                  <a:pt x="359833" y="120650"/>
                  <a:pt x="344040" y="138979"/>
                  <a:pt x="330200" y="158750"/>
                </a:cubicBezTo>
                <a:cubicBezTo>
                  <a:pt x="315383" y="179917"/>
                  <a:pt x="304020" y="203980"/>
                  <a:pt x="285750" y="222250"/>
                </a:cubicBezTo>
                <a:cubicBezTo>
                  <a:pt x="279400" y="228600"/>
                  <a:pt x="271812" y="233917"/>
                  <a:pt x="266700" y="241300"/>
                </a:cubicBezTo>
                <a:cubicBezTo>
                  <a:pt x="252649" y="261595"/>
                  <a:pt x="241537" y="283777"/>
                  <a:pt x="228600" y="304800"/>
                </a:cubicBezTo>
                <a:cubicBezTo>
                  <a:pt x="224600" y="311300"/>
                  <a:pt x="219606" y="317179"/>
                  <a:pt x="215900" y="323850"/>
                </a:cubicBezTo>
                <a:cubicBezTo>
                  <a:pt x="178462" y="391239"/>
                  <a:pt x="212775" y="338062"/>
                  <a:pt x="184150" y="381000"/>
                </a:cubicBezTo>
                <a:cubicBezTo>
                  <a:pt x="179917" y="397933"/>
                  <a:pt x="177415" y="415396"/>
                  <a:pt x="171450" y="431800"/>
                </a:cubicBezTo>
                <a:cubicBezTo>
                  <a:pt x="168842" y="438972"/>
                  <a:pt x="162163" y="444024"/>
                  <a:pt x="158750" y="450850"/>
                </a:cubicBezTo>
                <a:cubicBezTo>
                  <a:pt x="109879" y="548593"/>
                  <a:pt x="145353" y="493170"/>
                  <a:pt x="114300" y="539750"/>
                </a:cubicBezTo>
                <a:cubicBezTo>
                  <a:pt x="110067" y="556683"/>
                  <a:pt x="107471" y="574112"/>
                  <a:pt x="101600" y="590550"/>
                </a:cubicBezTo>
                <a:cubicBezTo>
                  <a:pt x="96824" y="603922"/>
                  <a:pt x="88011" y="615543"/>
                  <a:pt x="82550" y="628650"/>
                </a:cubicBezTo>
                <a:cubicBezTo>
                  <a:pt x="77401" y="641007"/>
                  <a:pt x="74822" y="654321"/>
                  <a:pt x="69850" y="666750"/>
                </a:cubicBezTo>
                <a:cubicBezTo>
                  <a:pt x="66334" y="675539"/>
                  <a:pt x="60474" y="683287"/>
                  <a:pt x="57150" y="692150"/>
                </a:cubicBezTo>
                <a:cubicBezTo>
                  <a:pt x="54086" y="700322"/>
                  <a:pt x="53864" y="709378"/>
                  <a:pt x="50800" y="717550"/>
                </a:cubicBezTo>
                <a:cubicBezTo>
                  <a:pt x="47476" y="726413"/>
                  <a:pt x="41945" y="734300"/>
                  <a:pt x="38100" y="742950"/>
                </a:cubicBezTo>
                <a:cubicBezTo>
                  <a:pt x="33471" y="753366"/>
                  <a:pt x="29402" y="764027"/>
                  <a:pt x="25400" y="774700"/>
                </a:cubicBezTo>
                <a:cubicBezTo>
                  <a:pt x="18013" y="794399"/>
                  <a:pt x="8984" y="828745"/>
                  <a:pt x="6350" y="844550"/>
                </a:cubicBezTo>
                <a:lnTo>
                  <a:pt x="0" y="882650"/>
                </a:lnTo>
                <a:cubicBezTo>
                  <a:pt x="1003" y="896697"/>
                  <a:pt x="-1733" y="961735"/>
                  <a:pt x="12700" y="990600"/>
                </a:cubicBezTo>
                <a:cubicBezTo>
                  <a:pt x="26973" y="1019145"/>
                  <a:pt x="20037" y="1003794"/>
                  <a:pt x="44450" y="1016000"/>
                </a:cubicBezTo>
                <a:cubicBezTo>
                  <a:pt x="51276" y="1019413"/>
                  <a:pt x="56526" y="1025600"/>
                  <a:pt x="63500" y="1028700"/>
                </a:cubicBezTo>
                <a:cubicBezTo>
                  <a:pt x="75733" y="1034137"/>
                  <a:pt x="88900" y="1037167"/>
                  <a:pt x="101600" y="1041400"/>
                </a:cubicBezTo>
                <a:lnTo>
                  <a:pt x="139700" y="1054100"/>
                </a:lnTo>
                <a:cubicBezTo>
                  <a:pt x="146050" y="1056217"/>
                  <a:pt x="152148" y="1059350"/>
                  <a:pt x="158750" y="1060450"/>
                </a:cubicBezTo>
                <a:lnTo>
                  <a:pt x="196850" y="1066800"/>
                </a:lnTo>
                <a:cubicBezTo>
                  <a:pt x="248371" y="1065704"/>
                  <a:pt x="430764" y="1076093"/>
                  <a:pt x="533400" y="1054100"/>
                </a:cubicBezTo>
                <a:cubicBezTo>
                  <a:pt x="622568" y="1034993"/>
                  <a:pt x="552761" y="1051436"/>
                  <a:pt x="609600" y="1028700"/>
                </a:cubicBezTo>
                <a:cubicBezTo>
                  <a:pt x="622029" y="1023728"/>
                  <a:pt x="635726" y="1021987"/>
                  <a:pt x="647700" y="1016000"/>
                </a:cubicBezTo>
                <a:cubicBezTo>
                  <a:pt x="656167" y="1011767"/>
                  <a:pt x="664311" y="1006816"/>
                  <a:pt x="673100" y="1003300"/>
                </a:cubicBezTo>
                <a:cubicBezTo>
                  <a:pt x="685529" y="998328"/>
                  <a:pt x="700061" y="998026"/>
                  <a:pt x="711200" y="990600"/>
                </a:cubicBezTo>
                <a:cubicBezTo>
                  <a:pt x="736219" y="973921"/>
                  <a:pt x="732078" y="974268"/>
                  <a:pt x="768350" y="965200"/>
                </a:cubicBezTo>
                <a:cubicBezTo>
                  <a:pt x="785283" y="960967"/>
                  <a:pt x="802591" y="958020"/>
                  <a:pt x="819150" y="952500"/>
                </a:cubicBezTo>
                <a:cubicBezTo>
                  <a:pt x="835472" y="947059"/>
                  <a:pt x="846058" y="942989"/>
                  <a:pt x="863600" y="939800"/>
                </a:cubicBezTo>
                <a:cubicBezTo>
                  <a:pt x="986485" y="917457"/>
                  <a:pt x="802199" y="957160"/>
                  <a:pt x="984250" y="920750"/>
                </a:cubicBezTo>
                <a:cubicBezTo>
                  <a:pt x="994833" y="918633"/>
                  <a:pt x="1005483" y="916827"/>
                  <a:pt x="1016000" y="914400"/>
                </a:cubicBezTo>
                <a:cubicBezTo>
                  <a:pt x="1033007" y="910475"/>
                  <a:pt x="1049684" y="905123"/>
                  <a:pt x="1066800" y="901700"/>
                </a:cubicBezTo>
                <a:cubicBezTo>
                  <a:pt x="1077383" y="899583"/>
                  <a:pt x="1087921" y="897226"/>
                  <a:pt x="1098550" y="895350"/>
                </a:cubicBezTo>
                <a:cubicBezTo>
                  <a:pt x="1123909" y="890875"/>
                  <a:pt x="1150321" y="890793"/>
                  <a:pt x="1174750" y="882650"/>
                </a:cubicBezTo>
                <a:lnTo>
                  <a:pt x="1212850" y="869950"/>
                </a:lnTo>
                <a:cubicBezTo>
                  <a:pt x="1219200" y="867833"/>
                  <a:pt x="1225336" y="864913"/>
                  <a:pt x="1231900" y="863600"/>
                </a:cubicBezTo>
                <a:lnTo>
                  <a:pt x="1263650" y="857250"/>
                </a:lnTo>
                <a:cubicBezTo>
                  <a:pt x="1276318" y="854947"/>
                  <a:pt x="1289259" y="854023"/>
                  <a:pt x="1301750" y="850900"/>
                </a:cubicBezTo>
                <a:lnTo>
                  <a:pt x="1358900" y="831850"/>
                </a:lnTo>
                <a:cubicBezTo>
                  <a:pt x="1365250" y="829733"/>
                  <a:pt x="1371297" y="826239"/>
                  <a:pt x="1377950" y="825500"/>
                </a:cubicBezTo>
                <a:lnTo>
                  <a:pt x="1435100" y="819150"/>
                </a:lnTo>
                <a:cubicBezTo>
                  <a:pt x="1441450" y="812800"/>
                  <a:pt x="1449169" y="807572"/>
                  <a:pt x="1454150" y="800100"/>
                </a:cubicBezTo>
                <a:cubicBezTo>
                  <a:pt x="1462264" y="787929"/>
                  <a:pt x="1466193" y="740544"/>
                  <a:pt x="1466850" y="736600"/>
                </a:cubicBezTo>
                <a:cubicBezTo>
                  <a:pt x="1471958" y="705949"/>
                  <a:pt x="1471371" y="710337"/>
                  <a:pt x="1479550" y="685800"/>
                </a:cubicBezTo>
                <a:cubicBezTo>
                  <a:pt x="1477433" y="573617"/>
                  <a:pt x="1477001" y="461389"/>
                  <a:pt x="1473200" y="349250"/>
                </a:cubicBezTo>
                <a:cubicBezTo>
                  <a:pt x="1472764" y="336382"/>
                  <a:pt x="1469643" y="323719"/>
                  <a:pt x="1466850" y="311150"/>
                </a:cubicBezTo>
                <a:cubicBezTo>
                  <a:pt x="1459161" y="276551"/>
                  <a:pt x="1454150" y="304800"/>
                  <a:pt x="1441450" y="28575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0AF55584-E09A-7349-91A5-07272B0A3107}"/>
              </a:ext>
            </a:extLst>
          </p:cNvPr>
          <p:cNvSpPr txBox="1"/>
          <p:nvPr/>
        </p:nvSpPr>
        <p:spPr>
          <a:xfrm>
            <a:off x="207642" y="4025970"/>
            <a:ext cx="57802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GE typo" pitchFamily="2" charset="0"/>
              </a:rPr>
              <a:t>la récréation!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A8E74E7-A5BB-7C42-B4A9-980F01447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460" y="3477560"/>
            <a:ext cx="2416732" cy="1466999"/>
          </a:xfrm>
          <a:prstGeom prst="rect">
            <a:avLst/>
          </a:prstGeom>
        </p:spPr>
      </p:pic>
      <p:sp>
        <p:nvSpPr>
          <p:cNvPr id="6" name="Forme libre 5">
            <a:extLst>
              <a:ext uri="{FF2B5EF4-FFF2-40B4-BE49-F238E27FC236}">
                <a16:creationId xmlns:a16="http://schemas.microsoft.com/office/drawing/2014/main" id="{22438FD9-1F52-9D4E-B5C1-648FE824215B}"/>
              </a:ext>
            </a:extLst>
          </p:cNvPr>
          <p:cNvSpPr/>
          <p:nvPr/>
        </p:nvSpPr>
        <p:spPr>
          <a:xfrm>
            <a:off x="8330093" y="2412864"/>
            <a:ext cx="2806049" cy="3960220"/>
          </a:xfrm>
          <a:custGeom>
            <a:avLst/>
            <a:gdLst>
              <a:gd name="connsiteX0" fmla="*/ 2147407 w 2806049"/>
              <a:gd name="connsiteY0" fmla="*/ 89036 h 3960220"/>
              <a:gd name="connsiteX1" fmla="*/ 2528407 w 2806049"/>
              <a:gd name="connsiteY1" fmla="*/ 254136 h 3960220"/>
              <a:gd name="connsiteX2" fmla="*/ 2693507 w 2806049"/>
              <a:gd name="connsiteY2" fmla="*/ 762136 h 3960220"/>
              <a:gd name="connsiteX3" fmla="*/ 2718907 w 2806049"/>
              <a:gd name="connsiteY3" fmla="*/ 1206636 h 3960220"/>
              <a:gd name="connsiteX4" fmla="*/ 2693507 w 2806049"/>
              <a:gd name="connsiteY4" fmla="*/ 1562236 h 3960220"/>
              <a:gd name="connsiteX5" fmla="*/ 2769707 w 2806049"/>
              <a:gd name="connsiteY5" fmla="*/ 1994036 h 3960220"/>
              <a:gd name="connsiteX6" fmla="*/ 2795107 w 2806049"/>
              <a:gd name="connsiteY6" fmla="*/ 2133736 h 3960220"/>
              <a:gd name="connsiteX7" fmla="*/ 2591907 w 2806049"/>
              <a:gd name="connsiteY7" fmla="*/ 2197236 h 3960220"/>
              <a:gd name="connsiteX8" fmla="*/ 2325207 w 2806049"/>
              <a:gd name="connsiteY8" fmla="*/ 2489336 h 3960220"/>
              <a:gd name="connsiteX9" fmla="*/ 2287107 w 2806049"/>
              <a:gd name="connsiteY9" fmla="*/ 2768736 h 3960220"/>
              <a:gd name="connsiteX10" fmla="*/ 2452207 w 2806049"/>
              <a:gd name="connsiteY10" fmla="*/ 3086236 h 3960220"/>
              <a:gd name="connsiteX11" fmla="*/ 2617307 w 2806049"/>
              <a:gd name="connsiteY11" fmla="*/ 3200536 h 3960220"/>
              <a:gd name="connsiteX12" fmla="*/ 2299807 w 2806049"/>
              <a:gd name="connsiteY12" fmla="*/ 3467236 h 3960220"/>
              <a:gd name="connsiteX13" fmla="*/ 1652107 w 2806049"/>
              <a:gd name="connsiteY13" fmla="*/ 3276736 h 3960220"/>
              <a:gd name="connsiteX14" fmla="*/ 1601307 w 2806049"/>
              <a:gd name="connsiteY14" fmla="*/ 3225936 h 3960220"/>
              <a:gd name="connsiteX15" fmla="*/ 1537807 w 2806049"/>
              <a:gd name="connsiteY15" fmla="*/ 3327536 h 3960220"/>
              <a:gd name="connsiteX16" fmla="*/ 1461607 w 2806049"/>
              <a:gd name="connsiteY16" fmla="*/ 3784736 h 3960220"/>
              <a:gd name="connsiteX17" fmla="*/ 1271107 w 2806049"/>
              <a:gd name="connsiteY17" fmla="*/ 3949836 h 3960220"/>
              <a:gd name="connsiteX18" fmla="*/ 890107 w 2806049"/>
              <a:gd name="connsiteY18" fmla="*/ 3873636 h 3960220"/>
              <a:gd name="connsiteX19" fmla="*/ 102707 w 2806049"/>
              <a:gd name="connsiteY19" fmla="*/ 3314836 h 3960220"/>
              <a:gd name="connsiteX20" fmla="*/ 153507 w 2806049"/>
              <a:gd name="connsiteY20" fmla="*/ 2997336 h 3960220"/>
              <a:gd name="connsiteX21" fmla="*/ 382107 w 2806049"/>
              <a:gd name="connsiteY21" fmla="*/ 2565536 h 3960220"/>
              <a:gd name="connsiteX22" fmla="*/ 407507 w 2806049"/>
              <a:gd name="connsiteY22" fmla="*/ 2387736 h 3960220"/>
              <a:gd name="connsiteX23" fmla="*/ 191607 w 2806049"/>
              <a:gd name="connsiteY23" fmla="*/ 2171836 h 3960220"/>
              <a:gd name="connsiteX24" fmla="*/ 1107 w 2806049"/>
              <a:gd name="connsiteY24" fmla="*/ 1574936 h 3960220"/>
              <a:gd name="connsiteX25" fmla="*/ 280507 w 2806049"/>
              <a:gd name="connsiteY25" fmla="*/ 1409836 h 3960220"/>
              <a:gd name="connsiteX26" fmla="*/ 661507 w 2806049"/>
              <a:gd name="connsiteY26" fmla="*/ 1486036 h 3960220"/>
              <a:gd name="connsiteX27" fmla="*/ 1055207 w 2806049"/>
              <a:gd name="connsiteY27" fmla="*/ 444636 h 3960220"/>
              <a:gd name="connsiteX28" fmla="*/ 1766407 w 2806049"/>
              <a:gd name="connsiteY28" fmla="*/ 165236 h 3960220"/>
              <a:gd name="connsiteX29" fmla="*/ 2414107 w 2806049"/>
              <a:gd name="connsiteY29" fmla="*/ 136 h 3960220"/>
              <a:gd name="connsiteX30" fmla="*/ 2706207 w 2806049"/>
              <a:gd name="connsiteY30" fmla="*/ 190636 h 396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806049" h="3960220">
                <a:moveTo>
                  <a:pt x="2147407" y="89036"/>
                </a:moveTo>
                <a:cubicBezTo>
                  <a:pt x="2292398" y="115494"/>
                  <a:pt x="2437390" y="141953"/>
                  <a:pt x="2528407" y="254136"/>
                </a:cubicBezTo>
                <a:cubicBezTo>
                  <a:pt x="2619424" y="366319"/>
                  <a:pt x="2661757" y="603386"/>
                  <a:pt x="2693507" y="762136"/>
                </a:cubicBezTo>
                <a:cubicBezTo>
                  <a:pt x="2725257" y="920886"/>
                  <a:pt x="2718907" y="1073286"/>
                  <a:pt x="2718907" y="1206636"/>
                </a:cubicBezTo>
                <a:cubicBezTo>
                  <a:pt x="2718907" y="1339986"/>
                  <a:pt x="2685040" y="1431003"/>
                  <a:pt x="2693507" y="1562236"/>
                </a:cubicBezTo>
                <a:cubicBezTo>
                  <a:pt x="2701974" y="1693469"/>
                  <a:pt x="2752774" y="1898786"/>
                  <a:pt x="2769707" y="1994036"/>
                </a:cubicBezTo>
                <a:cubicBezTo>
                  <a:pt x="2786640" y="2089286"/>
                  <a:pt x="2824740" y="2099869"/>
                  <a:pt x="2795107" y="2133736"/>
                </a:cubicBezTo>
                <a:cubicBezTo>
                  <a:pt x="2765474" y="2167603"/>
                  <a:pt x="2670224" y="2137969"/>
                  <a:pt x="2591907" y="2197236"/>
                </a:cubicBezTo>
                <a:cubicBezTo>
                  <a:pt x="2513590" y="2256503"/>
                  <a:pt x="2376007" y="2394086"/>
                  <a:pt x="2325207" y="2489336"/>
                </a:cubicBezTo>
                <a:cubicBezTo>
                  <a:pt x="2274407" y="2584586"/>
                  <a:pt x="2265940" y="2669253"/>
                  <a:pt x="2287107" y="2768736"/>
                </a:cubicBezTo>
                <a:cubicBezTo>
                  <a:pt x="2308274" y="2868219"/>
                  <a:pt x="2397174" y="3014269"/>
                  <a:pt x="2452207" y="3086236"/>
                </a:cubicBezTo>
                <a:cubicBezTo>
                  <a:pt x="2507240" y="3158203"/>
                  <a:pt x="2642707" y="3137036"/>
                  <a:pt x="2617307" y="3200536"/>
                </a:cubicBezTo>
                <a:cubicBezTo>
                  <a:pt x="2591907" y="3264036"/>
                  <a:pt x="2460674" y="3454536"/>
                  <a:pt x="2299807" y="3467236"/>
                </a:cubicBezTo>
                <a:cubicBezTo>
                  <a:pt x="2138940" y="3479936"/>
                  <a:pt x="1768524" y="3316953"/>
                  <a:pt x="1652107" y="3276736"/>
                </a:cubicBezTo>
                <a:cubicBezTo>
                  <a:pt x="1535690" y="3236519"/>
                  <a:pt x="1620357" y="3217469"/>
                  <a:pt x="1601307" y="3225936"/>
                </a:cubicBezTo>
                <a:cubicBezTo>
                  <a:pt x="1582257" y="3234403"/>
                  <a:pt x="1561090" y="3234403"/>
                  <a:pt x="1537807" y="3327536"/>
                </a:cubicBezTo>
                <a:cubicBezTo>
                  <a:pt x="1514524" y="3420669"/>
                  <a:pt x="1506057" y="3681019"/>
                  <a:pt x="1461607" y="3784736"/>
                </a:cubicBezTo>
                <a:cubicBezTo>
                  <a:pt x="1417157" y="3888453"/>
                  <a:pt x="1366357" y="3935019"/>
                  <a:pt x="1271107" y="3949836"/>
                </a:cubicBezTo>
                <a:cubicBezTo>
                  <a:pt x="1175857" y="3964653"/>
                  <a:pt x="1084840" y="3979469"/>
                  <a:pt x="890107" y="3873636"/>
                </a:cubicBezTo>
                <a:cubicBezTo>
                  <a:pt x="695374" y="3767803"/>
                  <a:pt x="225474" y="3460886"/>
                  <a:pt x="102707" y="3314836"/>
                </a:cubicBezTo>
                <a:cubicBezTo>
                  <a:pt x="-20060" y="3168786"/>
                  <a:pt x="106940" y="3122219"/>
                  <a:pt x="153507" y="2997336"/>
                </a:cubicBezTo>
                <a:cubicBezTo>
                  <a:pt x="200074" y="2872453"/>
                  <a:pt x="339774" y="2667136"/>
                  <a:pt x="382107" y="2565536"/>
                </a:cubicBezTo>
                <a:cubicBezTo>
                  <a:pt x="424440" y="2463936"/>
                  <a:pt x="439257" y="2453353"/>
                  <a:pt x="407507" y="2387736"/>
                </a:cubicBezTo>
                <a:cubicBezTo>
                  <a:pt x="375757" y="2322119"/>
                  <a:pt x="259340" y="2307303"/>
                  <a:pt x="191607" y="2171836"/>
                </a:cubicBezTo>
                <a:cubicBezTo>
                  <a:pt x="123874" y="2036369"/>
                  <a:pt x="-13710" y="1701936"/>
                  <a:pt x="1107" y="1574936"/>
                </a:cubicBezTo>
                <a:cubicBezTo>
                  <a:pt x="15924" y="1447936"/>
                  <a:pt x="170440" y="1424653"/>
                  <a:pt x="280507" y="1409836"/>
                </a:cubicBezTo>
                <a:cubicBezTo>
                  <a:pt x="390574" y="1395019"/>
                  <a:pt x="532390" y="1646903"/>
                  <a:pt x="661507" y="1486036"/>
                </a:cubicBezTo>
                <a:cubicBezTo>
                  <a:pt x="790624" y="1325169"/>
                  <a:pt x="871057" y="664769"/>
                  <a:pt x="1055207" y="444636"/>
                </a:cubicBezTo>
                <a:cubicBezTo>
                  <a:pt x="1239357" y="224503"/>
                  <a:pt x="1539924" y="239319"/>
                  <a:pt x="1766407" y="165236"/>
                </a:cubicBezTo>
                <a:cubicBezTo>
                  <a:pt x="1992890" y="91153"/>
                  <a:pt x="2257474" y="-4097"/>
                  <a:pt x="2414107" y="136"/>
                </a:cubicBezTo>
                <a:cubicBezTo>
                  <a:pt x="2570740" y="4369"/>
                  <a:pt x="2638473" y="97502"/>
                  <a:pt x="2706207" y="190636"/>
                </a:cubicBez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>
            <a:extLst>
              <a:ext uri="{FF2B5EF4-FFF2-40B4-BE49-F238E27FC236}">
                <a16:creationId xmlns:a16="http://schemas.microsoft.com/office/drawing/2014/main" id="{094C4013-F33E-3D44-8995-BC5297F79B79}"/>
              </a:ext>
            </a:extLst>
          </p:cNvPr>
          <p:cNvSpPr/>
          <p:nvPr/>
        </p:nvSpPr>
        <p:spPr>
          <a:xfrm>
            <a:off x="10883849" y="3530600"/>
            <a:ext cx="319912" cy="825500"/>
          </a:xfrm>
          <a:custGeom>
            <a:avLst/>
            <a:gdLst>
              <a:gd name="connsiteX0" fmla="*/ 127051 w 319912"/>
              <a:gd name="connsiteY0" fmla="*/ 0 h 825500"/>
              <a:gd name="connsiteX1" fmla="*/ 51 w 319912"/>
              <a:gd name="connsiteY1" fmla="*/ 203200 h 825500"/>
              <a:gd name="connsiteX2" fmla="*/ 114351 w 319912"/>
              <a:gd name="connsiteY2" fmla="*/ 482600 h 825500"/>
              <a:gd name="connsiteX3" fmla="*/ 317551 w 319912"/>
              <a:gd name="connsiteY3" fmla="*/ 673100 h 825500"/>
              <a:gd name="connsiteX4" fmla="*/ 215951 w 319912"/>
              <a:gd name="connsiteY4" fmla="*/ 787400 h 825500"/>
              <a:gd name="connsiteX5" fmla="*/ 76251 w 319912"/>
              <a:gd name="connsiteY5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9912" h="825500">
                <a:moveTo>
                  <a:pt x="127051" y="0"/>
                </a:moveTo>
                <a:cubicBezTo>
                  <a:pt x="64609" y="61383"/>
                  <a:pt x="2168" y="122767"/>
                  <a:pt x="51" y="203200"/>
                </a:cubicBezTo>
                <a:cubicBezTo>
                  <a:pt x="-2066" y="283633"/>
                  <a:pt x="61434" y="404283"/>
                  <a:pt x="114351" y="482600"/>
                </a:cubicBezTo>
                <a:cubicBezTo>
                  <a:pt x="167268" y="560917"/>
                  <a:pt x="300618" y="622300"/>
                  <a:pt x="317551" y="673100"/>
                </a:cubicBezTo>
                <a:cubicBezTo>
                  <a:pt x="334484" y="723900"/>
                  <a:pt x="256168" y="762000"/>
                  <a:pt x="215951" y="787400"/>
                </a:cubicBezTo>
                <a:cubicBezTo>
                  <a:pt x="175734" y="812800"/>
                  <a:pt x="125992" y="819150"/>
                  <a:pt x="76251" y="825500"/>
                </a:cubicBez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D60C2A69-F98A-3F4F-B5A5-E022CF2E5CFC}"/>
              </a:ext>
            </a:extLst>
          </p:cNvPr>
          <p:cNvSpPr/>
          <p:nvPr/>
        </p:nvSpPr>
        <p:spPr>
          <a:xfrm>
            <a:off x="7696200" y="1422400"/>
            <a:ext cx="3754482" cy="4000500"/>
          </a:xfrm>
          <a:custGeom>
            <a:avLst/>
            <a:gdLst>
              <a:gd name="connsiteX0" fmla="*/ 1816100 w 3597479"/>
              <a:gd name="connsiteY0" fmla="*/ 215900 h 4000500"/>
              <a:gd name="connsiteX1" fmla="*/ 2489200 w 3597479"/>
              <a:gd name="connsiteY1" fmla="*/ 330200 h 4000500"/>
              <a:gd name="connsiteX2" fmla="*/ 2540000 w 3597479"/>
              <a:gd name="connsiteY2" fmla="*/ 368300 h 4000500"/>
              <a:gd name="connsiteX3" fmla="*/ 2590800 w 3597479"/>
              <a:gd name="connsiteY3" fmla="*/ 381000 h 4000500"/>
              <a:gd name="connsiteX4" fmla="*/ 2679700 w 3597479"/>
              <a:gd name="connsiteY4" fmla="*/ 431800 h 4000500"/>
              <a:gd name="connsiteX5" fmla="*/ 2717800 w 3597479"/>
              <a:gd name="connsiteY5" fmla="*/ 444500 h 4000500"/>
              <a:gd name="connsiteX6" fmla="*/ 2819400 w 3597479"/>
              <a:gd name="connsiteY6" fmla="*/ 495300 h 4000500"/>
              <a:gd name="connsiteX7" fmla="*/ 2844800 w 3597479"/>
              <a:gd name="connsiteY7" fmla="*/ 533400 h 4000500"/>
              <a:gd name="connsiteX8" fmla="*/ 2895600 w 3597479"/>
              <a:gd name="connsiteY8" fmla="*/ 558800 h 4000500"/>
              <a:gd name="connsiteX9" fmla="*/ 2933700 w 3597479"/>
              <a:gd name="connsiteY9" fmla="*/ 584200 h 4000500"/>
              <a:gd name="connsiteX10" fmla="*/ 2971800 w 3597479"/>
              <a:gd name="connsiteY10" fmla="*/ 622300 h 4000500"/>
              <a:gd name="connsiteX11" fmla="*/ 3009900 w 3597479"/>
              <a:gd name="connsiteY11" fmla="*/ 647700 h 4000500"/>
              <a:gd name="connsiteX12" fmla="*/ 3060700 w 3597479"/>
              <a:gd name="connsiteY12" fmla="*/ 698500 h 4000500"/>
              <a:gd name="connsiteX13" fmla="*/ 3111500 w 3597479"/>
              <a:gd name="connsiteY13" fmla="*/ 736600 h 4000500"/>
              <a:gd name="connsiteX14" fmla="*/ 3136900 w 3597479"/>
              <a:gd name="connsiteY14" fmla="*/ 774700 h 4000500"/>
              <a:gd name="connsiteX15" fmla="*/ 3086100 w 3597479"/>
              <a:gd name="connsiteY15" fmla="*/ 749300 h 4000500"/>
              <a:gd name="connsiteX16" fmla="*/ 3022600 w 3597479"/>
              <a:gd name="connsiteY16" fmla="*/ 736600 h 4000500"/>
              <a:gd name="connsiteX17" fmla="*/ 2870200 w 3597479"/>
              <a:gd name="connsiteY17" fmla="*/ 711200 h 4000500"/>
              <a:gd name="connsiteX18" fmla="*/ 2959100 w 3597479"/>
              <a:gd name="connsiteY18" fmla="*/ 787400 h 4000500"/>
              <a:gd name="connsiteX19" fmla="*/ 3009900 w 3597479"/>
              <a:gd name="connsiteY19" fmla="*/ 825500 h 4000500"/>
              <a:gd name="connsiteX20" fmla="*/ 3073400 w 3597479"/>
              <a:gd name="connsiteY20" fmla="*/ 889000 h 4000500"/>
              <a:gd name="connsiteX21" fmla="*/ 3149600 w 3597479"/>
              <a:gd name="connsiteY21" fmla="*/ 952500 h 4000500"/>
              <a:gd name="connsiteX22" fmla="*/ 3200400 w 3597479"/>
              <a:gd name="connsiteY22" fmla="*/ 1003300 h 4000500"/>
              <a:gd name="connsiteX23" fmla="*/ 3251200 w 3597479"/>
              <a:gd name="connsiteY23" fmla="*/ 1041400 h 4000500"/>
              <a:gd name="connsiteX24" fmla="*/ 3302000 w 3597479"/>
              <a:gd name="connsiteY24" fmla="*/ 1117600 h 4000500"/>
              <a:gd name="connsiteX25" fmla="*/ 3378200 w 3597479"/>
              <a:gd name="connsiteY25" fmla="*/ 1206500 h 4000500"/>
              <a:gd name="connsiteX26" fmla="*/ 3403600 w 3597479"/>
              <a:gd name="connsiteY26" fmla="*/ 1244600 h 4000500"/>
              <a:gd name="connsiteX27" fmla="*/ 3365500 w 3597479"/>
              <a:gd name="connsiteY27" fmla="*/ 1219200 h 4000500"/>
              <a:gd name="connsiteX28" fmla="*/ 3251200 w 3597479"/>
              <a:gd name="connsiteY28" fmla="*/ 1168400 h 4000500"/>
              <a:gd name="connsiteX29" fmla="*/ 3276600 w 3597479"/>
              <a:gd name="connsiteY29" fmla="*/ 1206500 h 4000500"/>
              <a:gd name="connsiteX30" fmla="*/ 3289300 w 3597479"/>
              <a:gd name="connsiteY30" fmla="*/ 1244600 h 4000500"/>
              <a:gd name="connsiteX31" fmla="*/ 3327400 w 3597479"/>
              <a:gd name="connsiteY31" fmla="*/ 1282700 h 4000500"/>
              <a:gd name="connsiteX32" fmla="*/ 3378200 w 3597479"/>
              <a:gd name="connsiteY32" fmla="*/ 1371600 h 4000500"/>
              <a:gd name="connsiteX33" fmla="*/ 3416300 w 3597479"/>
              <a:gd name="connsiteY33" fmla="*/ 1409700 h 4000500"/>
              <a:gd name="connsiteX34" fmla="*/ 3467100 w 3597479"/>
              <a:gd name="connsiteY34" fmla="*/ 1498600 h 4000500"/>
              <a:gd name="connsiteX35" fmla="*/ 3505200 w 3597479"/>
              <a:gd name="connsiteY35" fmla="*/ 1536700 h 4000500"/>
              <a:gd name="connsiteX36" fmla="*/ 3556000 w 3597479"/>
              <a:gd name="connsiteY36" fmla="*/ 1612900 h 4000500"/>
              <a:gd name="connsiteX37" fmla="*/ 3581400 w 3597479"/>
              <a:gd name="connsiteY37" fmla="*/ 1651000 h 4000500"/>
              <a:gd name="connsiteX38" fmla="*/ 3594100 w 3597479"/>
              <a:gd name="connsiteY38" fmla="*/ 1689100 h 4000500"/>
              <a:gd name="connsiteX39" fmla="*/ 3543300 w 3597479"/>
              <a:gd name="connsiteY39" fmla="*/ 1676400 h 4000500"/>
              <a:gd name="connsiteX40" fmla="*/ 3429000 w 3597479"/>
              <a:gd name="connsiteY40" fmla="*/ 1625600 h 4000500"/>
              <a:gd name="connsiteX41" fmla="*/ 3390900 w 3597479"/>
              <a:gd name="connsiteY41" fmla="*/ 1612900 h 4000500"/>
              <a:gd name="connsiteX42" fmla="*/ 3416300 w 3597479"/>
              <a:gd name="connsiteY42" fmla="*/ 1689100 h 4000500"/>
              <a:gd name="connsiteX43" fmla="*/ 3429000 w 3597479"/>
              <a:gd name="connsiteY43" fmla="*/ 1727200 h 4000500"/>
              <a:gd name="connsiteX44" fmla="*/ 3441700 w 3597479"/>
              <a:gd name="connsiteY44" fmla="*/ 1778000 h 4000500"/>
              <a:gd name="connsiteX45" fmla="*/ 3454400 w 3597479"/>
              <a:gd name="connsiteY45" fmla="*/ 1816100 h 4000500"/>
              <a:gd name="connsiteX46" fmla="*/ 3416300 w 3597479"/>
              <a:gd name="connsiteY46" fmla="*/ 1803400 h 4000500"/>
              <a:gd name="connsiteX47" fmla="*/ 3378200 w 3597479"/>
              <a:gd name="connsiteY47" fmla="*/ 1714500 h 4000500"/>
              <a:gd name="connsiteX48" fmla="*/ 3352800 w 3597479"/>
              <a:gd name="connsiteY48" fmla="*/ 1663700 h 4000500"/>
              <a:gd name="connsiteX49" fmla="*/ 3340100 w 3597479"/>
              <a:gd name="connsiteY49" fmla="*/ 1612900 h 4000500"/>
              <a:gd name="connsiteX50" fmla="*/ 3314700 w 3597479"/>
              <a:gd name="connsiteY50" fmla="*/ 1574800 h 4000500"/>
              <a:gd name="connsiteX51" fmla="*/ 3276600 w 3597479"/>
              <a:gd name="connsiteY51" fmla="*/ 1473200 h 4000500"/>
              <a:gd name="connsiteX52" fmla="*/ 3225800 w 3597479"/>
              <a:gd name="connsiteY52" fmla="*/ 1358900 h 4000500"/>
              <a:gd name="connsiteX53" fmla="*/ 3175000 w 3597479"/>
              <a:gd name="connsiteY53" fmla="*/ 1498600 h 4000500"/>
              <a:gd name="connsiteX54" fmla="*/ 3149600 w 3597479"/>
              <a:gd name="connsiteY54" fmla="*/ 1612900 h 4000500"/>
              <a:gd name="connsiteX55" fmla="*/ 3136900 w 3597479"/>
              <a:gd name="connsiteY55" fmla="*/ 1727200 h 4000500"/>
              <a:gd name="connsiteX56" fmla="*/ 3111500 w 3597479"/>
              <a:gd name="connsiteY56" fmla="*/ 1689100 h 4000500"/>
              <a:gd name="connsiteX57" fmla="*/ 3060700 w 3597479"/>
              <a:gd name="connsiteY57" fmla="*/ 1549400 h 4000500"/>
              <a:gd name="connsiteX58" fmla="*/ 3048000 w 3597479"/>
              <a:gd name="connsiteY58" fmla="*/ 1511300 h 4000500"/>
              <a:gd name="connsiteX59" fmla="*/ 3022600 w 3597479"/>
              <a:gd name="connsiteY59" fmla="*/ 1409700 h 4000500"/>
              <a:gd name="connsiteX60" fmla="*/ 2997200 w 3597479"/>
              <a:gd name="connsiteY60" fmla="*/ 1358900 h 4000500"/>
              <a:gd name="connsiteX61" fmla="*/ 2971800 w 3597479"/>
              <a:gd name="connsiteY61" fmla="*/ 1320800 h 4000500"/>
              <a:gd name="connsiteX62" fmla="*/ 2921000 w 3597479"/>
              <a:gd name="connsiteY62" fmla="*/ 1244600 h 4000500"/>
              <a:gd name="connsiteX63" fmla="*/ 2908300 w 3597479"/>
              <a:gd name="connsiteY63" fmla="*/ 1600200 h 4000500"/>
              <a:gd name="connsiteX64" fmla="*/ 2895600 w 3597479"/>
              <a:gd name="connsiteY64" fmla="*/ 1663700 h 4000500"/>
              <a:gd name="connsiteX65" fmla="*/ 2870200 w 3597479"/>
              <a:gd name="connsiteY65" fmla="*/ 1765300 h 4000500"/>
              <a:gd name="connsiteX66" fmla="*/ 2832100 w 3597479"/>
              <a:gd name="connsiteY66" fmla="*/ 1689100 h 4000500"/>
              <a:gd name="connsiteX67" fmla="*/ 2794000 w 3597479"/>
              <a:gd name="connsiteY67" fmla="*/ 1600200 h 4000500"/>
              <a:gd name="connsiteX68" fmla="*/ 2768600 w 3597479"/>
              <a:gd name="connsiteY68" fmla="*/ 1638300 h 4000500"/>
              <a:gd name="connsiteX69" fmla="*/ 2730500 w 3597479"/>
              <a:gd name="connsiteY69" fmla="*/ 1625600 h 4000500"/>
              <a:gd name="connsiteX70" fmla="*/ 2679700 w 3597479"/>
              <a:gd name="connsiteY70" fmla="*/ 1549400 h 4000500"/>
              <a:gd name="connsiteX71" fmla="*/ 2654300 w 3597479"/>
              <a:gd name="connsiteY71" fmla="*/ 1473200 h 4000500"/>
              <a:gd name="connsiteX72" fmla="*/ 2641600 w 3597479"/>
              <a:gd name="connsiteY72" fmla="*/ 1422400 h 4000500"/>
              <a:gd name="connsiteX73" fmla="*/ 2603500 w 3597479"/>
              <a:gd name="connsiteY73" fmla="*/ 1295400 h 4000500"/>
              <a:gd name="connsiteX74" fmla="*/ 2578100 w 3597479"/>
              <a:gd name="connsiteY74" fmla="*/ 1333500 h 4000500"/>
              <a:gd name="connsiteX75" fmla="*/ 2565400 w 3597479"/>
              <a:gd name="connsiteY75" fmla="*/ 1371600 h 4000500"/>
              <a:gd name="connsiteX76" fmla="*/ 2540000 w 3597479"/>
              <a:gd name="connsiteY76" fmla="*/ 1422400 h 4000500"/>
              <a:gd name="connsiteX77" fmla="*/ 2514600 w 3597479"/>
              <a:gd name="connsiteY77" fmla="*/ 1460500 h 4000500"/>
              <a:gd name="connsiteX78" fmla="*/ 2438400 w 3597479"/>
              <a:gd name="connsiteY78" fmla="*/ 1587500 h 4000500"/>
              <a:gd name="connsiteX79" fmla="*/ 2387600 w 3597479"/>
              <a:gd name="connsiteY79" fmla="*/ 1663700 h 4000500"/>
              <a:gd name="connsiteX80" fmla="*/ 2362200 w 3597479"/>
              <a:gd name="connsiteY80" fmla="*/ 1701800 h 4000500"/>
              <a:gd name="connsiteX81" fmla="*/ 2349500 w 3597479"/>
              <a:gd name="connsiteY81" fmla="*/ 1739900 h 4000500"/>
              <a:gd name="connsiteX82" fmla="*/ 2336800 w 3597479"/>
              <a:gd name="connsiteY82" fmla="*/ 1689100 h 4000500"/>
              <a:gd name="connsiteX83" fmla="*/ 2311400 w 3597479"/>
              <a:gd name="connsiteY83" fmla="*/ 1625600 h 4000500"/>
              <a:gd name="connsiteX84" fmla="*/ 2286000 w 3597479"/>
              <a:gd name="connsiteY84" fmla="*/ 1549400 h 4000500"/>
              <a:gd name="connsiteX85" fmla="*/ 2273300 w 3597479"/>
              <a:gd name="connsiteY85" fmla="*/ 1460500 h 4000500"/>
              <a:gd name="connsiteX86" fmla="*/ 2247900 w 3597479"/>
              <a:gd name="connsiteY86" fmla="*/ 1371600 h 4000500"/>
              <a:gd name="connsiteX87" fmla="*/ 2235200 w 3597479"/>
              <a:gd name="connsiteY87" fmla="*/ 1409700 h 4000500"/>
              <a:gd name="connsiteX88" fmla="*/ 2184400 w 3597479"/>
              <a:gd name="connsiteY88" fmla="*/ 1511300 h 4000500"/>
              <a:gd name="connsiteX89" fmla="*/ 2146300 w 3597479"/>
              <a:gd name="connsiteY89" fmla="*/ 1600200 h 4000500"/>
              <a:gd name="connsiteX90" fmla="*/ 2120900 w 3597479"/>
              <a:gd name="connsiteY90" fmla="*/ 1638300 h 4000500"/>
              <a:gd name="connsiteX91" fmla="*/ 2095500 w 3597479"/>
              <a:gd name="connsiteY91" fmla="*/ 1714500 h 4000500"/>
              <a:gd name="connsiteX92" fmla="*/ 2082800 w 3597479"/>
              <a:gd name="connsiteY92" fmla="*/ 1752600 h 4000500"/>
              <a:gd name="connsiteX93" fmla="*/ 2044700 w 3597479"/>
              <a:gd name="connsiteY93" fmla="*/ 1930400 h 4000500"/>
              <a:gd name="connsiteX94" fmla="*/ 2006600 w 3597479"/>
              <a:gd name="connsiteY94" fmla="*/ 1905000 h 4000500"/>
              <a:gd name="connsiteX95" fmla="*/ 1930400 w 3597479"/>
              <a:gd name="connsiteY95" fmla="*/ 1828800 h 4000500"/>
              <a:gd name="connsiteX96" fmla="*/ 1892300 w 3597479"/>
              <a:gd name="connsiteY96" fmla="*/ 1752600 h 4000500"/>
              <a:gd name="connsiteX97" fmla="*/ 1854200 w 3597479"/>
              <a:gd name="connsiteY97" fmla="*/ 1765300 h 4000500"/>
              <a:gd name="connsiteX98" fmla="*/ 1828800 w 3597479"/>
              <a:gd name="connsiteY98" fmla="*/ 1841500 h 4000500"/>
              <a:gd name="connsiteX99" fmla="*/ 1803400 w 3597479"/>
              <a:gd name="connsiteY99" fmla="*/ 1943100 h 4000500"/>
              <a:gd name="connsiteX100" fmla="*/ 1778000 w 3597479"/>
              <a:gd name="connsiteY100" fmla="*/ 2032000 h 4000500"/>
              <a:gd name="connsiteX101" fmla="*/ 1727200 w 3597479"/>
              <a:gd name="connsiteY101" fmla="*/ 2133600 h 4000500"/>
              <a:gd name="connsiteX102" fmla="*/ 1714500 w 3597479"/>
              <a:gd name="connsiteY102" fmla="*/ 2209800 h 4000500"/>
              <a:gd name="connsiteX103" fmla="*/ 1689100 w 3597479"/>
              <a:gd name="connsiteY103" fmla="*/ 2247900 h 4000500"/>
              <a:gd name="connsiteX104" fmla="*/ 1676400 w 3597479"/>
              <a:gd name="connsiteY104" fmla="*/ 2311400 h 4000500"/>
              <a:gd name="connsiteX105" fmla="*/ 1663700 w 3597479"/>
              <a:gd name="connsiteY105" fmla="*/ 2349500 h 4000500"/>
              <a:gd name="connsiteX106" fmla="*/ 1638300 w 3597479"/>
              <a:gd name="connsiteY106" fmla="*/ 2311400 h 4000500"/>
              <a:gd name="connsiteX107" fmla="*/ 1625600 w 3597479"/>
              <a:gd name="connsiteY107" fmla="*/ 2273300 h 4000500"/>
              <a:gd name="connsiteX108" fmla="*/ 1600200 w 3597479"/>
              <a:gd name="connsiteY108" fmla="*/ 2222500 h 4000500"/>
              <a:gd name="connsiteX109" fmla="*/ 1587500 w 3597479"/>
              <a:gd name="connsiteY109" fmla="*/ 2146300 h 4000500"/>
              <a:gd name="connsiteX110" fmla="*/ 1574800 w 3597479"/>
              <a:gd name="connsiteY110" fmla="*/ 2095500 h 4000500"/>
              <a:gd name="connsiteX111" fmla="*/ 1562100 w 3597479"/>
              <a:gd name="connsiteY111" fmla="*/ 2133600 h 4000500"/>
              <a:gd name="connsiteX112" fmla="*/ 1536700 w 3597479"/>
              <a:gd name="connsiteY112" fmla="*/ 2324100 h 4000500"/>
              <a:gd name="connsiteX113" fmla="*/ 1524000 w 3597479"/>
              <a:gd name="connsiteY113" fmla="*/ 2400300 h 4000500"/>
              <a:gd name="connsiteX114" fmla="*/ 1511300 w 3597479"/>
              <a:gd name="connsiteY114" fmla="*/ 2438400 h 4000500"/>
              <a:gd name="connsiteX115" fmla="*/ 1485900 w 3597479"/>
              <a:gd name="connsiteY115" fmla="*/ 2565400 h 4000500"/>
              <a:gd name="connsiteX116" fmla="*/ 1371600 w 3597479"/>
              <a:gd name="connsiteY116" fmla="*/ 2501900 h 4000500"/>
              <a:gd name="connsiteX117" fmla="*/ 1333500 w 3597479"/>
              <a:gd name="connsiteY117" fmla="*/ 2476500 h 4000500"/>
              <a:gd name="connsiteX118" fmla="*/ 1295400 w 3597479"/>
              <a:gd name="connsiteY118" fmla="*/ 2451100 h 4000500"/>
              <a:gd name="connsiteX119" fmla="*/ 1257300 w 3597479"/>
              <a:gd name="connsiteY119" fmla="*/ 2476500 h 4000500"/>
              <a:gd name="connsiteX120" fmla="*/ 1282700 w 3597479"/>
              <a:gd name="connsiteY120" fmla="*/ 2565400 h 4000500"/>
              <a:gd name="connsiteX121" fmla="*/ 1270000 w 3597479"/>
              <a:gd name="connsiteY121" fmla="*/ 2628900 h 4000500"/>
              <a:gd name="connsiteX122" fmla="*/ 1244600 w 3597479"/>
              <a:gd name="connsiteY122" fmla="*/ 2590800 h 4000500"/>
              <a:gd name="connsiteX123" fmla="*/ 1206500 w 3597479"/>
              <a:gd name="connsiteY123" fmla="*/ 2578100 h 4000500"/>
              <a:gd name="connsiteX124" fmla="*/ 1168400 w 3597479"/>
              <a:gd name="connsiteY124" fmla="*/ 2552700 h 4000500"/>
              <a:gd name="connsiteX125" fmla="*/ 1130300 w 3597479"/>
              <a:gd name="connsiteY125" fmla="*/ 2540000 h 4000500"/>
              <a:gd name="connsiteX126" fmla="*/ 1092200 w 3597479"/>
              <a:gd name="connsiteY126" fmla="*/ 2514600 h 4000500"/>
              <a:gd name="connsiteX127" fmla="*/ 1016000 w 3597479"/>
              <a:gd name="connsiteY127" fmla="*/ 2489200 h 4000500"/>
              <a:gd name="connsiteX128" fmla="*/ 939800 w 3597479"/>
              <a:gd name="connsiteY128" fmla="*/ 2451100 h 4000500"/>
              <a:gd name="connsiteX129" fmla="*/ 825500 w 3597479"/>
              <a:gd name="connsiteY129" fmla="*/ 2463800 h 4000500"/>
              <a:gd name="connsiteX130" fmla="*/ 723900 w 3597479"/>
              <a:gd name="connsiteY130" fmla="*/ 2489200 h 4000500"/>
              <a:gd name="connsiteX131" fmla="*/ 673100 w 3597479"/>
              <a:gd name="connsiteY131" fmla="*/ 2565400 h 4000500"/>
              <a:gd name="connsiteX132" fmla="*/ 685800 w 3597479"/>
              <a:gd name="connsiteY132" fmla="*/ 2819400 h 4000500"/>
              <a:gd name="connsiteX133" fmla="*/ 723900 w 3597479"/>
              <a:gd name="connsiteY133" fmla="*/ 2933700 h 4000500"/>
              <a:gd name="connsiteX134" fmla="*/ 749300 w 3597479"/>
              <a:gd name="connsiteY134" fmla="*/ 3009900 h 4000500"/>
              <a:gd name="connsiteX135" fmla="*/ 762000 w 3597479"/>
              <a:gd name="connsiteY135" fmla="*/ 3048000 h 4000500"/>
              <a:gd name="connsiteX136" fmla="*/ 812800 w 3597479"/>
              <a:gd name="connsiteY136" fmla="*/ 3124200 h 4000500"/>
              <a:gd name="connsiteX137" fmla="*/ 825500 w 3597479"/>
              <a:gd name="connsiteY137" fmla="*/ 3162300 h 4000500"/>
              <a:gd name="connsiteX138" fmla="*/ 939800 w 3597479"/>
              <a:gd name="connsiteY138" fmla="*/ 3263900 h 4000500"/>
              <a:gd name="connsiteX139" fmla="*/ 1003300 w 3597479"/>
              <a:gd name="connsiteY139" fmla="*/ 3314700 h 4000500"/>
              <a:gd name="connsiteX140" fmla="*/ 1028700 w 3597479"/>
              <a:gd name="connsiteY140" fmla="*/ 3352800 h 4000500"/>
              <a:gd name="connsiteX141" fmla="*/ 1066800 w 3597479"/>
              <a:gd name="connsiteY141" fmla="*/ 3378200 h 4000500"/>
              <a:gd name="connsiteX142" fmla="*/ 1079500 w 3597479"/>
              <a:gd name="connsiteY142" fmla="*/ 3416300 h 4000500"/>
              <a:gd name="connsiteX143" fmla="*/ 1143000 w 3597479"/>
              <a:gd name="connsiteY143" fmla="*/ 3530600 h 4000500"/>
              <a:gd name="connsiteX144" fmla="*/ 1104900 w 3597479"/>
              <a:gd name="connsiteY144" fmla="*/ 3860800 h 4000500"/>
              <a:gd name="connsiteX145" fmla="*/ 1003300 w 3597479"/>
              <a:gd name="connsiteY145" fmla="*/ 3949700 h 4000500"/>
              <a:gd name="connsiteX146" fmla="*/ 965200 w 3597479"/>
              <a:gd name="connsiteY146" fmla="*/ 3975100 h 4000500"/>
              <a:gd name="connsiteX147" fmla="*/ 927100 w 3597479"/>
              <a:gd name="connsiteY147" fmla="*/ 4000500 h 4000500"/>
              <a:gd name="connsiteX148" fmla="*/ 927100 w 3597479"/>
              <a:gd name="connsiteY148" fmla="*/ 3759200 h 4000500"/>
              <a:gd name="connsiteX149" fmla="*/ 850900 w 3597479"/>
              <a:gd name="connsiteY149" fmla="*/ 3784600 h 4000500"/>
              <a:gd name="connsiteX150" fmla="*/ 812800 w 3597479"/>
              <a:gd name="connsiteY150" fmla="*/ 3797300 h 4000500"/>
              <a:gd name="connsiteX151" fmla="*/ 774700 w 3597479"/>
              <a:gd name="connsiteY151" fmla="*/ 3784600 h 4000500"/>
              <a:gd name="connsiteX152" fmla="*/ 723900 w 3597479"/>
              <a:gd name="connsiteY152" fmla="*/ 3441700 h 4000500"/>
              <a:gd name="connsiteX153" fmla="*/ 609600 w 3597479"/>
              <a:gd name="connsiteY153" fmla="*/ 3429000 h 4000500"/>
              <a:gd name="connsiteX154" fmla="*/ 558800 w 3597479"/>
              <a:gd name="connsiteY154" fmla="*/ 3162300 h 4000500"/>
              <a:gd name="connsiteX155" fmla="*/ 508000 w 3597479"/>
              <a:gd name="connsiteY155" fmla="*/ 3175000 h 4000500"/>
              <a:gd name="connsiteX156" fmla="*/ 469900 w 3597479"/>
              <a:gd name="connsiteY156" fmla="*/ 3187700 h 4000500"/>
              <a:gd name="connsiteX157" fmla="*/ 431800 w 3597479"/>
              <a:gd name="connsiteY157" fmla="*/ 3175000 h 4000500"/>
              <a:gd name="connsiteX158" fmla="*/ 406400 w 3597479"/>
              <a:gd name="connsiteY158" fmla="*/ 2908300 h 4000500"/>
              <a:gd name="connsiteX159" fmla="*/ 381000 w 3597479"/>
              <a:gd name="connsiteY159" fmla="*/ 2781300 h 4000500"/>
              <a:gd name="connsiteX160" fmla="*/ 368300 w 3597479"/>
              <a:gd name="connsiteY160" fmla="*/ 2743200 h 4000500"/>
              <a:gd name="connsiteX161" fmla="*/ 355600 w 3597479"/>
              <a:gd name="connsiteY161" fmla="*/ 2692400 h 4000500"/>
              <a:gd name="connsiteX162" fmla="*/ 330200 w 3597479"/>
              <a:gd name="connsiteY162" fmla="*/ 2616200 h 4000500"/>
              <a:gd name="connsiteX163" fmla="*/ 266700 w 3597479"/>
              <a:gd name="connsiteY163" fmla="*/ 2667000 h 4000500"/>
              <a:gd name="connsiteX164" fmla="*/ 190500 w 3597479"/>
              <a:gd name="connsiteY164" fmla="*/ 2705100 h 4000500"/>
              <a:gd name="connsiteX165" fmla="*/ 152400 w 3597479"/>
              <a:gd name="connsiteY165" fmla="*/ 2730500 h 4000500"/>
              <a:gd name="connsiteX166" fmla="*/ 177800 w 3597479"/>
              <a:gd name="connsiteY166" fmla="*/ 2146300 h 4000500"/>
              <a:gd name="connsiteX167" fmla="*/ 203200 w 3597479"/>
              <a:gd name="connsiteY167" fmla="*/ 1993900 h 4000500"/>
              <a:gd name="connsiteX168" fmla="*/ 152400 w 3597479"/>
              <a:gd name="connsiteY168" fmla="*/ 1968500 h 4000500"/>
              <a:gd name="connsiteX169" fmla="*/ 114300 w 3597479"/>
              <a:gd name="connsiteY169" fmla="*/ 2006600 h 4000500"/>
              <a:gd name="connsiteX170" fmla="*/ 76200 w 3597479"/>
              <a:gd name="connsiteY170" fmla="*/ 2032000 h 4000500"/>
              <a:gd name="connsiteX171" fmla="*/ 50800 w 3597479"/>
              <a:gd name="connsiteY171" fmla="*/ 1993900 h 4000500"/>
              <a:gd name="connsiteX172" fmla="*/ 63500 w 3597479"/>
              <a:gd name="connsiteY172" fmla="*/ 1943100 h 4000500"/>
              <a:gd name="connsiteX173" fmla="*/ 76200 w 3597479"/>
              <a:gd name="connsiteY173" fmla="*/ 1879600 h 4000500"/>
              <a:gd name="connsiteX174" fmla="*/ 101600 w 3597479"/>
              <a:gd name="connsiteY174" fmla="*/ 1778000 h 4000500"/>
              <a:gd name="connsiteX175" fmla="*/ 114300 w 3597479"/>
              <a:gd name="connsiteY175" fmla="*/ 1727200 h 4000500"/>
              <a:gd name="connsiteX176" fmla="*/ 139700 w 3597479"/>
              <a:gd name="connsiteY176" fmla="*/ 1689100 h 4000500"/>
              <a:gd name="connsiteX177" fmla="*/ 152400 w 3597479"/>
              <a:gd name="connsiteY177" fmla="*/ 1651000 h 4000500"/>
              <a:gd name="connsiteX178" fmla="*/ 241300 w 3597479"/>
              <a:gd name="connsiteY178" fmla="*/ 1536700 h 4000500"/>
              <a:gd name="connsiteX179" fmla="*/ 228600 w 3597479"/>
              <a:gd name="connsiteY179" fmla="*/ 1498600 h 4000500"/>
              <a:gd name="connsiteX180" fmla="*/ 279400 w 3597479"/>
              <a:gd name="connsiteY180" fmla="*/ 1435100 h 4000500"/>
              <a:gd name="connsiteX181" fmla="*/ 152400 w 3597479"/>
              <a:gd name="connsiteY181" fmla="*/ 1397000 h 4000500"/>
              <a:gd name="connsiteX182" fmla="*/ 63500 w 3597479"/>
              <a:gd name="connsiteY182" fmla="*/ 1371600 h 4000500"/>
              <a:gd name="connsiteX183" fmla="*/ 0 w 3597479"/>
              <a:gd name="connsiteY183" fmla="*/ 1358900 h 4000500"/>
              <a:gd name="connsiteX184" fmla="*/ 76200 w 3597479"/>
              <a:gd name="connsiteY184" fmla="*/ 1206500 h 4000500"/>
              <a:gd name="connsiteX185" fmla="*/ 152400 w 3597479"/>
              <a:gd name="connsiteY185" fmla="*/ 1143000 h 4000500"/>
              <a:gd name="connsiteX186" fmla="*/ 228600 w 3597479"/>
              <a:gd name="connsiteY186" fmla="*/ 1092200 h 4000500"/>
              <a:gd name="connsiteX187" fmla="*/ 266700 w 3597479"/>
              <a:gd name="connsiteY187" fmla="*/ 1066800 h 4000500"/>
              <a:gd name="connsiteX188" fmla="*/ 304800 w 3597479"/>
              <a:gd name="connsiteY188" fmla="*/ 1041400 h 4000500"/>
              <a:gd name="connsiteX189" fmla="*/ 342900 w 3597479"/>
              <a:gd name="connsiteY189" fmla="*/ 1003300 h 4000500"/>
              <a:gd name="connsiteX190" fmla="*/ 368300 w 3597479"/>
              <a:gd name="connsiteY190" fmla="*/ 965200 h 4000500"/>
              <a:gd name="connsiteX191" fmla="*/ 406400 w 3597479"/>
              <a:gd name="connsiteY191" fmla="*/ 939800 h 4000500"/>
              <a:gd name="connsiteX192" fmla="*/ 368300 w 3597479"/>
              <a:gd name="connsiteY192" fmla="*/ 927100 h 4000500"/>
              <a:gd name="connsiteX193" fmla="*/ 254000 w 3597479"/>
              <a:gd name="connsiteY193" fmla="*/ 914400 h 4000500"/>
              <a:gd name="connsiteX194" fmla="*/ 279400 w 3597479"/>
              <a:gd name="connsiteY194" fmla="*/ 876300 h 4000500"/>
              <a:gd name="connsiteX195" fmla="*/ 342900 w 3597479"/>
              <a:gd name="connsiteY195" fmla="*/ 787400 h 4000500"/>
              <a:gd name="connsiteX196" fmla="*/ 393700 w 3597479"/>
              <a:gd name="connsiteY196" fmla="*/ 711200 h 4000500"/>
              <a:gd name="connsiteX197" fmla="*/ 431800 w 3597479"/>
              <a:gd name="connsiteY197" fmla="*/ 673100 h 4000500"/>
              <a:gd name="connsiteX198" fmla="*/ 495300 w 3597479"/>
              <a:gd name="connsiteY198" fmla="*/ 596900 h 4000500"/>
              <a:gd name="connsiteX199" fmla="*/ 571500 w 3597479"/>
              <a:gd name="connsiteY199" fmla="*/ 546100 h 4000500"/>
              <a:gd name="connsiteX200" fmla="*/ 647700 w 3597479"/>
              <a:gd name="connsiteY200" fmla="*/ 495300 h 4000500"/>
              <a:gd name="connsiteX201" fmla="*/ 685800 w 3597479"/>
              <a:gd name="connsiteY201" fmla="*/ 469900 h 4000500"/>
              <a:gd name="connsiteX202" fmla="*/ 762000 w 3597479"/>
              <a:gd name="connsiteY202" fmla="*/ 444500 h 4000500"/>
              <a:gd name="connsiteX203" fmla="*/ 838200 w 3597479"/>
              <a:gd name="connsiteY203" fmla="*/ 406400 h 4000500"/>
              <a:gd name="connsiteX204" fmla="*/ 876300 w 3597479"/>
              <a:gd name="connsiteY204" fmla="*/ 381000 h 4000500"/>
              <a:gd name="connsiteX205" fmla="*/ 952500 w 3597479"/>
              <a:gd name="connsiteY205" fmla="*/ 368300 h 4000500"/>
              <a:gd name="connsiteX206" fmla="*/ 1003300 w 3597479"/>
              <a:gd name="connsiteY206" fmla="*/ 355600 h 4000500"/>
              <a:gd name="connsiteX207" fmla="*/ 990600 w 3597479"/>
              <a:gd name="connsiteY207" fmla="*/ 304800 h 4000500"/>
              <a:gd name="connsiteX208" fmla="*/ 1028700 w 3597479"/>
              <a:gd name="connsiteY208" fmla="*/ 254000 h 4000500"/>
              <a:gd name="connsiteX209" fmla="*/ 1054100 w 3597479"/>
              <a:gd name="connsiteY209" fmla="*/ 215900 h 4000500"/>
              <a:gd name="connsiteX210" fmla="*/ 1155700 w 3597479"/>
              <a:gd name="connsiteY210" fmla="*/ 139700 h 4000500"/>
              <a:gd name="connsiteX211" fmla="*/ 1193800 w 3597479"/>
              <a:gd name="connsiteY211" fmla="*/ 101600 h 4000500"/>
              <a:gd name="connsiteX212" fmla="*/ 1244600 w 3597479"/>
              <a:gd name="connsiteY212" fmla="*/ 76200 h 4000500"/>
              <a:gd name="connsiteX213" fmla="*/ 1282700 w 3597479"/>
              <a:gd name="connsiteY213" fmla="*/ 38100 h 4000500"/>
              <a:gd name="connsiteX214" fmla="*/ 1358900 w 3597479"/>
              <a:gd name="connsiteY214" fmla="*/ 0 h 4000500"/>
              <a:gd name="connsiteX215" fmla="*/ 1320800 w 3597479"/>
              <a:gd name="connsiteY215" fmla="*/ 76200 h 4000500"/>
              <a:gd name="connsiteX216" fmla="*/ 1308100 w 3597479"/>
              <a:gd name="connsiteY216" fmla="*/ 114300 h 4000500"/>
              <a:gd name="connsiteX217" fmla="*/ 1282700 w 3597479"/>
              <a:gd name="connsiteY217" fmla="*/ 177800 h 4000500"/>
              <a:gd name="connsiteX218" fmla="*/ 1270000 w 3597479"/>
              <a:gd name="connsiteY218" fmla="*/ 215900 h 4000500"/>
              <a:gd name="connsiteX219" fmla="*/ 1358900 w 3597479"/>
              <a:gd name="connsiteY219" fmla="*/ 190500 h 4000500"/>
              <a:gd name="connsiteX220" fmla="*/ 1473200 w 3597479"/>
              <a:gd name="connsiteY220" fmla="*/ 165100 h 4000500"/>
              <a:gd name="connsiteX221" fmla="*/ 1511300 w 3597479"/>
              <a:gd name="connsiteY221" fmla="*/ 152400 h 4000500"/>
              <a:gd name="connsiteX222" fmla="*/ 1562100 w 3597479"/>
              <a:gd name="connsiteY222" fmla="*/ 139700 h 4000500"/>
              <a:gd name="connsiteX223" fmla="*/ 1638300 w 3597479"/>
              <a:gd name="connsiteY223" fmla="*/ 114300 h 4000500"/>
              <a:gd name="connsiteX224" fmla="*/ 1689100 w 3597479"/>
              <a:gd name="connsiteY224" fmla="*/ 101600 h 4000500"/>
              <a:gd name="connsiteX225" fmla="*/ 1765300 w 3597479"/>
              <a:gd name="connsiteY225" fmla="*/ 76200 h 4000500"/>
              <a:gd name="connsiteX226" fmla="*/ 2120900 w 3597479"/>
              <a:gd name="connsiteY226" fmla="*/ 88900 h 4000500"/>
              <a:gd name="connsiteX227" fmla="*/ 2146300 w 3597479"/>
              <a:gd name="connsiteY227" fmla="*/ 139700 h 4000500"/>
              <a:gd name="connsiteX228" fmla="*/ 2070100 w 3597479"/>
              <a:gd name="connsiteY228" fmla="*/ 165100 h 4000500"/>
              <a:gd name="connsiteX229" fmla="*/ 2032000 w 3597479"/>
              <a:gd name="connsiteY229" fmla="*/ 177800 h 4000500"/>
              <a:gd name="connsiteX230" fmla="*/ 1993900 w 3597479"/>
              <a:gd name="connsiteY230" fmla="*/ 190500 h 4000500"/>
              <a:gd name="connsiteX231" fmla="*/ 1917700 w 3597479"/>
              <a:gd name="connsiteY231" fmla="*/ 203200 h 4000500"/>
              <a:gd name="connsiteX232" fmla="*/ 1816100 w 3597479"/>
              <a:gd name="connsiteY232" fmla="*/ 215900 h 400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3597479" h="4000500">
                <a:moveTo>
                  <a:pt x="1816100" y="215900"/>
                </a:moveTo>
                <a:cubicBezTo>
                  <a:pt x="1911350" y="237067"/>
                  <a:pt x="2266503" y="283316"/>
                  <a:pt x="2489200" y="330200"/>
                </a:cubicBezTo>
                <a:cubicBezTo>
                  <a:pt x="2509913" y="334561"/>
                  <a:pt x="2521068" y="358834"/>
                  <a:pt x="2540000" y="368300"/>
                </a:cubicBezTo>
                <a:cubicBezTo>
                  <a:pt x="2555612" y="376106"/>
                  <a:pt x="2574457" y="374871"/>
                  <a:pt x="2590800" y="381000"/>
                </a:cubicBezTo>
                <a:cubicBezTo>
                  <a:pt x="2679861" y="414398"/>
                  <a:pt x="2606007" y="394954"/>
                  <a:pt x="2679700" y="431800"/>
                </a:cubicBezTo>
                <a:cubicBezTo>
                  <a:pt x="2691674" y="437787"/>
                  <a:pt x="2705613" y="438960"/>
                  <a:pt x="2717800" y="444500"/>
                </a:cubicBezTo>
                <a:cubicBezTo>
                  <a:pt x="2752270" y="460168"/>
                  <a:pt x="2819400" y="495300"/>
                  <a:pt x="2819400" y="495300"/>
                </a:cubicBezTo>
                <a:cubicBezTo>
                  <a:pt x="2827867" y="508000"/>
                  <a:pt x="2833074" y="523629"/>
                  <a:pt x="2844800" y="533400"/>
                </a:cubicBezTo>
                <a:cubicBezTo>
                  <a:pt x="2859344" y="545520"/>
                  <a:pt x="2879162" y="549407"/>
                  <a:pt x="2895600" y="558800"/>
                </a:cubicBezTo>
                <a:cubicBezTo>
                  <a:pt x="2908852" y="566373"/>
                  <a:pt x="2921974" y="574429"/>
                  <a:pt x="2933700" y="584200"/>
                </a:cubicBezTo>
                <a:cubicBezTo>
                  <a:pt x="2947498" y="595698"/>
                  <a:pt x="2958002" y="610802"/>
                  <a:pt x="2971800" y="622300"/>
                </a:cubicBezTo>
                <a:cubicBezTo>
                  <a:pt x="2983526" y="632071"/>
                  <a:pt x="2998311" y="637767"/>
                  <a:pt x="3009900" y="647700"/>
                </a:cubicBezTo>
                <a:cubicBezTo>
                  <a:pt x="3028082" y="663285"/>
                  <a:pt x="3042678" y="682731"/>
                  <a:pt x="3060700" y="698500"/>
                </a:cubicBezTo>
                <a:cubicBezTo>
                  <a:pt x="3076630" y="712438"/>
                  <a:pt x="3096533" y="721633"/>
                  <a:pt x="3111500" y="736600"/>
                </a:cubicBezTo>
                <a:cubicBezTo>
                  <a:pt x="3122293" y="747393"/>
                  <a:pt x="3150552" y="767874"/>
                  <a:pt x="3136900" y="774700"/>
                </a:cubicBezTo>
                <a:cubicBezTo>
                  <a:pt x="3119967" y="783167"/>
                  <a:pt x="3104061" y="755287"/>
                  <a:pt x="3086100" y="749300"/>
                </a:cubicBezTo>
                <a:cubicBezTo>
                  <a:pt x="3065622" y="742474"/>
                  <a:pt x="3043935" y="739882"/>
                  <a:pt x="3022600" y="736600"/>
                </a:cubicBezTo>
                <a:cubicBezTo>
                  <a:pt x="2868004" y="712816"/>
                  <a:pt x="2972356" y="736739"/>
                  <a:pt x="2870200" y="711200"/>
                </a:cubicBezTo>
                <a:cubicBezTo>
                  <a:pt x="3018755" y="822616"/>
                  <a:pt x="2835277" y="681266"/>
                  <a:pt x="2959100" y="787400"/>
                </a:cubicBezTo>
                <a:cubicBezTo>
                  <a:pt x="2975171" y="801175"/>
                  <a:pt x="2994080" y="811438"/>
                  <a:pt x="3009900" y="825500"/>
                </a:cubicBezTo>
                <a:cubicBezTo>
                  <a:pt x="3032273" y="845387"/>
                  <a:pt x="3051250" y="868864"/>
                  <a:pt x="3073400" y="889000"/>
                </a:cubicBezTo>
                <a:cubicBezTo>
                  <a:pt x="3097865" y="911241"/>
                  <a:pt x="3125024" y="930382"/>
                  <a:pt x="3149600" y="952500"/>
                </a:cubicBezTo>
                <a:cubicBezTo>
                  <a:pt x="3167400" y="968520"/>
                  <a:pt x="3182378" y="987531"/>
                  <a:pt x="3200400" y="1003300"/>
                </a:cubicBezTo>
                <a:cubicBezTo>
                  <a:pt x="3216330" y="1017238"/>
                  <a:pt x="3237138" y="1025580"/>
                  <a:pt x="3251200" y="1041400"/>
                </a:cubicBezTo>
                <a:cubicBezTo>
                  <a:pt x="3271481" y="1064216"/>
                  <a:pt x="3283684" y="1093178"/>
                  <a:pt x="3302000" y="1117600"/>
                </a:cubicBezTo>
                <a:cubicBezTo>
                  <a:pt x="3444687" y="1307849"/>
                  <a:pt x="3245532" y="1047299"/>
                  <a:pt x="3378200" y="1206500"/>
                </a:cubicBezTo>
                <a:cubicBezTo>
                  <a:pt x="3387971" y="1218226"/>
                  <a:pt x="3414393" y="1233807"/>
                  <a:pt x="3403600" y="1244600"/>
                </a:cubicBezTo>
                <a:cubicBezTo>
                  <a:pt x="3392807" y="1255393"/>
                  <a:pt x="3379448" y="1225399"/>
                  <a:pt x="3365500" y="1219200"/>
                </a:cubicBezTo>
                <a:cubicBezTo>
                  <a:pt x="3229480" y="1158747"/>
                  <a:pt x="3337425" y="1225883"/>
                  <a:pt x="3251200" y="1168400"/>
                </a:cubicBezTo>
                <a:cubicBezTo>
                  <a:pt x="3259667" y="1181100"/>
                  <a:pt x="3269774" y="1192848"/>
                  <a:pt x="3276600" y="1206500"/>
                </a:cubicBezTo>
                <a:cubicBezTo>
                  <a:pt x="3282587" y="1218474"/>
                  <a:pt x="3281874" y="1233461"/>
                  <a:pt x="3289300" y="1244600"/>
                </a:cubicBezTo>
                <a:cubicBezTo>
                  <a:pt x="3299263" y="1259544"/>
                  <a:pt x="3317100" y="1267986"/>
                  <a:pt x="3327400" y="1282700"/>
                </a:cubicBezTo>
                <a:cubicBezTo>
                  <a:pt x="3346972" y="1310661"/>
                  <a:pt x="3358628" y="1343639"/>
                  <a:pt x="3378200" y="1371600"/>
                </a:cubicBezTo>
                <a:cubicBezTo>
                  <a:pt x="3388500" y="1386314"/>
                  <a:pt x="3405861" y="1395085"/>
                  <a:pt x="3416300" y="1409700"/>
                </a:cubicBezTo>
                <a:cubicBezTo>
                  <a:pt x="3478408" y="1496652"/>
                  <a:pt x="3407106" y="1426608"/>
                  <a:pt x="3467100" y="1498600"/>
                </a:cubicBezTo>
                <a:cubicBezTo>
                  <a:pt x="3478598" y="1512398"/>
                  <a:pt x="3494173" y="1522523"/>
                  <a:pt x="3505200" y="1536700"/>
                </a:cubicBezTo>
                <a:cubicBezTo>
                  <a:pt x="3523942" y="1560797"/>
                  <a:pt x="3539067" y="1587500"/>
                  <a:pt x="3556000" y="1612900"/>
                </a:cubicBezTo>
                <a:cubicBezTo>
                  <a:pt x="3564467" y="1625600"/>
                  <a:pt x="3576573" y="1636520"/>
                  <a:pt x="3581400" y="1651000"/>
                </a:cubicBezTo>
                <a:cubicBezTo>
                  <a:pt x="3585633" y="1663700"/>
                  <a:pt x="3605239" y="1681674"/>
                  <a:pt x="3594100" y="1689100"/>
                </a:cubicBezTo>
                <a:cubicBezTo>
                  <a:pt x="3579577" y="1698782"/>
                  <a:pt x="3560233" y="1680633"/>
                  <a:pt x="3543300" y="1676400"/>
                </a:cubicBezTo>
                <a:cubicBezTo>
                  <a:pt x="3482923" y="1636148"/>
                  <a:pt x="3519680" y="1655827"/>
                  <a:pt x="3429000" y="1625600"/>
                </a:cubicBezTo>
                <a:lnTo>
                  <a:pt x="3390900" y="1612900"/>
                </a:lnTo>
                <a:lnTo>
                  <a:pt x="3416300" y="1689100"/>
                </a:lnTo>
                <a:cubicBezTo>
                  <a:pt x="3420533" y="1701800"/>
                  <a:pt x="3425753" y="1714213"/>
                  <a:pt x="3429000" y="1727200"/>
                </a:cubicBezTo>
                <a:cubicBezTo>
                  <a:pt x="3433233" y="1744133"/>
                  <a:pt x="3436905" y="1761217"/>
                  <a:pt x="3441700" y="1778000"/>
                </a:cubicBezTo>
                <a:cubicBezTo>
                  <a:pt x="3445378" y="1790872"/>
                  <a:pt x="3463866" y="1806634"/>
                  <a:pt x="3454400" y="1816100"/>
                </a:cubicBezTo>
                <a:cubicBezTo>
                  <a:pt x="3444934" y="1825566"/>
                  <a:pt x="3429000" y="1807633"/>
                  <a:pt x="3416300" y="1803400"/>
                </a:cubicBezTo>
                <a:cubicBezTo>
                  <a:pt x="3364826" y="1726189"/>
                  <a:pt x="3413347" y="1808225"/>
                  <a:pt x="3378200" y="1714500"/>
                </a:cubicBezTo>
                <a:cubicBezTo>
                  <a:pt x="3371553" y="1696773"/>
                  <a:pt x="3359447" y="1681427"/>
                  <a:pt x="3352800" y="1663700"/>
                </a:cubicBezTo>
                <a:cubicBezTo>
                  <a:pt x="3346671" y="1647357"/>
                  <a:pt x="3346976" y="1628943"/>
                  <a:pt x="3340100" y="1612900"/>
                </a:cubicBezTo>
                <a:cubicBezTo>
                  <a:pt x="3334087" y="1598871"/>
                  <a:pt x="3323167" y="1587500"/>
                  <a:pt x="3314700" y="1574800"/>
                </a:cubicBezTo>
                <a:cubicBezTo>
                  <a:pt x="3284592" y="1424259"/>
                  <a:pt x="3324166" y="1580225"/>
                  <a:pt x="3276600" y="1473200"/>
                </a:cubicBezTo>
                <a:cubicBezTo>
                  <a:pt x="3216147" y="1337180"/>
                  <a:pt x="3283283" y="1445125"/>
                  <a:pt x="3225800" y="1358900"/>
                </a:cubicBezTo>
                <a:cubicBezTo>
                  <a:pt x="3181036" y="1426046"/>
                  <a:pt x="3204102" y="1382192"/>
                  <a:pt x="3175000" y="1498600"/>
                </a:cubicBezTo>
                <a:cubicBezTo>
                  <a:pt x="3165756" y="1535575"/>
                  <a:pt x="3154974" y="1575279"/>
                  <a:pt x="3149600" y="1612900"/>
                </a:cubicBezTo>
                <a:cubicBezTo>
                  <a:pt x="3144179" y="1650849"/>
                  <a:pt x="3141133" y="1689100"/>
                  <a:pt x="3136900" y="1727200"/>
                </a:cubicBezTo>
                <a:cubicBezTo>
                  <a:pt x="3128433" y="1714500"/>
                  <a:pt x="3118326" y="1702752"/>
                  <a:pt x="3111500" y="1689100"/>
                </a:cubicBezTo>
                <a:cubicBezTo>
                  <a:pt x="3093828" y="1653756"/>
                  <a:pt x="3072555" y="1584964"/>
                  <a:pt x="3060700" y="1549400"/>
                </a:cubicBezTo>
                <a:cubicBezTo>
                  <a:pt x="3056467" y="1536700"/>
                  <a:pt x="3051247" y="1524287"/>
                  <a:pt x="3048000" y="1511300"/>
                </a:cubicBezTo>
                <a:cubicBezTo>
                  <a:pt x="3039533" y="1477433"/>
                  <a:pt x="3038212" y="1440924"/>
                  <a:pt x="3022600" y="1409700"/>
                </a:cubicBezTo>
                <a:cubicBezTo>
                  <a:pt x="3014133" y="1392767"/>
                  <a:pt x="3006593" y="1375338"/>
                  <a:pt x="2997200" y="1358900"/>
                </a:cubicBezTo>
                <a:cubicBezTo>
                  <a:pt x="2989627" y="1345648"/>
                  <a:pt x="2978626" y="1334452"/>
                  <a:pt x="2971800" y="1320800"/>
                </a:cubicBezTo>
                <a:cubicBezTo>
                  <a:pt x="2935041" y="1247282"/>
                  <a:pt x="2993225" y="1316825"/>
                  <a:pt x="2921000" y="1244600"/>
                </a:cubicBezTo>
                <a:cubicBezTo>
                  <a:pt x="2916767" y="1363133"/>
                  <a:pt x="2915475" y="1481808"/>
                  <a:pt x="2908300" y="1600200"/>
                </a:cubicBezTo>
                <a:cubicBezTo>
                  <a:pt x="2906994" y="1621746"/>
                  <a:pt x="2900454" y="1642667"/>
                  <a:pt x="2895600" y="1663700"/>
                </a:cubicBezTo>
                <a:cubicBezTo>
                  <a:pt x="2887750" y="1697715"/>
                  <a:pt x="2870200" y="1765300"/>
                  <a:pt x="2870200" y="1765300"/>
                </a:cubicBezTo>
                <a:cubicBezTo>
                  <a:pt x="2821387" y="1692081"/>
                  <a:pt x="2863648" y="1762712"/>
                  <a:pt x="2832100" y="1689100"/>
                </a:cubicBezTo>
                <a:cubicBezTo>
                  <a:pt x="2785020" y="1579246"/>
                  <a:pt x="2823784" y="1689551"/>
                  <a:pt x="2794000" y="1600200"/>
                </a:cubicBezTo>
                <a:cubicBezTo>
                  <a:pt x="2785533" y="1612900"/>
                  <a:pt x="2782772" y="1632631"/>
                  <a:pt x="2768600" y="1638300"/>
                </a:cubicBezTo>
                <a:cubicBezTo>
                  <a:pt x="2756171" y="1643272"/>
                  <a:pt x="2739966" y="1635066"/>
                  <a:pt x="2730500" y="1625600"/>
                </a:cubicBezTo>
                <a:cubicBezTo>
                  <a:pt x="2708914" y="1604014"/>
                  <a:pt x="2689353" y="1578360"/>
                  <a:pt x="2679700" y="1549400"/>
                </a:cubicBezTo>
                <a:cubicBezTo>
                  <a:pt x="2671233" y="1524000"/>
                  <a:pt x="2660794" y="1499175"/>
                  <a:pt x="2654300" y="1473200"/>
                </a:cubicBezTo>
                <a:cubicBezTo>
                  <a:pt x="2650067" y="1456267"/>
                  <a:pt x="2646616" y="1439118"/>
                  <a:pt x="2641600" y="1422400"/>
                </a:cubicBezTo>
                <a:cubicBezTo>
                  <a:pt x="2595221" y="1267802"/>
                  <a:pt x="2632772" y="1412489"/>
                  <a:pt x="2603500" y="1295400"/>
                </a:cubicBezTo>
                <a:cubicBezTo>
                  <a:pt x="2595033" y="1308100"/>
                  <a:pt x="2584926" y="1319848"/>
                  <a:pt x="2578100" y="1333500"/>
                </a:cubicBezTo>
                <a:cubicBezTo>
                  <a:pt x="2572113" y="1345474"/>
                  <a:pt x="2570673" y="1359295"/>
                  <a:pt x="2565400" y="1371600"/>
                </a:cubicBezTo>
                <a:cubicBezTo>
                  <a:pt x="2557942" y="1389001"/>
                  <a:pt x="2549393" y="1405962"/>
                  <a:pt x="2540000" y="1422400"/>
                </a:cubicBezTo>
                <a:cubicBezTo>
                  <a:pt x="2532427" y="1435652"/>
                  <a:pt x="2522600" y="1447501"/>
                  <a:pt x="2514600" y="1460500"/>
                </a:cubicBezTo>
                <a:cubicBezTo>
                  <a:pt x="2488726" y="1502545"/>
                  <a:pt x="2465785" y="1546423"/>
                  <a:pt x="2438400" y="1587500"/>
                </a:cubicBezTo>
                <a:lnTo>
                  <a:pt x="2387600" y="1663700"/>
                </a:lnTo>
                <a:cubicBezTo>
                  <a:pt x="2379133" y="1676400"/>
                  <a:pt x="2367027" y="1687320"/>
                  <a:pt x="2362200" y="1701800"/>
                </a:cubicBezTo>
                <a:lnTo>
                  <a:pt x="2349500" y="1739900"/>
                </a:lnTo>
                <a:cubicBezTo>
                  <a:pt x="2345267" y="1722967"/>
                  <a:pt x="2342320" y="1705659"/>
                  <a:pt x="2336800" y="1689100"/>
                </a:cubicBezTo>
                <a:cubicBezTo>
                  <a:pt x="2329591" y="1667473"/>
                  <a:pt x="2319191" y="1647025"/>
                  <a:pt x="2311400" y="1625600"/>
                </a:cubicBezTo>
                <a:cubicBezTo>
                  <a:pt x="2302250" y="1600438"/>
                  <a:pt x="2294467" y="1574800"/>
                  <a:pt x="2286000" y="1549400"/>
                </a:cubicBezTo>
                <a:cubicBezTo>
                  <a:pt x="2281767" y="1519767"/>
                  <a:pt x="2278655" y="1489951"/>
                  <a:pt x="2273300" y="1460500"/>
                </a:cubicBezTo>
                <a:cubicBezTo>
                  <a:pt x="2266921" y="1425417"/>
                  <a:pt x="2258781" y="1404244"/>
                  <a:pt x="2247900" y="1371600"/>
                </a:cubicBezTo>
                <a:cubicBezTo>
                  <a:pt x="2243667" y="1384300"/>
                  <a:pt x="2240740" y="1397513"/>
                  <a:pt x="2235200" y="1409700"/>
                </a:cubicBezTo>
                <a:cubicBezTo>
                  <a:pt x="2219532" y="1444170"/>
                  <a:pt x="2196374" y="1475379"/>
                  <a:pt x="2184400" y="1511300"/>
                </a:cubicBezTo>
                <a:cubicBezTo>
                  <a:pt x="2170152" y="1554044"/>
                  <a:pt x="2171409" y="1556258"/>
                  <a:pt x="2146300" y="1600200"/>
                </a:cubicBezTo>
                <a:cubicBezTo>
                  <a:pt x="2138727" y="1613452"/>
                  <a:pt x="2127099" y="1624352"/>
                  <a:pt x="2120900" y="1638300"/>
                </a:cubicBezTo>
                <a:cubicBezTo>
                  <a:pt x="2110026" y="1662766"/>
                  <a:pt x="2103967" y="1689100"/>
                  <a:pt x="2095500" y="1714500"/>
                </a:cubicBezTo>
                <a:cubicBezTo>
                  <a:pt x="2091267" y="1727200"/>
                  <a:pt x="2085425" y="1739473"/>
                  <a:pt x="2082800" y="1752600"/>
                </a:cubicBezTo>
                <a:cubicBezTo>
                  <a:pt x="2053977" y="1896716"/>
                  <a:pt x="2067871" y="1837717"/>
                  <a:pt x="2044700" y="1930400"/>
                </a:cubicBezTo>
                <a:cubicBezTo>
                  <a:pt x="2032000" y="1921933"/>
                  <a:pt x="2018008" y="1915141"/>
                  <a:pt x="2006600" y="1905000"/>
                </a:cubicBezTo>
                <a:cubicBezTo>
                  <a:pt x="1979752" y="1881135"/>
                  <a:pt x="1930400" y="1828800"/>
                  <a:pt x="1930400" y="1828800"/>
                </a:cubicBezTo>
                <a:cubicBezTo>
                  <a:pt x="1925054" y="1812761"/>
                  <a:pt x="1911238" y="1760175"/>
                  <a:pt x="1892300" y="1752600"/>
                </a:cubicBezTo>
                <a:cubicBezTo>
                  <a:pt x="1879871" y="1747628"/>
                  <a:pt x="1866900" y="1761067"/>
                  <a:pt x="1854200" y="1765300"/>
                </a:cubicBezTo>
                <a:cubicBezTo>
                  <a:pt x="1845733" y="1790700"/>
                  <a:pt x="1834051" y="1815246"/>
                  <a:pt x="1828800" y="1841500"/>
                </a:cubicBezTo>
                <a:cubicBezTo>
                  <a:pt x="1802980" y="1970602"/>
                  <a:pt x="1829435" y="1851978"/>
                  <a:pt x="1803400" y="1943100"/>
                </a:cubicBezTo>
                <a:cubicBezTo>
                  <a:pt x="1795939" y="1969215"/>
                  <a:pt x="1789712" y="2006234"/>
                  <a:pt x="1778000" y="2032000"/>
                </a:cubicBezTo>
                <a:cubicBezTo>
                  <a:pt x="1762332" y="2066470"/>
                  <a:pt x="1727200" y="2133600"/>
                  <a:pt x="1727200" y="2133600"/>
                </a:cubicBezTo>
                <a:cubicBezTo>
                  <a:pt x="1722967" y="2159000"/>
                  <a:pt x="1722643" y="2185371"/>
                  <a:pt x="1714500" y="2209800"/>
                </a:cubicBezTo>
                <a:cubicBezTo>
                  <a:pt x="1709673" y="2224280"/>
                  <a:pt x="1694459" y="2233608"/>
                  <a:pt x="1689100" y="2247900"/>
                </a:cubicBezTo>
                <a:cubicBezTo>
                  <a:pt x="1681521" y="2268111"/>
                  <a:pt x="1681635" y="2290459"/>
                  <a:pt x="1676400" y="2311400"/>
                </a:cubicBezTo>
                <a:cubicBezTo>
                  <a:pt x="1673153" y="2324387"/>
                  <a:pt x="1667933" y="2336800"/>
                  <a:pt x="1663700" y="2349500"/>
                </a:cubicBezTo>
                <a:cubicBezTo>
                  <a:pt x="1655233" y="2336800"/>
                  <a:pt x="1645126" y="2325052"/>
                  <a:pt x="1638300" y="2311400"/>
                </a:cubicBezTo>
                <a:cubicBezTo>
                  <a:pt x="1632313" y="2299426"/>
                  <a:pt x="1630873" y="2285605"/>
                  <a:pt x="1625600" y="2273300"/>
                </a:cubicBezTo>
                <a:cubicBezTo>
                  <a:pt x="1618142" y="2255899"/>
                  <a:pt x="1608667" y="2239433"/>
                  <a:pt x="1600200" y="2222500"/>
                </a:cubicBezTo>
                <a:cubicBezTo>
                  <a:pt x="1595967" y="2197100"/>
                  <a:pt x="1592550" y="2171550"/>
                  <a:pt x="1587500" y="2146300"/>
                </a:cubicBezTo>
                <a:cubicBezTo>
                  <a:pt x="1584077" y="2129184"/>
                  <a:pt x="1590412" y="2103306"/>
                  <a:pt x="1574800" y="2095500"/>
                </a:cubicBezTo>
                <a:cubicBezTo>
                  <a:pt x="1562826" y="2089513"/>
                  <a:pt x="1566333" y="2120900"/>
                  <a:pt x="1562100" y="2133600"/>
                </a:cubicBezTo>
                <a:cubicBezTo>
                  <a:pt x="1552348" y="2211614"/>
                  <a:pt x="1548384" y="2248151"/>
                  <a:pt x="1536700" y="2324100"/>
                </a:cubicBezTo>
                <a:cubicBezTo>
                  <a:pt x="1532784" y="2349551"/>
                  <a:pt x="1529586" y="2375163"/>
                  <a:pt x="1524000" y="2400300"/>
                </a:cubicBezTo>
                <a:cubicBezTo>
                  <a:pt x="1521096" y="2413368"/>
                  <a:pt x="1514978" y="2425528"/>
                  <a:pt x="1511300" y="2438400"/>
                </a:cubicBezTo>
                <a:cubicBezTo>
                  <a:pt x="1496144" y="2491447"/>
                  <a:pt x="1495880" y="2505523"/>
                  <a:pt x="1485900" y="2565400"/>
                </a:cubicBezTo>
                <a:cubicBezTo>
                  <a:pt x="1418840" y="2543047"/>
                  <a:pt x="1458939" y="2560126"/>
                  <a:pt x="1371600" y="2501900"/>
                </a:cubicBezTo>
                <a:lnTo>
                  <a:pt x="1333500" y="2476500"/>
                </a:lnTo>
                <a:lnTo>
                  <a:pt x="1295400" y="2451100"/>
                </a:lnTo>
                <a:cubicBezTo>
                  <a:pt x="1282700" y="2459567"/>
                  <a:pt x="1262127" y="2462020"/>
                  <a:pt x="1257300" y="2476500"/>
                </a:cubicBezTo>
                <a:cubicBezTo>
                  <a:pt x="1254642" y="2484473"/>
                  <a:pt x="1278750" y="2553549"/>
                  <a:pt x="1282700" y="2565400"/>
                </a:cubicBezTo>
                <a:cubicBezTo>
                  <a:pt x="1278467" y="2586567"/>
                  <a:pt x="1287961" y="2616926"/>
                  <a:pt x="1270000" y="2628900"/>
                </a:cubicBezTo>
                <a:cubicBezTo>
                  <a:pt x="1257300" y="2637367"/>
                  <a:pt x="1256519" y="2600335"/>
                  <a:pt x="1244600" y="2590800"/>
                </a:cubicBezTo>
                <a:cubicBezTo>
                  <a:pt x="1234147" y="2582437"/>
                  <a:pt x="1218474" y="2584087"/>
                  <a:pt x="1206500" y="2578100"/>
                </a:cubicBezTo>
                <a:cubicBezTo>
                  <a:pt x="1192848" y="2571274"/>
                  <a:pt x="1182052" y="2559526"/>
                  <a:pt x="1168400" y="2552700"/>
                </a:cubicBezTo>
                <a:cubicBezTo>
                  <a:pt x="1156426" y="2546713"/>
                  <a:pt x="1142274" y="2545987"/>
                  <a:pt x="1130300" y="2540000"/>
                </a:cubicBezTo>
                <a:cubicBezTo>
                  <a:pt x="1116648" y="2533174"/>
                  <a:pt x="1106148" y="2520799"/>
                  <a:pt x="1092200" y="2514600"/>
                </a:cubicBezTo>
                <a:cubicBezTo>
                  <a:pt x="1067734" y="2503726"/>
                  <a:pt x="1038277" y="2504052"/>
                  <a:pt x="1016000" y="2489200"/>
                </a:cubicBezTo>
                <a:cubicBezTo>
                  <a:pt x="966761" y="2456374"/>
                  <a:pt x="992380" y="2468627"/>
                  <a:pt x="939800" y="2451100"/>
                </a:cubicBezTo>
                <a:cubicBezTo>
                  <a:pt x="901700" y="2455333"/>
                  <a:pt x="863251" y="2457138"/>
                  <a:pt x="825500" y="2463800"/>
                </a:cubicBezTo>
                <a:cubicBezTo>
                  <a:pt x="791122" y="2469867"/>
                  <a:pt x="723900" y="2489200"/>
                  <a:pt x="723900" y="2489200"/>
                </a:cubicBezTo>
                <a:cubicBezTo>
                  <a:pt x="706967" y="2514600"/>
                  <a:pt x="671576" y="2534911"/>
                  <a:pt x="673100" y="2565400"/>
                </a:cubicBezTo>
                <a:cubicBezTo>
                  <a:pt x="677333" y="2650067"/>
                  <a:pt x="676083" y="2735186"/>
                  <a:pt x="685800" y="2819400"/>
                </a:cubicBezTo>
                <a:lnTo>
                  <a:pt x="723900" y="2933700"/>
                </a:lnTo>
                <a:lnTo>
                  <a:pt x="749300" y="3009900"/>
                </a:lnTo>
                <a:cubicBezTo>
                  <a:pt x="753533" y="3022600"/>
                  <a:pt x="754574" y="3036861"/>
                  <a:pt x="762000" y="3048000"/>
                </a:cubicBezTo>
                <a:cubicBezTo>
                  <a:pt x="778933" y="3073400"/>
                  <a:pt x="803147" y="3095240"/>
                  <a:pt x="812800" y="3124200"/>
                </a:cubicBezTo>
                <a:cubicBezTo>
                  <a:pt x="817033" y="3136900"/>
                  <a:pt x="817281" y="3151733"/>
                  <a:pt x="825500" y="3162300"/>
                </a:cubicBezTo>
                <a:cubicBezTo>
                  <a:pt x="872342" y="3222526"/>
                  <a:pt x="888873" y="3229948"/>
                  <a:pt x="939800" y="3263900"/>
                </a:cubicBezTo>
                <a:cubicBezTo>
                  <a:pt x="1012593" y="3373089"/>
                  <a:pt x="915666" y="3244593"/>
                  <a:pt x="1003300" y="3314700"/>
                </a:cubicBezTo>
                <a:cubicBezTo>
                  <a:pt x="1015219" y="3324235"/>
                  <a:pt x="1017907" y="3342007"/>
                  <a:pt x="1028700" y="3352800"/>
                </a:cubicBezTo>
                <a:cubicBezTo>
                  <a:pt x="1039493" y="3363593"/>
                  <a:pt x="1054100" y="3369733"/>
                  <a:pt x="1066800" y="3378200"/>
                </a:cubicBezTo>
                <a:cubicBezTo>
                  <a:pt x="1071033" y="3390900"/>
                  <a:pt x="1072999" y="3404598"/>
                  <a:pt x="1079500" y="3416300"/>
                </a:cubicBezTo>
                <a:cubicBezTo>
                  <a:pt x="1152282" y="3547308"/>
                  <a:pt x="1114263" y="3444389"/>
                  <a:pt x="1143000" y="3530600"/>
                </a:cubicBezTo>
                <a:cubicBezTo>
                  <a:pt x="1142366" y="3543286"/>
                  <a:pt x="1152874" y="3788838"/>
                  <a:pt x="1104900" y="3860800"/>
                </a:cubicBezTo>
                <a:cubicBezTo>
                  <a:pt x="1062567" y="3924300"/>
                  <a:pt x="1092200" y="3890433"/>
                  <a:pt x="1003300" y="3949700"/>
                </a:cubicBezTo>
                <a:lnTo>
                  <a:pt x="965200" y="3975100"/>
                </a:lnTo>
                <a:lnTo>
                  <a:pt x="927100" y="4000500"/>
                </a:lnTo>
                <a:cubicBezTo>
                  <a:pt x="953785" y="3920444"/>
                  <a:pt x="978533" y="3862066"/>
                  <a:pt x="927100" y="3759200"/>
                </a:cubicBezTo>
                <a:cubicBezTo>
                  <a:pt x="915126" y="3735253"/>
                  <a:pt x="876300" y="3776133"/>
                  <a:pt x="850900" y="3784600"/>
                </a:cubicBezTo>
                <a:lnTo>
                  <a:pt x="812800" y="3797300"/>
                </a:lnTo>
                <a:cubicBezTo>
                  <a:pt x="800100" y="3793067"/>
                  <a:pt x="776529" y="3797861"/>
                  <a:pt x="774700" y="3784600"/>
                </a:cubicBezTo>
                <a:cubicBezTo>
                  <a:pt x="725464" y="3427641"/>
                  <a:pt x="878592" y="3390136"/>
                  <a:pt x="723900" y="3441700"/>
                </a:cubicBezTo>
                <a:cubicBezTo>
                  <a:pt x="685800" y="3437467"/>
                  <a:pt x="626744" y="3463287"/>
                  <a:pt x="609600" y="3429000"/>
                </a:cubicBezTo>
                <a:cubicBezTo>
                  <a:pt x="423944" y="3057689"/>
                  <a:pt x="696541" y="3254127"/>
                  <a:pt x="558800" y="3162300"/>
                </a:cubicBezTo>
                <a:cubicBezTo>
                  <a:pt x="541867" y="3166533"/>
                  <a:pt x="524783" y="3170205"/>
                  <a:pt x="508000" y="3175000"/>
                </a:cubicBezTo>
                <a:cubicBezTo>
                  <a:pt x="495128" y="3178678"/>
                  <a:pt x="483287" y="3187700"/>
                  <a:pt x="469900" y="3187700"/>
                </a:cubicBezTo>
                <a:cubicBezTo>
                  <a:pt x="456513" y="3187700"/>
                  <a:pt x="444500" y="3179233"/>
                  <a:pt x="431800" y="3175000"/>
                </a:cubicBezTo>
                <a:cubicBezTo>
                  <a:pt x="424041" y="3081893"/>
                  <a:pt x="418620" y="2999947"/>
                  <a:pt x="406400" y="2908300"/>
                </a:cubicBezTo>
                <a:cubicBezTo>
                  <a:pt x="400163" y="2861521"/>
                  <a:pt x="393620" y="2825469"/>
                  <a:pt x="381000" y="2781300"/>
                </a:cubicBezTo>
                <a:cubicBezTo>
                  <a:pt x="377322" y="2768428"/>
                  <a:pt x="371978" y="2756072"/>
                  <a:pt x="368300" y="2743200"/>
                </a:cubicBezTo>
                <a:cubicBezTo>
                  <a:pt x="363505" y="2726417"/>
                  <a:pt x="360616" y="2709118"/>
                  <a:pt x="355600" y="2692400"/>
                </a:cubicBezTo>
                <a:cubicBezTo>
                  <a:pt x="347907" y="2666755"/>
                  <a:pt x="330200" y="2616200"/>
                  <a:pt x="330200" y="2616200"/>
                </a:cubicBezTo>
                <a:cubicBezTo>
                  <a:pt x="256027" y="2640924"/>
                  <a:pt x="324145" y="2609555"/>
                  <a:pt x="266700" y="2667000"/>
                </a:cubicBezTo>
                <a:cubicBezTo>
                  <a:pt x="230304" y="2703396"/>
                  <a:pt x="231817" y="2684442"/>
                  <a:pt x="190500" y="2705100"/>
                </a:cubicBezTo>
                <a:cubicBezTo>
                  <a:pt x="176848" y="2711926"/>
                  <a:pt x="165100" y="2722033"/>
                  <a:pt x="152400" y="2730500"/>
                </a:cubicBezTo>
                <a:cubicBezTo>
                  <a:pt x="163984" y="2301887"/>
                  <a:pt x="148323" y="2396856"/>
                  <a:pt x="177800" y="2146300"/>
                </a:cubicBezTo>
                <a:cubicBezTo>
                  <a:pt x="191013" y="2033987"/>
                  <a:pt x="183067" y="2074432"/>
                  <a:pt x="203200" y="1993900"/>
                </a:cubicBezTo>
                <a:cubicBezTo>
                  <a:pt x="186267" y="1985433"/>
                  <a:pt x="171142" y="1965823"/>
                  <a:pt x="152400" y="1968500"/>
                </a:cubicBezTo>
                <a:cubicBezTo>
                  <a:pt x="134620" y="1971040"/>
                  <a:pt x="128098" y="1995102"/>
                  <a:pt x="114300" y="2006600"/>
                </a:cubicBezTo>
                <a:cubicBezTo>
                  <a:pt x="102574" y="2016371"/>
                  <a:pt x="88900" y="2023533"/>
                  <a:pt x="76200" y="2032000"/>
                </a:cubicBezTo>
                <a:cubicBezTo>
                  <a:pt x="67733" y="2019300"/>
                  <a:pt x="52959" y="2009010"/>
                  <a:pt x="50800" y="1993900"/>
                </a:cubicBezTo>
                <a:cubicBezTo>
                  <a:pt x="48332" y="1976621"/>
                  <a:pt x="59714" y="1960139"/>
                  <a:pt x="63500" y="1943100"/>
                </a:cubicBezTo>
                <a:cubicBezTo>
                  <a:pt x="68183" y="1922028"/>
                  <a:pt x="71346" y="1900633"/>
                  <a:pt x="76200" y="1879600"/>
                </a:cubicBezTo>
                <a:cubicBezTo>
                  <a:pt x="84050" y="1845585"/>
                  <a:pt x="93133" y="1811867"/>
                  <a:pt x="101600" y="1778000"/>
                </a:cubicBezTo>
                <a:cubicBezTo>
                  <a:pt x="105833" y="1761067"/>
                  <a:pt x="104618" y="1741723"/>
                  <a:pt x="114300" y="1727200"/>
                </a:cubicBezTo>
                <a:cubicBezTo>
                  <a:pt x="122767" y="1714500"/>
                  <a:pt x="132874" y="1702752"/>
                  <a:pt x="139700" y="1689100"/>
                </a:cubicBezTo>
                <a:cubicBezTo>
                  <a:pt x="145687" y="1677126"/>
                  <a:pt x="145899" y="1662702"/>
                  <a:pt x="152400" y="1651000"/>
                </a:cubicBezTo>
                <a:cubicBezTo>
                  <a:pt x="190377" y="1582642"/>
                  <a:pt x="195020" y="1582980"/>
                  <a:pt x="241300" y="1536700"/>
                </a:cubicBezTo>
                <a:cubicBezTo>
                  <a:pt x="237067" y="1524000"/>
                  <a:pt x="228600" y="1511987"/>
                  <a:pt x="228600" y="1498600"/>
                </a:cubicBezTo>
                <a:cubicBezTo>
                  <a:pt x="228600" y="1457704"/>
                  <a:pt x="250145" y="1454603"/>
                  <a:pt x="279400" y="1435100"/>
                </a:cubicBezTo>
                <a:cubicBezTo>
                  <a:pt x="98316" y="1374739"/>
                  <a:pt x="286755" y="1435387"/>
                  <a:pt x="152400" y="1397000"/>
                </a:cubicBezTo>
                <a:cubicBezTo>
                  <a:pt x="78151" y="1375786"/>
                  <a:pt x="152830" y="1391451"/>
                  <a:pt x="63500" y="1371600"/>
                </a:cubicBezTo>
                <a:cubicBezTo>
                  <a:pt x="42428" y="1366917"/>
                  <a:pt x="21167" y="1363133"/>
                  <a:pt x="0" y="1358900"/>
                </a:cubicBezTo>
                <a:cubicBezTo>
                  <a:pt x="14489" y="1315433"/>
                  <a:pt x="33995" y="1234636"/>
                  <a:pt x="76200" y="1206500"/>
                </a:cubicBezTo>
                <a:cubicBezTo>
                  <a:pt x="212346" y="1115736"/>
                  <a:pt x="5721" y="1257083"/>
                  <a:pt x="152400" y="1143000"/>
                </a:cubicBezTo>
                <a:cubicBezTo>
                  <a:pt x="176497" y="1124258"/>
                  <a:pt x="203200" y="1109133"/>
                  <a:pt x="228600" y="1092200"/>
                </a:cubicBezTo>
                <a:lnTo>
                  <a:pt x="266700" y="1066800"/>
                </a:lnTo>
                <a:cubicBezTo>
                  <a:pt x="279400" y="1058333"/>
                  <a:pt x="294007" y="1052193"/>
                  <a:pt x="304800" y="1041400"/>
                </a:cubicBezTo>
                <a:cubicBezTo>
                  <a:pt x="317500" y="1028700"/>
                  <a:pt x="331402" y="1017098"/>
                  <a:pt x="342900" y="1003300"/>
                </a:cubicBezTo>
                <a:cubicBezTo>
                  <a:pt x="352671" y="991574"/>
                  <a:pt x="357507" y="975993"/>
                  <a:pt x="368300" y="965200"/>
                </a:cubicBezTo>
                <a:cubicBezTo>
                  <a:pt x="379093" y="954407"/>
                  <a:pt x="393700" y="948267"/>
                  <a:pt x="406400" y="939800"/>
                </a:cubicBezTo>
                <a:cubicBezTo>
                  <a:pt x="393700" y="935567"/>
                  <a:pt x="381505" y="929301"/>
                  <a:pt x="368300" y="927100"/>
                </a:cubicBezTo>
                <a:cubicBezTo>
                  <a:pt x="330487" y="920798"/>
                  <a:pt x="287284" y="933419"/>
                  <a:pt x="254000" y="914400"/>
                </a:cubicBezTo>
                <a:cubicBezTo>
                  <a:pt x="240748" y="906827"/>
                  <a:pt x="271827" y="889552"/>
                  <a:pt x="279400" y="876300"/>
                </a:cubicBezTo>
                <a:cubicBezTo>
                  <a:pt x="364232" y="727843"/>
                  <a:pt x="242651" y="916292"/>
                  <a:pt x="342900" y="787400"/>
                </a:cubicBezTo>
                <a:cubicBezTo>
                  <a:pt x="361642" y="763303"/>
                  <a:pt x="372114" y="732786"/>
                  <a:pt x="393700" y="711200"/>
                </a:cubicBezTo>
                <a:cubicBezTo>
                  <a:pt x="406400" y="698500"/>
                  <a:pt x="420302" y="686898"/>
                  <a:pt x="431800" y="673100"/>
                </a:cubicBezTo>
                <a:cubicBezTo>
                  <a:pt x="470420" y="626756"/>
                  <a:pt x="442574" y="637909"/>
                  <a:pt x="495300" y="596900"/>
                </a:cubicBezTo>
                <a:cubicBezTo>
                  <a:pt x="519397" y="578158"/>
                  <a:pt x="546100" y="563033"/>
                  <a:pt x="571500" y="546100"/>
                </a:cubicBezTo>
                <a:lnTo>
                  <a:pt x="647700" y="495300"/>
                </a:lnTo>
                <a:cubicBezTo>
                  <a:pt x="660400" y="486833"/>
                  <a:pt x="671320" y="474727"/>
                  <a:pt x="685800" y="469900"/>
                </a:cubicBezTo>
                <a:cubicBezTo>
                  <a:pt x="711200" y="461433"/>
                  <a:pt x="739723" y="459352"/>
                  <a:pt x="762000" y="444500"/>
                </a:cubicBezTo>
                <a:cubicBezTo>
                  <a:pt x="871189" y="371707"/>
                  <a:pt x="733040" y="458980"/>
                  <a:pt x="838200" y="406400"/>
                </a:cubicBezTo>
                <a:cubicBezTo>
                  <a:pt x="851852" y="399574"/>
                  <a:pt x="861820" y="385827"/>
                  <a:pt x="876300" y="381000"/>
                </a:cubicBezTo>
                <a:cubicBezTo>
                  <a:pt x="900729" y="372857"/>
                  <a:pt x="927250" y="373350"/>
                  <a:pt x="952500" y="368300"/>
                </a:cubicBezTo>
                <a:cubicBezTo>
                  <a:pt x="969616" y="364877"/>
                  <a:pt x="986367" y="359833"/>
                  <a:pt x="1003300" y="355600"/>
                </a:cubicBezTo>
                <a:cubicBezTo>
                  <a:pt x="999067" y="338667"/>
                  <a:pt x="986367" y="321733"/>
                  <a:pt x="990600" y="304800"/>
                </a:cubicBezTo>
                <a:cubicBezTo>
                  <a:pt x="995734" y="284265"/>
                  <a:pt x="1016397" y="271224"/>
                  <a:pt x="1028700" y="254000"/>
                </a:cubicBezTo>
                <a:cubicBezTo>
                  <a:pt x="1037572" y="241580"/>
                  <a:pt x="1043307" y="226693"/>
                  <a:pt x="1054100" y="215900"/>
                </a:cubicBezTo>
                <a:cubicBezTo>
                  <a:pt x="1146732" y="123268"/>
                  <a:pt x="1085353" y="198322"/>
                  <a:pt x="1155700" y="139700"/>
                </a:cubicBezTo>
                <a:cubicBezTo>
                  <a:pt x="1169498" y="128202"/>
                  <a:pt x="1179185" y="112039"/>
                  <a:pt x="1193800" y="101600"/>
                </a:cubicBezTo>
                <a:cubicBezTo>
                  <a:pt x="1209206" y="90596"/>
                  <a:pt x="1229194" y="87204"/>
                  <a:pt x="1244600" y="76200"/>
                </a:cubicBezTo>
                <a:cubicBezTo>
                  <a:pt x="1259215" y="65761"/>
                  <a:pt x="1268902" y="49598"/>
                  <a:pt x="1282700" y="38100"/>
                </a:cubicBezTo>
                <a:cubicBezTo>
                  <a:pt x="1315526" y="10745"/>
                  <a:pt x="1320715" y="12728"/>
                  <a:pt x="1358900" y="0"/>
                </a:cubicBezTo>
                <a:cubicBezTo>
                  <a:pt x="1326978" y="95765"/>
                  <a:pt x="1370039" y="-22277"/>
                  <a:pt x="1320800" y="76200"/>
                </a:cubicBezTo>
                <a:cubicBezTo>
                  <a:pt x="1314813" y="88174"/>
                  <a:pt x="1312800" y="101765"/>
                  <a:pt x="1308100" y="114300"/>
                </a:cubicBezTo>
                <a:cubicBezTo>
                  <a:pt x="1300095" y="135646"/>
                  <a:pt x="1290705" y="156454"/>
                  <a:pt x="1282700" y="177800"/>
                </a:cubicBezTo>
                <a:cubicBezTo>
                  <a:pt x="1278000" y="190335"/>
                  <a:pt x="1258861" y="208474"/>
                  <a:pt x="1270000" y="215900"/>
                </a:cubicBezTo>
                <a:cubicBezTo>
                  <a:pt x="1276479" y="220219"/>
                  <a:pt x="1348195" y="193176"/>
                  <a:pt x="1358900" y="190500"/>
                </a:cubicBezTo>
                <a:cubicBezTo>
                  <a:pt x="1463655" y="164311"/>
                  <a:pt x="1381939" y="191175"/>
                  <a:pt x="1473200" y="165100"/>
                </a:cubicBezTo>
                <a:cubicBezTo>
                  <a:pt x="1486072" y="161422"/>
                  <a:pt x="1498428" y="156078"/>
                  <a:pt x="1511300" y="152400"/>
                </a:cubicBezTo>
                <a:cubicBezTo>
                  <a:pt x="1528083" y="147605"/>
                  <a:pt x="1545382" y="144716"/>
                  <a:pt x="1562100" y="139700"/>
                </a:cubicBezTo>
                <a:cubicBezTo>
                  <a:pt x="1587745" y="132007"/>
                  <a:pt x="1612655" y="121993"/>
                  <a:pt x="1638300" y="114300"/>
                </a:cubicBezTo>
                <a:cubicBezTo>
                  <a:pt x="1655018" y="109284"/>
                  <a:pt x="1672382" y="106616"/>
                  <a:pt x="1689100" y="101600"/>
                </a:cubicBezTo>
                <a:cubicBezTo>
                  <a:pt x="1714745" y="93907"/>
                  <a:pt x="1765300" y="76200"/>
                  <a:pt x="1765300" y="76200"/>
                </a:cubicBezTo>
                <a:cubicBezTo>
                  <a:pt x="1883833" y="80433"/>
                  <a:pt x="2002537" y="81264"/>
                  <a:pt x="2120900" y="88900"/>
                </a:cubicBezTo>
                <a:cubicBezTo>
                  <a:pt x="2139537" y="90102"/>
                  <a:pt x="2195397" y="104631"/>
                  <a:pt x="2146300" y="139700"/>
                </a:cubicBezTo>
                <a:cubicBezTo>
                  <a:pt x="2124513" y="155262"/>
                  <a:pt x="2095500" y="156633"/>
                  <a:pt x="2070100" y="165100"/>
                </a:cubicBezTo>
                <a:lnTo>
                  <a:pt x="2032000" y="177800"/>
                </a:lnTo>
                <a:cubicBezTo>
                  <a:pt x="2019300" y="182033"/>
                  <a:pt x="2007105" y="188299"/>
                  <a:pt x="1993900" y="190500"/>
                </a:cubicBezTo>
                <a:lnTo>
                  <a:pt x="1917700" y="203200"/>
                </a:lnTo>
                <a:cubicBezTo>
                  <a:pt x="1843284" y="216730"/>
                  <a:pt x="1720850" y="194733"/>
                  <a:pt x="1816100" y="21590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>
            <a:extLst>
              <a:ext uri="{FF2B5EF4-FFF2-40B4-BE49-F238E27FC236}">
                <a16:creationId xmlns:a16="http://schemas.microsoft.com/office/drawing/2014/main" id="{E3337937-7DC0-2C4D-ADBB-75C9968CE3BB}"/>
              </a:ext>
            </a:extLst>
          </p:cNvPr>
          <p:cNvSpPr/>
          <p:nvPr/>
        </p:nvSpPr>
        <p:spPr>
          <a:xfrm>
            <a:off x="10270290" y="3768705"/>
            <a:ext cx="356514" cy="174650"/>
          </a:xfrm>
          <a:custGeom>
            <a:avLst/>
            <a:gdLst>
              <a:gd name="connsiteX0" fmla="*/ 7185 w 356514"/>
              <a:gd name="connsiteY0" fmla="*/ 82570 h 174650"/>
              <a:gd name="connsiteX1" fmla="*/ 219910 w 356514"/>
              <a:gd name="connsiteY1" fmla="*/ 111145 h 174650"/>
              <a:gd name="connsiteX2" fmla="*/ 318335 w 356514"/>
              <a:gd name="connsiteY2" fmla="*/ 107970 h 174650"/>
              <a:gd name="connsiteX3" fmla="*/ 340560 w 356514"/>
              <a:gd name="connsiteY3" fmla="*/ 20 h 174650"/>
              <a:gd name="connsiteX4" fmla="*/ 315160 w 356514"/>
              <a:gd name="connsiteY4" fmla="*/ 117495 h 174650"/>
              <a:gd name="connsiteX5" fmla="*/ 356435 w 356514"/>
              <a:gd name="connsiteY5" fmla="*/ 171470 h 174650"/>
              <a:gd name="connsiteX6" fmla="*/ 302460 w 356514"/>
              <a:gd name="connsiteY6" fmla="*/ 133370 h 174650"/>
              <a:gd name="connsiteX7" fmla="*/ 305635 w 356514"/>
              <a:gd name="connsiteY7" fmla="*/ 174645 h 174650"/>
              <a:gd name="connsiteX8" fmla="*/ 277060 w 356514"/>
              <a:gd name="connsiteY8" fmla="*/ 130195 h 174650"/>
              <a:gd name="connsiteX9" fmla="*/ 264360 w 356514"/>
              <a:gd name="connsiteY9" fmla="*/ 174645 h 174650"/>
              <a:gd name="connsiteX10" fmla="*/ 235785 w 356514"/>
              <a:gd name="connsiteY10" fmla="*/ 133370 h 174650"/>
              <a:gd name="connsiteX11" fmla="*/ 210385 w 356514"/>
              <a:gd name="connsiteY11" fmla="*/ 165120 h 174650"/>
              <a:gd name="connsiteX12" fmla="*/ 191335 w 356514"/>
              <a:gd name="connsiteY12" fmla="*/ 123845 h 174650"/>
              <a:gd name="connsiteX13" fmla="*/ 162760 w 356514"/>
              <a:gd name="connsiteY13" fmla="*/ 158770 h 174650"/>
              <a:gd name="connsiteX14" fmla="*/ 137360 w 356514"/>
              <a:gd name="connsiteY14" fmla="*/ 123845 h 174650"/>
              <a:gd name="connsiteX15" fmla="*/ 73860 w 356514"/>
              <a:gd name="connsiteY15" fmla="*/ 130195 h 174650"/>
              <a:gd name="connsiteX16" fmla="*/ 54810 w 356514"/>
              <a:gd name="connsiteY16" fmla="*/ 104795 h 174650"/>
              <a:gd name="connsiteX17" fmla="*/ 7185 w 356514"/>
              <a:gd name="connsiteY17" fmla="*/ 82570 h 1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56514" h="174650">
                <a:moveTo>
                  <a:pt x="7185" y="82570"/>
                </a:moveTo>
                <a:cubicBezTo>
                  <a:pt x="34702" y="83628"/>
                  <a:pt x="168052" y="106912"/>
                  <a:pt x="219910" y="111145"/>
                </a:cubicBezTo>
                <a:cubicBezTo>
                  <a:pt x="271768" y="115378"/>
                  <a:pt x="298227" y="126491"/>
                  <a:pt x="318335" y="107970"/>
                </a:cubicBezTo>
                <a:cubicBezTo>
                  <a:pt x="338443" y="89449"/>
                  <a:pt x="341089" y="-1567"/>
                  <a:pt x="340560" y="20"/>
                </a:cubicBezTo>
                <a:cubicBezTo>
                  <a:pt x="340031" y="1607"/>
                  <a:pt x="312514" y="88920"/>
                  <a:pt x="315160" y="117495"/>
                </a:cubicBezTo>
                <a:cubicBezTo>
                  <a:pt x="317806" y="146070"/>
                  <a:pt x="358552" y="168824"/>
                  <a:pt x="356435" y="171470"/>
                </a:cubicBezTo>
                <a:cubicBezTo>
                  <a:pt x="354318" y="174116"/>
                  <a:pt x="310927" y="132841"/>
                  <a:pt x="302460" y="133370"/>
                </a:cubicBezTo>
                <a:cubicBezTo>
                  <a:pt x="293993" y="133899"/>
                  <a:pt x="309868" y="175174"/>
                  <a:pt x="305635" y="174645"/>
                </a:cubicBezTo>
                <a:cubicBezTo>
                  <a:pt x="301402" y="174116"/>
                  <a:pt x="283939" y="130195"/>
                  <a:pt x="277060" y="130195"/>
                </a:cubicBezTo>
                <a:cubicBezTo>
                  <a:pt x="270181" y="130195"/>
                  <a:pt x="271239" y="174116"/>
                  <a:pt x="264360" y="174645"/>
                </a:cubicBezTo>
                <a:cubicBezTo>
                  <a:pt x="257481" y="175174"/>
                  <a:pt x="244781" y="134957"/>
                  <a:pt x="235785" y="133370"/>
                </a:cubicBezTo>
                <a:cubicBezTo>
                  <a:pt x="226789" y="131783"/>
                  <a:pt x="217793" y="166707"/>
                  <a:pt x="210385" y="165120"/>
                </a:cubicBezTo>
                <a:cubicBezTo>
                  <a:pt x="202977" y="163533"/>
                  <a:pt x="199272" y="124903"/>
                  <a:pt x="191335" y="123845"/>
                </a:cubicBezTo>
                <a:cubicBezTo>
                  <a:pt x="183398" y="122787"/>
                  <a:pt x="171756" y="158770"/>
                  <a:pt x="162760" y="158770"/>
                </a:cubicBezTo>
                <a:cubicBezTo>
                  <a:pt x="153764" y="158770"/>
                  <a:pt x="152177" y="128608"/>
                  <a:pt x="137360" y="123845"/>
                </a:cubicBezTo>
                <a:cubicBezTo>
                  <a:pt x="122543" y="119082"/>
                  <a:pt x="73860" y="130195"/>
                  <a:pt x="73860" y="130195"/>
                </a:cubicBezTo>
                <a:cubicBezTo>
                  <a:pt x="60102" y="127020"/>
                  <a:pt x="70685" y="109028"/>
                  <a:pt x="54810" y="104795"/>
                </a:cubicBezTo>
                <a:cubicBezTo>
                  <a:pt x="38935" y="100562"/>
                  <a:pt x="-20332" y="81512"/>
                  <a:pt x="7185" y="82570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 9">
            <a:extLst>
              <a:ext uri="{FF2B5EF4-FFF2-40B4-BE49-F238E27FC236}">
                <a16:creationId xmlns:a16="http://schemas.microsoft.com/office/drawing/2014/main" id="{C58723C7-902B-7149-BDC3-76D2341D941A}"/>
              </a:ext>
            </a:extLst>
          </p:cNvPr>
          <p:cNvSpPr/>
          <p:nvPr/>
        </p:nvSpPr>
        <p:spPr>
          <a:xfrm>
            <a:off x="10975960" y="3923986"/>
            <a:ext cx="67467" cy="48906"/>
          </a:xfrm>
          <a:custGeom>
            <a:avLst/>
            <a:gdLst>
              <a:gd name="connsiteX0" fmla="*/ 15 w 67467"/>
              <a:gd name="connsiteY0" fmla="*/ 314 h 48906"/>
              <a:gd name="connsiteX1" fmla="*/ 63515 w 67467"/>
              <a:gd name="connsiteY1" fmla="*/ 47939 h 48906"/>
              <a:gd name="connsiteX2" fmla="*/ 60340 w 67467"/>
              <a:gd name="connsiteY2" fmla="*/ 32064 h 48906"/>
              <a:gd name="connsiteX3" fmla="*/ 57165 w 67467"/>
              <a:gd name="connsiteY3" fmla="*/ 28889 h 48906"/>
              <a:gd name="connsiteX4" fmla="*/ 15 w 67467"/>
              <a:gd name="connsiteY4" fmla="*/ 314 h 4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67" h="48906">
                <a:moveTo>
                  <a:pt x="15" y="314"/>
                </a:moveTo>
                <a:cubicBezTo>
                  <a:pt x="1073" y="3489"/>
                  <a:pt x="53461" y="42647"/>
                  <a:pt x="63515" y="47939"/>
                </a:cubicBezTo>
                <a:cubicBezTo>
                  <a:pt x="73569" y="53231"/>
                  <a:pt x="61398" y="35239"/>
                  <a:pt x="60340" y="32064"/>
                </a:cubicBezTo>
                <a:cubicBezTo>
                  <a:pt x="59282" y="28889"/>
                  <a:pt x="62457" y="38943"/>
                  <a:pt x="57165" y="28889"/>
                </a:cubicBezTo>
                <a:cubicBezTo>
                  <a:pt x="51873" y="18835"/>
                  <a:pt x="-1043" y="-2861"/>
                  <a:pt x="15" y="314"/>
                </a:cubicBez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Forme libre 49">
            <a:extLst>
              <a:ext uri="{FF2B5EF4-FFF2-40B4-BE49-F238E27FC236}">
                <a16:creationId xmlns:a16="http://schemas.microsoft.com/office/drawing/2014/main" id="{6D4D2BCC-6032-E444-BFED-AFC220B1E710}"/>
              </a:ext>
            </a:extLst>
          </p:cNvPr>
          <p:cNvSpPr/>
          <p:nvPr/>
        </p:nvSpPr>
        <p:spPr>
          <a:xfrm>
            <a:off x="10498578" y="4502064"/>
            <a:ext cx="1590953" cy="1539641"/>
          </a:xfrm>
          <a:custGeom>
            <a:avLst/>
            <a:gdLst>
              <a:gd name="connsiteX0" fmla="*/ 756447 w 1590953"/>
              <a:gd name="connsiteY0" fmla="*/ 44002 h 1539641"/>
              <a:gd name="connsiteX1" fmla="*/ 632622 w 1590953"/>
              <a:gd name="connsiteY1" fmla="*/ 12252 h 1539641"/>
              <a:gd name="connsiteX2" fmla="*/ 483397 w 1590953"/>
              <a:gd name="connsiteY2" fmla="*/ 5902 h 1539641"/>
              <a:gd name="connsiteX3" fmla="*/ 257972 w 1590953"/>
              <a:gd name="connsiteY3" fmla="*/ 94802 h 1539641"/>
              <a:gd name="connsiteX4" fmla="*/ 86522 w 1590953"/>
              <a:gd name="connsiteY4" fmla="*/ 323402 h 1539641"/>
              <a:gd name="connsiteX5" fmla="*/ 10322 w 1590953"/>
              <a:gd name="connsiteY5" fmla="*/ 580577 h 1539641"/>
              <a:gd name="connsiteX6" fmla="*/ 13497 w 1590953"/>
              <a:gd name="connsiteY6" fmla="*/ 875852 h 1539641"/>
              <a:gd name="connsiteX7" fmla="*/ 127797 w 1590953"/>
              <a:gd name="connsiteY7" fmla="*/ 1158427 h 1539641"/>
              <a:gd name="connsiteX8" fmla="*/ 448472 w 1590953"/>
              <a:gd name="connsiteY8" fmla="*/ 1447352 h 1539641"/>
              <a:gd name="connsiteX9" fmla="*/ 711997 w 1590953"/>
              <a:gd name="connsiteY9" fmla="*/ 1536252 h 1539641"/>
              <a:gd name="connsiteX10" fmla="*/ 988222 w 1590953"/>
              <a:gd name="connsiteY10" fmla="*/ 1514027 h 1539641"/>
              <a:gd name="connsiteX11" fmla="*/ 1159672 w 1590953"/>
              <a:gd name="connsiteY11" fmla="*/ 1447352 h 1539641"/>
              <a:gd name="connsiteX12" fmla="*/ 1350172 w 1590953"/>
              <a:gd name="connsiteY12" fmla="*/ 1269552 h 1539641"/>
              <a:gd name="connsiteX13" fmla="*/ 1559722 w 1590953"/>
              <a:gd name="connsiteY13" fmla="*/ 904427 h 1539641"/>
              <a:gd name="connsiteX14" fmla="*/ 1575597 w 1590953"/>
              <a:gd name="connsiteY14" fmla="*/ 501202 h 1539641"/>
              <a:gd name="connsiteX15" fmla="*/ 1420022 w 1590953"/>
              <a:gd name="connsiteY15" fmla="*/ 177352 h 1539641"/>
              <a:gd name="connsiteX16" fmla="*/ 1229522 w 1590953"/>
              <a:gd name="connsiteY16" fmla="*/ 50352 h 1539641"/>
              <a:gd name="connsiteX17" fmla="*/ 924722 w 1590953"/>
              <a:gd name="connsiteY17" fmla="*/ 18602 h 1539641"/>
              <a:gd name="connsiteX18" fmla="*/ 756447 w 1590953"/>
              <a:gd name="connsiteY18" fmla="*/ 44002 h 153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590953" h="1539641">
                <a:moveTo>
                  <a:pt x="756447" y="44002"/>
                </a:moveTo>
                <a:cubicBezTo>
                  <a:pt x="707764" y="42944"/>
                  <a:pt x="678130" y="18602"/>
                  <a:pt x="632622" y="12252"/>
                </a:cubicBezTo>
                <a:cubicBezTo>
                  <a:pt x="587114" y="5902"/>
                  <a:pt x="545839" y="-7856"/>
                  <a:pt x="483397" y="5902"/>
                </a:cubicBezTo>
                <a:cubicBezTo>
                  <a:pt x="420955" y="19660"/>
                  <a:pt x="324118" y="41885"/>
                  <a:pt x="257972" y="94802"/>
                </a:cubicBezTo>
                <a:cubicBezTo>
                  <a:pt x="191826" y="147719"/>
                  <a:pt x="127797" y="242439"/>
                  <a:pt x="86522" y="323402"/>
                </a:cubicBezTo>
                <a:cubicBezTo>
                  <a:pt x="45247" y="404365"/>
                  <a:pt x="22493" y="488502"/>
                  <a:pt x="10322" y="580577"/>
                </a:cubicBezTo>
                <a:cubicBezTo>
                  <a:pt x="-1849" y="672652"/>
                  <a:pt x="-6082" y="779544"/>
                  <a:pt x="13497" y="875852"/>
                </a:cubicBezTo>
                <a:cubicBezTo>
                  <a:pt x="33076" y="972160"/>
                  <a:pt x="55301" y="1063177"/>
                  <a:pt x="127797" y="1158427"/>
                </a:cubicBezTo>
                <a:cubicBezTo>
                  <a:pt x="200293" y="1253677"/>
                  <a:pt x="351105" y="1384381"/>
                  <a:pt x="448472" y="1447352"/>
                </a:cubicBezTo>
                <a:cubicBezTo>
                  <a:pt x="545839" y="1510323"/>
                  <a:pt x="622039" y="1525140"/>
                  <a:pt x="711997" y="1536252"/>
                </a:cubicBezTo>
                <a:cubicBezTo>
                  <a:pt x="801955" y="1547364"/>
                  <a:pt x="913610" y="1528844"/>
                  <a:pt x="988222" y="1514027"/>
                </a:cubicBezTo>
                <a:cubicBezTo>
                  <a:pt x="1062835" y="1499210"/>
                  <a:pt x="1099347" y="1488098"/>
                  <a:pt x="1159672" y="1447352"/>
                </a:cubicBezTo>
                <a:cubicBezTo>
                  <a:pt x="1219997" y="1406606"/>
                  <a:pt x="1283497" y="1360040"/>
                  <a:pt x="1350172" y="1269552"/>
                </a:cubicBezTo>
                <a:cubicBezTo>
                  <a:pt x="1416847" y="1179065"/>
                  <a:pt x="1522151" y="1032485"/>
                  <a:pt x="1559722" y="904427"/>
                </a:cubicBezTo>
                <a:cubicBezTo>
                  <a:pt x="1597293" y="776369"/>
                  <a:pt x="1598880" y="622381"/>
                  <a:pt x="1575597" y="501202"/>
                </a:cubicBezTo>
                <a:cubicBezTo>
                  <a:pt x="1552314" y="380023"/>
                  <a:pt x="1477701" y="252494"/>
                  <a:pt x="1420022" y="177352"/>
                </a:cubicBezTo>
                <a:cubicBezTo>
                  <a:pt x="1362343" y="102210"/>
                  <a:pt x="1312072" y="76810"/>
                  <a:pt x="1229522" y="50352"/>
                </a:cubicBezTo>
                <a:cubicBezTo>
                  <a:pt x="1146972" y="23894"/>
                  <a:pt x="996159" y="18602"/>
                  <a:pt x="924722" y="18602"/>
                </a:cubicBezTo>
                <a:cubicBezTo>
                  <a:pt x="853285" y="18602"/>
                  <a:pt x="805130" y="45060"/>
                  <a:pt x="756447" y="44002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>
            <a:extLst>
              <a:ext uri="{FF2B5EF4-FFF2-40B4-BE49-F238E27FC236}">
                <a16:creationId xmlns:a16="http://schemas.microsoft.com/office/drawing/2014/main" id="{1D2C0AB5-229F-A849-847E-6E9E12DDAED1}"/>
              </a:ext>
            </a:extLst>
          </p:cNvPr>
          <p:cNvSpPr/>
          <p:nvPr/>
        </p:nvSpPr>
        <p:spPr>
          <a:xfrm>
            <a:off x="11231233" y="4433616"/>
            <a:ext cx="119314" cy="245126"/>
          </a:xfrm>
          <a:custGeom>
            <a:avLst/>
            <a:gdLst>
              <a:gd name="connsiteX0" fmla="*/ 58717 w 119314"/>
              <a:gd name="connsiteY0" fmla="*/ 236275 h 245126"/>
              <a:gd name="connsiteX1" fmla="*/ 52367 w 119314"/>
              <a:gd name="connsiteY1" fmla="*/ 131500 h 245126"/>
              <a:gd name="connsiteX2" fmla="*/ 33317 w 119314"/>
              <a:gd name="connsiteY2" fmla="*/ 64825 h 245126"/>
              <a:gd name="connsiteX3" fmla="*/ 1567 w 119314"/>
              <a:gd name="connsiteY3" fmla="*/ 14025 h 245126"/>
              <a:gd name="connsiteX4" fmla="*/ 87292 w 119314"/>
              <a:gd name="connsiteY4" fmla="*/ 1325 h 245126"/>
              <a:gd name="connsiteX5" fmla="*/ 119042 w 119314"/>
              <a:gd name="connsiteY5" fmla="*/ 39425 h 245126"/>
              <a:gd name="connsiteX6" fmla="*/ 103167 w 119314"/>
              <a:gd name="connsiteY6" fmla="*/ 125150 h 245126"/>
              <a:gd name="connsiteX7" fmla="*/ 112692 w 119314"/>
              <a:gd name="connsiteY7" fmla="*/ 226750 h 245126"/>
              <a:gd name="connsiteX8" fmla="*/ 58717 w 119314"/>
              <a:gd name="connsiteY8" fmla="*/ 236275 h 24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314" h="245126">
                <a:moveTo>
                  <a:pt x="58717" y="236275"/>
                </a:moveTo>
                <a:cubicBezTo>
                  <a:pt x="48663" y="220400"/>
                  <a:pt x="56600" y="160075"/>
                  <a:pt x="52367" y="131500"/>
                </a:cubicBezTo>
                <a:cubicBezTo>
                  <a:pt x="48134" y="102925"/>
                  <a:pt x="41784" y="84404"/>
                  <a:pt x="33317" y="64825"/>
                </a:cubicBezTo>
                <a:cubicBezTo>
                  <a:pt x="24850" y="45246"/>
                  <a:pt x="-7429" y="24608"/>
                  <a:pt x="1567" y="14025"/>
                </a:cubicBezTo>
                <a:cubicBezTo>
                  <a:pt x="10563" y="3442"/>
                  <a:pt x="67713" y="-2908"/>
                  <a:pt x="87292" y="1325"/>
                </a:cubicBezTo>
                <a:cubicBezTo>
                  <a:pt x="106871" y="5558"/>
                  <a:pt x="116396" y="18788"/>
                  <a:pt x="119042" y="39425"/>
                </a:cubicBezTo>
                <a:cubicBezTo>
                  <a:pt x="121688" y="60062"/>
                  <a:pt x="104225" y="93929"/>
                  <a:pt x="103167" y="125150"/>
                </a:cubicBezTo>
                <a:cubicBezTo>
                  <a:pt x="102109" y="156371"/>
                  <a:pt x="121688" y="208229"/>
                  <a:pt x="112692" y="226750"/>
                </a:cubicBezTo>
                <a:cubicBezTo>
                  <a:pt x="103696" y="245271"/>
                  <a:pt x="68771" y="252150"/>
                  <a:pt x="58717" y="236275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Forme libre 64">
            <a:extLst>
              <a:ext uri="{FF2B5EF4-FFF2-40B4-BE49-F238E27FC236}">
                <a16:creationId xmlns:a16="http://schemas.microsoft.com/office/drawing/2014/main" id="{750FD20E-F0A0-CA42-84E0-8C9BE80F5720}"/>
              </a:ext>
            </a:extLst>
          </p:cNvPr>
          <p:cNvSpPr/>
          <p:nvPr/>
        </p:nvSpPr>
        <p:spPr>
          <a:xfrm>
            <a:off x="10953400" y="4642964"/>
            <a:ext cx="575551" cy="45986"/>
          </a:xfrm>
          <a:custGeom>
            <a:avLst/>
            <a:gdLst>
              <a:gd name="connsiteX0" fmla="*/ 0 w 575551"/>
              <a:gd name="connsiteY0" fmla="*/ 1527 h 45986"/>
              <a:gd name="connsiteX1" fmla="*/ 149225 w 575551"/>
              <a:gd name="connsiteY1" fmla="*/ 14227 h 45986"/>
              <a:gd name="connsiteX2" fmla="*/ 234950 w 575551"/>
              <a:gd name="connsiteY2" fmla="*/ 45977 h 45986"/>
              <a:gd name="connsiteX3" fmla="*/ 415925 w 575551"/>
              <a:gd name="connsiteY3" fmla="*/ 17402 h 45986"/>
              <a:gd name="connsiteX4" fmla="*/ 555625 w 575551"/>
              <a:gd name="connsiteY4" fmla="*/ 1527 h 45986"/>
              <a:gd name="connsiteX5" fmla="*/ 571500 w 575551"/>
              <a:gd name="connsiteY5" fmla="*/ 1527 h 45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551" h="45986">
                <a:moveTo>
                  <a:pt x="0" y="1527"/>
                </a:moveTo>
                <a:cubicBezTo>
                  <a:pt x="55033" y="4173"/>
                  <a:pt x="110067" y="6819"/>
                  <a:pt x="149225" y="14227"/>
                </a:cubicBezTo>
                <a:cubicBezTo>
                  <a:pt x="188383" y="21635"/>
                  <a:pt x="190500" y="45448"/>
                  <a:pt x="234950" y="45977"/>
                </a:cubicBezTo>
                <a:cubicBezTo>
                  <a:pt x="279400" y="46506"/>
                  <a:pt x="362479" y="24810"/>
                  <a:pt x="415925" y="17402"/>
                </a:cubicBezTo>
                <a:cubicBezTo>
                  <a:pt x="469371" y="9994"/>
                  <a:pt x="555625" y="1527"/>
                  <a:pt x="555625" y="1527"/>
                </a:cubicBezTo>
                <a:cubicBezTo>
                  <a:pt x="581554" y="-1119"/>
                  <a:pt x="576527" y="204"/>
                  <a:pt x="571500" y="152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Forme libre 65">
            <a:extLst>
              <a:ext uri="{FF2B5EF4-FFF2-40B4-BE49-F238E27FC236}">
                <a16:creationId xmlns:a16="http://schemas.microsoft.com/office/drawing/2014/main" id="{FBE7E863-C46E-C145-A943-A2608EC42E76}"/>
              </a:ext>
            </a:extLst>
          </p:cNvPr>
          <p:cNvSpPr/>
          <p:nvPr/>
        </p:nvSpPr>
        <p:spPr>
          <a:xfrm>
            <a:off x="11343920" y="4126540"/>
            <a:ext cx="855542" cy="489274"/>
          </a:xfrm>
          <a:custGeom>
            <a:avLst/>
            <a:gdLst>
              <a:gd name="connsiteX0" fmla="*/ 53980 w 855542"/>
              <a:gd name="connsiteY0" fmla="*/ 349676 h 489274"/>
              <a:gd name="connsiteX1" fmla="*/ 47630 w 855542"/>
              <a:gd name="connsiteY1" fmla="*/ 270301 h 489274"/>
              <a:gd name="connsiteX2" fmla="*/ 127005 w 855542"/>
              <a:gd name="connsiteY2" fmla="*/ 140126 h 489274"/>
              <a:gd name="connsiteX3" fmla="*/ 273055 w 855542"/>
              <a:gd name="connsiteY3" fmla="*/ 35351 h 489274"/>
              <a:gd name="connsiteX4" fmla="*/ 450855 w 855542"/>
              <a:gd name="connsiteY4" fmla="*/ 426 h 489274"/>
              <a:gd name="connsiteX5" fmla="*/ 673105 w 855542"/>
              <a:gd name="connsiteY5" fmla="*/ 54401 h 489274"/>
              <a:gd name="connsiteX6" fmla="*/ 812805 w 855542"/>
              <a:gd name="connsiteY6" fmla="*/ 105201 h 489274"/>
              <a:gd name="connsiteX7" fmla="*/ 854080 w 855542"/>
              <a:gd name="connsiteY7" fmla="*/ 108376 h 489274"/>
              <a:gd name="connsiteX8" fmla="*/ 771530 w 855542"/>
              <a:gd name="connsiteY8" fmla="*/ 140126 h 489274"/>
              <a:gd name="connsiteX9" fmla="*/ 717555 w 855542"/>
              <a:gd name="connsiteY9" fmla="*/ 267126 h 489274"/>
              <a:gd name="connsiteX10" fmla="*/ 625480 w 855542"/>
              <a:gd name="connsiteY10" fmla="*/ 362376 h 489274"/>
              <a:gd name="connsiteX11" fmla="*/ 355605 w 855542"/>
              <a:gd name="connsiteY11" fmla="*/ 473501 h 489274"/>
              <a:gd name="connsiteX12" fmla="*/ 168280 w 855542"/>
              <a:gd name="connsiteY12" fmla="*/ 486201 h 489274"/>
              <a:gd name="connsiteX13" fmla="*/ 95255 w 855542"/>
              <a:gd name="connsiteY13" fmla="*/ 451276 h 489274"/>
              <a:gd name="connsiteX14" fmla="*/ 50805 w 855542"/>
              <a:gd name="connsiteY14" fmla="*/ 403651 h 489274"/>
              <a:gd name="connsiteX15" fmla="*/ 5 w 855542"/>
              <a:gd name="connsiteY15" fmla="*/ 432226 h 489274"/>
              <a:gd name="connsiteX16" fmla="*/ 53980 w 855542"/>
              <a:gd name="connsiteY16" fmla="*/ 349676 h 48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55542" h="489274">
                <a:moveTo>
                  <a:pt x="53980" y="349676"/>
                </a:moveTo>
                <a:cubicBezTo>
                  <a:pt x="61917" y="322689"/>
                  <a:pt x="35459" y="305226"/>
                  <a:pt x="47630" y="270301"/>
                </a:cubicBezTo>
                <a:cubicBezTo>
                  <a:pt x="59801" y="235376"/>
                  <a:pt x="89434" y="179284"/>
                  <a:pt x="127005" y="140126"/>
                </a:cubicBezTo>
                <a:cubicBezTo>
                  <a:pt x="164576" y="100968"/>
                  <a:pt x="219080" y="58634"/>
                  <a:pt x="273055" y="35351"/>
                </a:cubicBezTo>
                <a:cubicBezTo>
                  <a:pt x="327030" y="12068"/>
                  <a:pt x="384180" y="-2749"/>
                  <a:pt x="450855" y="426"/>
                </a:cubicBezTo>
                <a:cubicBezTo>
                  <a:pt x="517530" y="3601"/>
                  <a:pt x="612780" y="36939"/>
                  <a:pt x="673105" y="54401"/>
                </a:cubicBezTo>
                <a:cubicBezTo>
                  <a:pt x="733430" y="71863"/>
                  <a:pt x="782643" y="96205"/>
                  <a:pt x="812805" y="105201"/>
                </a:cubicBezTo>
                <a:cubicBezTo>
                  <a:pt x="842968" y="114197"/>
                  <a:pt x="860959" y="102555"/>
                  <a:pt x="854080" y="108376"/>
                </a:cubicBezTo>
                <a:cubicBezTo>
                  <a:pt x="847201" y="114197"/>
                  <a:pt x="794284" y="113668"/>
                  <a:pt x="771530" y="140126"/>
                </a:cubicBezTo>
                <a:cubicBezTo>
                  <a:pt x="748776" y="166584"/>
                  <a:pt x="741897" y="230084"/>
                  <a:pt x="717555" y="267126"/>
                </a:cubicBezTo>
                <a:cubicBezTo>
                  <a:pt x="693213" y="304168"/>
                  <a:pt x="685805" y="327980"/>
                  <a:pt x="625480" y="362376"/>
                </a:cubicBezTo>
                <a:cubicBezTo>
                  <a:pt x="565155" y="396772"/>
                  <a:pt x="431805" y="452864"/>
                  <a:pt x="355605" y="473501"/>
                </a:cubicBezTo>
                <a:cubicBezTo>
                  <a:pt x="279405" y="494139"/>
                  <a:pt x="211672" y="489905"/>
                  <a:pt x="168280" y="486201"/>
                </a:cubicBezTo>
                <a:cubicBezTo>
                  <a:pt x="124888" y="482497"/>
                  <a:pt x="114834" y="465034"/>
                  <a:pt x="95255" y="451276"/>
                </a:cubicBezTo>
                <a:cubicBezTo>
                  <a:pt x="75676" y="437518"/>
                  <a:pt x="66680" y="406826"/>
                  <a:pt x="50805" y="403651"/>
                </a:cubicBezTo>
                <a:cubicBezTo>
                  <a:pt x="34930" y="400476"/>
                  <a:pt x="-524" y="441222"/>
                  <a:pt x="5" y="432226"/>
                </a:cubicBezTo>
                <a:cubicBezTo>
                  <a:pt x="534" y="423230"/>
                  <a:pt x="46043" y="376663"/>
                  <a:pt x="53980" y="349676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50000">
                <a:srgbClr val="00B050"/>
              </a:gs>
              <a:gs pos="100000">
                <a:srgbClr val="92D050"/>
              </a:gs>
            </a:gsLst>
            <a:lin ang="150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46DAF84D-205F-684B-AAAF-6DF0020169A0}"/>
              </a:ext>
            </a:extLst>
          </p:cNvPr>
          <p:cNvSpPr/>
          <p:nvPr/>
        </p:nvSpPr>
        <p:spPr>
          <a:xfrm rot="1183406">
            <a:off x="10688116" y="4712354"/>
            <a:ext cx="266700" cy="388371"/>
          </a:xfrm>
          <a:prstGeom prst="ellipse">
            <a:avLst/>
          </a:prstGeom>
          <a:solidFill>
            <a:srgbClr val="FF8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Forme libre 70">
            <a:extLst>
              <a:ext uri="{FF2B5EF4-FFF2-40B4-BE49-F238E27FC236}">
                <a16:creationId xmlns:a16="http://schemas.microsoft.com/office/drawing/2014/main" id="{A9EBC392-6B95-3B49-9FE5-32DC2DF6198C}"/>
              </a:ext>
            </a:extLst>
          </p:cNvPr>
          <p:cNvSpPr/>
          <p:nvPr/>
        </p:nvSpPr>
        <p:spPr>
          <a:xfrm>
            <a:off x="10448547" y="5194038"/>
            <a:ext cx="981039" cy="1412875"/>
          </a:xfrm>
          <a:custGeom>
            <a:avLst/>
            <a:gdLst>
              <a:gd name="connsiteX0" fmla="*/ 109097 w 981039"/>
              <a:gd name="connsiteY0" fmla="*/ 1406525 h 1412875"/>
              <a:gd name="connsiteX1" fmla="*/ 137672 w 981039"/>
              <a:gd name="connsiteY1" fmla="*/ 1216025 h 1412875"/>
              <a:gd name="connsiteX2" fmla="*/ 102747 w 981039"/>
              <a:gd name="connsiteY2" fmla="*/ 908050 h 1412875"/>
              <a:gd name="connsiteX3" fmla="*/ 102747 w 981039"/>
              <a:gd name="connsiteY3" fmla="*/ 593725 h 1412875"/>
              <a:gd name="connsiteX4" fmla="*/ 112272 w 981039"/>
              <a:gd name="connsiteY4" fmla="*/ 393700 h 1412875"/>
              <a:gd name="connsiteX5" fmla="*/ 42422 w 981039"/>
              <a:gd name="connsiteY5" fmla="*/ 203200 h 1412875"/>
              <a:gd name="connsiteX6" fmla="*/ 1147 w 981039"/>
              <a:gd name="connsiteY6" fmla="*/ 76200 h 1412875"/>
              <a:gd name="connsiteX7" fmla="*/ 86872 w 981039"/>
              <a:gd name="connsiteY7" fmla="*/ 0 h 1412875"/>
              <a:gd name="connsiteX8" fmla="*/ 210697 w 981039"/>
              <a:gd name="connsiteY8" fmla="*/ 76200 h 1412875"/>
              <a:gd name="connsiteX9" fmla="*/ 290072 w 981039"/>
              <a:gd name="connsiteY9" fmla="*/ 200025 h 1412875"/>
              <a:gd name="connsiteX10" fmla="*/ 340872 w 981039"/>
              <a:gd name="connsiteY10" fmla="*/ 317500 h 1412875"/>
              <a:gd name="connsiteX11" fmla="*/ 350397 w 981039"/>
              <a:gd name="connsiteY11" fmla="*/ 365125 h 1412875"/>
              <a:gd name="connsiteX12" fmla="*/ 363097 w 981039"/>
              <a:gd name="connsiteY12" fmla="*/ 581025 h 1412875"/>
              <a:gd name="connsiteX13" fmla="*/ 378972 w 981039"/>
              <a:gd name="connsiteY13" fmla="*/ 644525 h 1412875"/>
              <a:gd name="connsiteX14" fmla="*/ 477397 w 981039"/>
              <a:gd name="connsiteY14" fmla="*/ 619125 h 1412875"/>
              <a:gd name="connsiteX15" fmla="*/ 610747 w 981039"/>
              <a:gd name="connsiteY15" fmla="*/ 422275 h 1412875"/>
              <a:gd name="connsiteX16" fmla="*/ 779022 w 981039"/>
              <a:gd name="connsiteY16" fmla="*/ 225425 h 1412875"/>
              <a:gd name="connsiteX17" fmla="*/ 979047 w 981039"/>
              <a:gd name="connsiteY17" fmla="*/ 381000 h 1412875"/>
              <a:gd name="connsiteX18" fmla="*/ 877447 w 981039"/>
              <a:gd name="connsiteY18" fmla="*/ 574675 h 1412875"/>
              <a:gd name="connsiteX19" fmla="*/ 807597 w 981039"/>
              <a:gd name="connsiteY19" fmla="*/ 815975 h 1412875"/>
              <a:gd name="connsiteX20" fmla="*/ 798072 w 981039"/>
              <a:gd name="connsiteY20" fmla="*/ 1412875 h 141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81039" h="1412875">
                <a:moveTo>
                  <a:pt x="109097" y="1406525"/>
                </a:moveTo>
                <a:cubicBezTo>
                  <a:pt x="123913" y="1352814"/>
                  <a:pt x="138730" y="1299104"/>
                  <a:pt x="137672" y="1216025"/>
                </a:cubicBezTo>
                <a:cubicBezTo>
                  <a:pt x="136614" y="1132946"/>
                  <a:pt x="108568" y="1011767"/>
                  <a:pt x="102747" y="908050"/>
                </a:cubicBezTo>
                <a:cubicBezTo>
                  <a:pt x="96926" y="804333"/>
                  <a:pt x="101159" y="679450"/>
                  <a:pt x="102747" y="593725"/>
                </a:cubicBezTo>
                <a:cubicBezTo>
                  <a:pt x="104334" y="508000"/>
                  <a:pt x="122326" y="458787"/>
                  <a:pt x="112272" y="393700"/>
                </a:cubicBezTo>
                <a:cubicBezTo>
                  <a:pt x="102218" y="328613"/>
                  <a:pt x="60943" y="256116"/>
                  <a:pt x="42422" y="203200"/>
                </a:cubicBezTo>
                <a:cubicBezTo>
                  <a:pt x="23901" y="150284"/>
                  <a:pt x="-6261" y="110067"/>
                  <a:pt x="1147" y="76200"/>
                </a:cubicBezTo>
                <a:cubicBezTo>
                  <a:pt x="8555" y="42333"/>
                  <a:pt x="51947" y="0"/>
                  <a:pt x="86872" y="0"/>
                </a:cubicBezTo>
                <a:cubicBezTo>
                  <a:pt x="121797" y="0"/>
                  <a:pt x="176830" y="42863"/>
                  <a:pt x="210697" y="76200"/>
                </a:cubicBezTo>
                <a:cubicBezTo>
                  <a:pt x="244564" y="109537"/>
                  <a:pt x="268376" y="159809"/>
                  <a:pt x="290072" y="200025"/>
                </a:cubicBezTo>
                <a:cubicBezTo>
                  <a:pt x="311768" y="240241"/>
                  <a:pt x="330818" y="289983"/>
                  <a:pt x="340872" y="317500"/>
                </a:cubicBezTo>
                <a:cubicBezTo>
                  <a:pt x="350926" y="345017"/>
                  <a:pt x="346693" y="321204"/>
                  <a:pt x="350397" y="365125"/>
                </a:cubicBezTo>
                <a:cubicBezTo>
                  <a:pt x="354101" y="409046"/>
                  <a:pt x="358335" y="534458"/>
                  <a:pt x="363097" y="581025"/>
                </a:cubicBezTo>
                <a:cubicBezTo>
                  <a:pt x="367859" y="627592"/>
                  <a:pt x="359922" y="638175"/>
                  <a:pt x="378972" y="644525"/>
                </a:cubicBezTo>
                <a:cubicBezTo>
                  <a:pt x="398022" y="650875"/>
                  <a:pt x="438768" y="656167"/>
                  <a:pt x="477397" y="619125"/>
                </a:cubicBezTo>
                <a:cubicBezTo>
                  <a:pt x="516026" y="582083"/>
                  <a:pt x="560476" y="487892"/>
                  <a:pt x="610747" y="422275"/>
                </a:cubicBezTo>
                <a:cubicBezTo>
                  <a:pt x="661018" y="356658"/>
                  <a:pt x="717639" y="232304"/>
                  <a:pt x="779022" y="225425"/>
                </a:cubicBezTo>
                <a:cubicBezTo>
                  <a:pt x="840405" y="218546"/>
                  <a:pt x="962643" y="322792"/>
                  <a:pt x="979047" y="381000"/>
                </a:cubicBezTo>
                <a:cubicBezTo>
                  <a:pt x="995451" y="439208"/>
                  <a:pt x="906022" y="502179"/>
                  <a:pt x="877447" y="574675"/>
                </a:cubicBezTo>
                <a:cubicBezTo>
                  <a:pt x="848872" y="647171"/>
                  <a:pt x="820826" y="676275"/>
                  <a:pt x="807597" y="815975"/>
                </a:cubicBezTo>
                <a:cubicBezTo>
                  <a:pt x="794368" y="955675"/>
                  <a:pt x="796220" y="1184275"/>
                  <a:pt x="798072" y="1412875"/>
                </a:cubicBez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orme libre 14">
            <a:extLst>
              <a:ext uri="{FF2B5EF4-FFF2-40B4-BE49-F238E27FC236}">
                <a16:creationId xmlns:a16="http://schemas.microsoft.com/office/drawing/2014/main" id="{24BBFCFD-F645-4F41-9BB0-F9B986048639}"/>
              </a:ext>
            </a:extLst>
          </p:cNvPr>
          <p:cNvSpPr/>
          <p:nvPr/>
        </p:nvSpPr>
        <p:spPr>
          <a:xfrm>
            <a:off x="7429500" y="5503068"/>
            <a:ext cx="3289300" cy="1380332"/>
          </a:xfrm>
          <a:custGeom>
            <a:avLst/>
            <a:gdLst>
              <a:gd name="connsiteX0" fmla="*/ 0 w 3289300"/>
              <a:gd name="connsiteY0" fmla="*/ 1329532 h 1380332"/>
              <a:gd name="connsiteX1" fmla="*/ 635000 w 3289300"/>
              <a:gd name="connsiteY1" fmla="*/ 148432 h 1380332"/>
              <a:gd name="connsiteX2" fmla="*/ 1003300 w 3289300"/>
              <a:gd name="connsiteY2" fmla="*/ 21432 h 1380332"/>
              <a:gd name="connsiteX3" fmla="*/ 990600 w 3289300"/>
              <a:gd name="connsiteY3" fmla="*/ 186532 h 1380332"/>
              <a:gd name="connsiteX4" fmla="*/ 1295400 w 3289300"/>
              <a:gd name="connsiteY4" fmla="*/ 427832 h 1380332"/>
              <a:gd name="connsiteX5" fmla="*/ 1778000 w 3289300"/>
              <a:gd name="connsiteY5" fmla="*/ 732632 h 1380332"/>
              <a:gd name="connsiteX6" fmla="*/ 2044700 w 3289300"/>
              <a:gd name="connsiteY6" fmla="*/ 808832 h 1380332"/>
              <a:gd name="connsiteX7" fmla="*/ 2374900 w 3289300"/>
              <a:gd name="connsiteY7" fmla="*/ 719932 h 1380332"/>
              <a:gd name="connsiteX8" fmla="*/ 2387600 w 3289300"/>
              <a:gd name="connsiteY8" fmla="*/ 440532 h 1380332"/>
              <a:gd name="connsiteX9" fmla="*/ 2463800 w 3289300"/>
              <a:gd name="connsiteY9" fmla="*/ 250032 h 1380332"/>
              <a:gd name="connsiteX10" fmla="*/ 2768600 w 3289300"/>
              <a:gd name="connsiteY10" fmla="*/ 351632 h 1380332"/>
              <a:gd name="connsiteX11" fmla="*/ 3111500 w 3289300"/>
              <a:gd name="connsiteY11" fmla="*/ 669132 h 1380332"/>
              <a:gd name="connsiteX12" fmla="*/ 3213100 w 3289300"/>
              <a:gd name="connsiteY12" fmla="*/ 935832 h 1380332"/>
              <a:gd name="connsiteX13" fmla="*/ 3289300 w 3289300"/>
              <a:gd name="connsiteY13" fmla="*/ 1380332 h 1380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89300" h="1380332">
                <a:moveTo>
                  <a:pt x="0" y="1329532"/>
                </a:moveTo>
                <a:cubicBezTo>
                  <a:pt x="233891" y="847990"/>
                  <a:pt x="467783" y="366449"/>
                  <a:pt x="635000" y="148432"/>
                </a:cubicBezTo>
                <a:cubicBezTo>
                  <a:pt x="802217" y="-69585"/>
                  <a:pt x="944033" y="15082"/>
                  <a:pt x="1003300" y="21432"/>
                </a:cubicBezTo>
                <a:cubicBezTo>
                  <a:pt x="1062567" y="27782"/>
                  <a:pt x="941917" y="118799"/>
                  <a:pt x="990600" y="186532"/>
                </a:cubicBezTo>
                <a:cubicBezTo>
                  <a:pt x="1039283" y="254265"/>
                  <a:pt x="1164167" y="336815"/>
                  <a:pt x="1295400" y="427832"/>
                </a:cubicBezTo>
                <a:cubicBezTo>
                  <a:pt x="1426633" y="518849"/>
                  <a:pt x="1653117" y="669132"/>
                  <a:pt x="1778000" y="732632"/>
                </a:cubicBezTo>
                <a:cubicBezTo>
                  <a:pt x="1902883" y="796132"/>
                  <a:pt x="1945217" y="810949"/>
                  <a:pt x="2044700" y="808832"/>
                </a:cubicBezTo>
                <a:cubicBezTo>
                  <a:pt x="2144183" y="806715"/>
                  <a:pt x="2317750" y="781315"/>
                  <a:pt x="2374900" y="719932"/>
                </a:cubicBezTo>
                <a:cubicBezTo>
                  <a:pt x="2432050" y="658549"/>
                  <a:pt x="2372783" y="518849"/>
                  <a:pt x="2387600" y="440532"/>
                </a:cubicBezTo>
                <a:cubicBezTo>
                  <a:pt x="2402417" y="362215"/>
                  <a:pt x="2400300" y="264849"/>
                  <a:pt x="2463800" y="250032"/>
                </a:cubicBezTo>
                <a:cubicBezTo>
                  <a:pt x="2527300" y="235215"/>
                  <a:pt x="2660650" y="281782"/>
                  <a:pt x="2768600" y="351632"/>
                </a:cubicBezTo>
                <a:cubicBezTo>
                  <a:pt x="2876550" y="421482"/>
                  <a:pt x="3037417" y="571765"/>
                  <a:pt x="3111500" y="669132"/>
                </a:cubicBezTo>
                <a:cubicBezTo>
                  <a:pt x="3185583" y="766499"/>
                  <a:pt x="3183467" y="817299"/>
                  <a:pt x="3213100" y="935832"/>
                </a:cubicBezTo>
                <a:cubicBezTo>
                  <a:pt x="3242733" y="1054365"/>
                  <a:pt x="3266016" y="1217348"/>
                  <a:pt x="3289300" y="1380332"/>
                </a:cubicBezTo>
              </a:path>
            </a:pathLst>
          </a:cu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orme libre 15">
            <a:extLst>
              <a:ext uri="{FF2B5EF4-FFF2-40B4-BE49-F238E27FC236}">
                <a16:creationId xmlns:a16="http://schemas.microsoft.com/office/drawing/2014/main" id="{8315091D-8AA4-EB4C-9F3B-9CFBA06C390D}"/>
              </a:ext>
            </a:extLst>
          </p:cNvPr>
          <p:cNvSpPr/>
          <p:nvPr/>
        </p:nvSpPr>
        <p:spPr>
          <a:xfrm>
            <a:off x="10439144" y="4745612"/>
            <a:ext cx="1846322" cy="2137788"/>
          </a:xfrm>
          <a:custGeom>
            <a:avLst/>
            <a:gdLst>
              <a:gd name="connsiteX0" fmla="*/ 216156 w 1846322"/>
              <a:gd name="connsiteY0" fmla="*/ 2137788 h 2137788"/>
              <a:gd name="connsiteX1" fmla="*/ 203456 w 1846322"/>
              <a:gd name="connsiteY1" fmla="*/ 1756788 h 2137788"/>
              <a:gd name="connsiteX2" fmla="*/ 152656 w 1846322"/>
              <a:gd name="connsiteY2" fmla="*/ 1490088 h 2137788"/>
              <a:gd name="connsiteX3" fmla="*/ 114556 w 1846322"/>
              <a:gd name="connsiteY3" fmla="*/ 1299588 h 2137788"/>
              <a:gd name="connsiteX4" fmla="*/ 114556 w 1846322"/>
              <a:gd name="connsiteY4" fmla="*/ 956688 h 2137788"/>
              <a:gd name="connsiteX5" fmla="*/ 127256 w 1846322"/>
              <a:gd name="connsiteY5" fmla="*/ 829688 h 2137788"/>
              <a:gd name="connsiteX6" fmla="*/ 256 w 1846322"/>
              <a:gd name="connsiteY6" fmla="*/ 562988 h 2137788"/>
              <a:gd name="connsiteX7" fmla="*/ 101856 w 1846322"/>
              <a:gd name="connsiteY7" fmla="*/ 461388 h 2137788"/>
              <a:gd name="connsiteX8" fmla="*/ 343156 w 1846322"/>
              <a:gd name="connsiteY8" fmla="*/ 677288 h 2137788"/>
              <a:gd name="connsiteX9" fmla="*/ 393956 w 1846322"/>
              <a:gd name="connsiteY9" fmla="*/ 1032888 h 2137788"/>
              <a:gd name="connsiteX10" fmla="*/ 432056 w 1846322"/>
              <a:gd name="connsiteY10" fmla="*/ 1109088 h 2137788"/>
              <a:gd name="connsiteX11" fmla="*/ 597156 w 1846322"/>
              <a:gd name="connsiteY11" fmla="*/ 918588 h 2137788"/>
              <a:gd name="connsiteX12" fmla="*/ 838456 w 1846322"/>
              <a:gd name="connsiteY12" fmla="*/ 550288 h 2137788"/>
              <a:gd name="connsiteX13" fmla="*/ 1079756 w 1846322"/>
              <a:gd name="connsiteY13" fmla="*/ 181988 h 2137788"/>
              <a:gd name="connsiteX14" fmla="*/ 1244856 w 1846322"/>
              <a:gd name="connsiteY14" fmla="*/ 80388 h 2137788"/>
              <a:gd name="connsiteX15" fmla="*/ 1346456 w 1846322"/>
              <a:gd name="connsiteY15" fmla="*/ 156588 h 2137788"/>
              <a:gd name="connsiteX16" fmla="*/ 1092456 w 1846322"/>
              <a:gd name="connsiteY16" fmla="*/ 715388 h 2137788"/>
              <a:gd name="connsiteX17" fmla="*/ 1016256 w 1846322"/>
              <a:gd name="connsiteY17" fmla="*/ 969388 h 2137788"/>
              <a:gd name="connsiteX18" fmla="*/ 1105156 w 1846322"/>
              <a:gd name="connsiteY18" fmla="*/ 969388 h 2137788"/>
              <a:gd name="connsiteX19" fmla="*/ 1371856 w 1846322"/>
              <a:gd name="connsiteY19" fmla="*/ 461388 h 2137788"/>
              <a:gd name="connsiteX20" fmla="*/ 1448056 w 1846322"/>
              <a:gd name="connsiteY20" fmla="*/ 67688 h 2137788"/>
              <a:gd name="connsiteX21" fmla="*/ 1575056 w 1846322"/>
              <a:gd name="connsiteY21" fmla="*/ 42288 h 2137788"/>
              <a:gd name="connsiteX22" fmla="*/ 1689356 w 1846322"/>
              <a:gd name="connsiteY22" fmla="*/ 499488 h 2137788"/>
              <a:gd name="connsiteX23" fmla="*/ 1460756 w 1846322"/>
              <a:gd name="connsiteY23" fmla="*/ 1007488 h 2137788"/>
              <a:gd name="connsiteX24" fmla="*/ 1651256 w 1846322"/>
              <a:gd name="connsiteY24" fmla="*/ 702688 h 2137788"/>
              <a:gd name="connsiteX25" fmla="*/ 1689356 w 1846322"/>
              <a:gd name="connsiteY25" fmla="*/ 220088 h 2137788"/>
              <a:gd name="connsiteX26" fmla="*/ 1600456 w 1846322"/>
              <a:gd name="connsiteY26" fmla="*/ 93088 h 2137788"/>
              <a:gd name="connsiteX27" fmla="*/ 1841756 w 1846322"/>
              <a:gd name="connsiteY27" fmla="*/ 258188 h 2137788"/>
              <a:gd name="connsiteX28" fmla="*/ 1714756 w 1846322"/>
              <a:gd name="connsiteY28" fmla="*/ 1197988 h 2137788"/>
              <a:gd name="connsiteX29" fmla="*/ 1206756 w 1846322"/>
              <a:gd name="connsiteY29" fmla="*/ 1896488 h 2137788"/>
              <a:gd name="connsiteX30" fmla="*/ 1117856 w 1846322"/>
              <a:gd name="connsiteY30" fmla="*/ 2137788 h 213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846322" h="2137788">
                <a:moveTo>
                  <a:pt x="216156" y="2137788"/>
                </a:moveTo>
                <a:cubicBezTo>
                  <a:pt x="215097" y="2001263"/>
                  <a:pt x="214039" y="1864738"/>
                  <a:pt x="203456" y="1756788"/>
                </a:cubicBezTo>
                <a:cubicBezTo>
                  <a:pt x="192873" y="1648838"/>
                  <a:pt x="167473" y="1566288"/>
                  <a:pt x="152656" y="1490088"/>
                </a:cubicBezTo>
                <a:cubicBezTo>
                  <a:pt x="137839" y="1413888"/>
                  <a:pt x="120906" y="1388488"/>
                  <a:pt x="114556" y="1299588"/>
                </a:cubicBezTo>
                <a:cubicBezTo>
                  <a:pt x="108206" y="1210688"/>
                  <a:pt x="112439" y="1035005"/>
                  <a:pt x="114556" y="956688"/>
                </a:cubicBezTo>
                <a:cubicBezTo>
                  <a:pt x="116673" y="878371"/>
                  <a:pt x="146306" y="895305"/>
                  <a:pt x="127256" y="829688"/>
                </a:cubicBezTo>
                <a:cubicBezTo>
                  <a:pt x="108206" y="764071"/>
                  <a:pt x="4489" y="624371"/>
                  <a:pt x="256" y="562988"/>
                </a:cubicBezTo>
                <a:cubicBezTo>
                  <a:pt x="-3977" y="501605"/>
                  <a:pt x="44706" y="442338"/>
                  <a:pt x="101856" y="461388"/>
                </a:cubicBezTo>
                <a:cubicBezTo>
                  <a:pt x="159006" y="480438"/>
                  <a:pt x="294473" y="582038"/>
                  <a:pt x="343156" y="677288"/>
                </a:cubicBezTo>
                <a:cubicBezTo>
                  <a:pt x="391839" y="772538"/>
                  <a:pt x="393956" y="1032888"/>
                  <a:pt x="393956" y="1032888"/>
                </a:cubicBezTo>
                <a:cubicBezTo>
                  <a:pt x="408773" y="1104855"/>
                  <a:pt x="398189" y="1128138"/>
                  <a:pt x="432056" y="1109088"/>
                </a:cubicBezTo>
                <a:cubicBezTo>
                  <a:pt x="465923" y="1090038"/>
                  <a:pt x="529423" y="1011721"/>
                  <a:pt x="597156" y="918588"/>
                </a:cubicBezTo>
                <a:cubicBezTo>
                  <a:pt x="664889" y="825455"/>
                  <a:pt x="838456" y="550288"/>
                  <a:pt x="838456" y="550288"/>
                </a:cubicBezTo>
                <a:cubicBezTo>
                  <a:pt x="918889" y="427521"/>
                  <a:pt x="1012023" y="260305"/>
                  <a:pt x="1079756" y="181988"/>
                </a:cubicBezTo>
                <a:cubicBezTo>
                  <a:pt x="1147489" y="103671"/>
                  <a:pt x="1200406" y="84621"/>
                  <a:pt x="1244856" y="80388"/>
                </a:cubicBezTo>
                <a:cubicBezTo>
                  <a:pt x="1289306" y="76155"/>
                  <a:pt x="1371856" y="50755"/>
                  <a:pt x="1346456" y="156588"/>
                </a:cubicBezTo>
                <a:cubicBezTo>
                  <a:pt x="1321056" y="262421"/>
                  <a:pt x="1147489" y="579921"/>
                  <a:pt x="1092456" y="715388"/>
                </a:cubicBezTo>
                <a:cubicBezTo>
                  <a:pt x="1037423" y="850855"/>
                  <a:pt x="1014139" y="927055"/>
                  <a:pt x="1016256" y="969388"/>
                </a:cubicBezTo>
                <a:cubicBezTo>
                  <a:pt x="1018373" y="1011721"/>
                  <a:pt x="1045889" y="1054055"/>
                  <a:pt x="1105156" y="969388"/>
                </a:cubicBezTo>
                <a:cubicBezTo>
                  <a:pt x="1164423" y="884721"/>
                  <a:pt x="1314706" y="611671"/>
                  <a:pt x="1371856" y="461388"/>
                </a:cubicBezTo>
                <a:cubicBezTo>
                  <a:pt x="1429006" y="311105"/>
                  <a:pt x="1414189" y="137538"/>
                  <a:pt x="1448056" y="67688"/>
                </a:cubicBezTo>
                <a:cubicBezTo>
                  <a:pt x="1481923" y="-2162"/>
                  <a:pt x="1534839" y="-29679"/>
                  <a:pt x="1575056" y="42288"/>
                </a:cubicBezTo>
                <a:cubicBezTo>
                  <a:pt x="1615273" y="114255"/>
                  <a:pt x="1708406" y="338621"/>
                  <a:pt x="1689356" y="499488"/>
                </a:cubicBezTo>
                <a:cubicBezTo>
                  <a:pt x="1670306" y="660355"/>
                  <a:pt x="1467106" y="973621"/>
                  <a:pt x="1460756" y="1007488"/>
                </a:cubicBezTo>
                <a:cubicBezTo>
                  <a:pt x="1454406" y="1041355"/>
                  <a:pt x="1613156" y="833921"/>
                  <a:pt x="1651256" y="702688"/>
                </a:cubicBezTo>
                <a:cubicBezTo>
                  <a:pt x="1689356" y="571455"/>
                  <a:pt x="1697823" y="321688"/>
                  <a:pt x="1689356" y="220088"/>
                </a:cubicBezTo>
                <a:cubicBezTo>
                  <a:pt x="1680889" y="118488"/>
                  <a:pt x="1575056" y="86738"/>
                  <a:pt x="1600456" y="93088"/>
                </a:cubicBezTo>
                <a:cubicBezTo>
                  <a:pt x="1625856" y="99438"/>
                  <a:pt x="1822706" y="74038"/>
                  <a:pt x="1841756" y="258188"/>
                </a:cubicBezTo>
                <a:cubicBezTo>
                  <a:pt x="1860806" y="442338"/>
                  <a:pt x="1820589" y="924938"/>
                  <a:pt x="1714756" y="1197988"/>
                </a:cubicBezTo>
                <a:cubicBezTo>
                  <a:pt x="1608923" y="1471038"/>
                  <a:pt x="1306239" y="1739855"/>
                  <a:pt x="1206756" y="1896488"/>
                </a:cubicBezTo>
                <a:cubicBezTo>
                  <a:pt x="1107273" y="2053121"/>
                  <a:pt x="1112564" y="2095454"/>
                  <a:pt x="1117856" y="2137788"/>
                </a:cubicBez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1AA25A8-D41E-894E-B6A5-6BDB706A0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4523" y="649479"/>
            <a:ext cx="2100633" cy="216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077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4B91CAE-8AD2-B748-8878-5C297C3858B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62000" y="250825"/>
            <a:ext cx="10515600" cy="2916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fr-FR" sz="9600" dirty="0">
                <a:solidFill>
                  <a:srgbClr val="0070C0"/>
                </a:solidFill>
                <a:latin typeface="GE typo" pitchFamily="2" charset="0"/>
              </a:rPr>
              <a:t>il   ira   à   Lille.</a:t>
            </a:r>
          </a:p>
          <a:p>
            <a:pPr marL="0" indent="0">
              <a:buNone/>
            </a:pPr>
            <a:endParaRPr lang="fr-FR" sz="9600" dirty="0">
              <a:solidFill>
                <a:srgbClr val="0070C0"/>
              </a:solidFill>
              <a:latin typeface="GE typo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43AE11C-F9C6-3A4B-B2ED-71466779295A}"/>
              </a:ext>
            </a:extLst>
          </p:cNvPr>
          <p:cNvSpPr txBox="1"/>
          <p:nvPr/>
        </p:nvSpPr>
        <p:spPr>
          <a:xfrm>
            <a:off x="643735" y="1473508"/>
            <a:ext cx="91098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il ira à Lille</a:t>
            </a:r>
            <a:endParaRPr lang="fr-FR" sz="9600" dirty="0">
              <a:solidFill>
                <a:srgbClr val="0070C0"/>
              </a:solidFill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8E2B719-3B85-904C-8594-81FE4B28CB7A}"/>
              </a:ext>
            </a:extLst>
          </p:cNvPr>
          <p:cNvSpPr txBox="1"/>
          <p:nvPr/>
        </p:nvSpPr>
        <p:spPr>
          <a:xfrm>
            <a:off x="868680" y="4537710"/>
            <a:ext cx="2057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>
                <a:latin typeface="Casual" pitchFamily="2" charset="77"/>
              </a:rPr>
              <a:t>Où?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C647C06-B112-6A4D-ABF1-9C77AFA6247D}"/>
              </a:ext>
            </a:extLst>
          </p:cNvPr>
          <p:cNvSpPr txBox="1"/>
          <p:nvPr/>
        </p:nvSpPr>
        <p:spPr>
          <a:xfrm>
            <a:off x="868680" y="3043168"/>
            <a:ext cx="46291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>
                <a:latin typeface="Casual" pitchFamily="2" charset="77"/>
              </a:rPr>
              <a:t>il  ira…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1F829DC-33FC-7942-B9DF-9760E9105182}"/>
              </a:ext>
            </a:extLst>
          </p:cNvPr>
          <p:cNvSpPr txBox="1"/>
          <p:nvPr/>
        </p:nvSpPr>
        <p:spPr>
          <a:xfrm>
            <a:off x="4305300" y="4548426"/>
            <a:ext cx="28879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>
                <a:latin typeface="Casual" pitchFamily="2" charset="77"/>
              </a:rPr>
              <a:t>À qui?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D375A47-D5ED-DB4B-A8B4-6ECEE98D9961}"/>
              </a:ext>
            </a:extLst>
          </p:cNvPr>
          <p:cNvSpPr txBox="1"/>
          <p:nvPr/>
        </p:nvSpPr>
        <p:spPr>
          <a:xfrm>
            <a:off x="8572500" y="4537710"/>
            <a:ext cx="38747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>
                <a:latin typeface="Casual" pitchFamily="2" charset="77"/>
              </a:rPr>
              <a:t>Quand ?</a:t>
            </a:r>
          </a:p>
        </p:txBody>
      </p:sp>
    </p:spTree>
    <p:extLst>
      <p:ext uri="{BB962C8B-B14F-4D97-AF65-F5344CB8AC3E}">
        <p14:creationId xmlns:p14="http://schemas.microsoft.com/office/powerpoint/2010/main" val="172466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651EF03-41C6-ED4A-AF62-F9C8637EB05B}"/>
              </a:ext>
            </a:extLst>
          </p:cNvPr>
          <p:cNvSpPr txBox="1"/>
          <p:nvPr/>
        </p:nvSpPr>
        <p:spPr>
          <a:xfrm>
            <a:off x="3816831" y="299968"/>
            <a:ext cx="2057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>
                <a:latin typeface="Casual" pitchFamily="2" charset="77"/>
              </a:rPr>
              <a:t>où?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B5C9460-584B-5145-9AC2-31C62A3AACFB}"/>
              </a:ext>
            </a:extLst>
          </p:cNvPr>
          <p:cNvSpPr txBox="1"/>
          <p:nvPr/>
        </p:nvSpPr>
        <p:spPr>
          <a:xfrm>
            <a:off x="443011" y="299968"/>
            <a:ext cx="46291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>
                <a:latin typeface="Casual" pitchFamily="2" charset="77"/>
              </a:rPr>
              <a:t>il  ira…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545A92D-D700-9543-8216-B86E73547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43" y="1263644"/>
            <a:ext cx="9748375" cy="559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1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877FA30-C58A-E349-881F-85550D0061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8238" y="841373"/>
            <a:ext cx="1376363" cy="144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4.</a:t>
            </a:r>
          </a:p>
        </p:txBody>
      </p:sp>
      <p:sp>
        <p:nvSpPr>
          <p:cNvPr id="5" name="Titre 3">
            <a:extLst>
              <a:ext uri="{FF2B5EF4-FFF2-40B4-BE49-F238E27FC236}">
                <a16:creationId xmlns:a16="http://schemas.microsoft.com/office/drawing/2014/main" id="{7AD5E5D3-528A-5649-8961-D2D7286510F5}"/>
              </a:ext>
            </a:extLst>
          </p:cNvPr>
          <p:cNvSpPr txBox="1">
            <a:spLocks/>
          </p:cNvSpPr>
          <p:nvPr/>
        </p:nvSpPr>
        <p:spPr>
          <a:xfrm>
            <a:off x="2290763" y="841372"/>
            <a:ext cx="1376363" cy="144392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</a:t>
            </a:r>
            <a:r>
              <a:rPr lang="fr-FR" sz="9600">
                <a:latin typeface="Casual" pitchFamily="2" charset="77"/>
                <a:ea typeface="Ayuthaya" pitchFamily="2" charset="-34"/>
                <a:cs typeface="Ayuthaya" pitchFamily="2" charset="-34"/>
              </a:rPr>
              <a:t>.</a:t>
            </a:r>
            <a:endParaRPr lang="fr-FR" sz="9600" dirty="0"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787960B-615C-344A-8948-113786A7B9BF}"/>
              </a:ext>
            </a:extLst>
          </p:cNvPr>
          <p:cNvSpPr txBox="1"/>
          <p:nvPr/>
        </p:nvSpPr>
        <p:spPr>
          <a:xfrm>
            <a:off x="1291449" y="2553785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ri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D8AD151-1A13-2A40-A38F-6C39E21BC381}"/>
              </a:ext>
            </a:extLst>
          </p:cNvPr>
          <p:cNvSpPr txBox="1"/>
          <p:nvPr/>
        </p:nvSpPr>
        <p:spPr>
          <a:xfrm>
            <a:off x="2535820" y="255378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 err="1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re</a:t>
            </a:r>
            <a:endParaRPr lang="fr-FR" sz="9600" b="1" dirty="0">
              <a:solidFill>
                <a:srgbClr val="0070C0"/>
              </a:solidFill>
              <a:latin typeface="GE typo" pitchFamily="2" charset="0"/>
              <a:ea typeface="Ayuthaya" pitchFamily="2" charset="-34"/>
              <a:cs typeface="Ayuthaya" pitchFamily="2" charset="-34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320ED9F-2BCC-4449-9E34-78B93369164A}"/>
              </a:ext>
            </a:extLst>
          </p:cNvPr>
          <p:cNvSpPr txBox="1"/>
          <p:nvPr/>
        </p:nvSpPr>
        <p:spPr>
          <a:xfrm>
            <a:off x="1164435" y="360710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ri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2653369-3A69-7D44-A2A6-3D2CB4D63679}"/>
              </a:ext>
            </a:extLst>
          </p:cNvPr>
          <p:cNvSpPr txBox="1"/>
          <p:nvPr/>
        </p:nvSpPr>
        <p:spPr>
          <a:xfrm>
            <a:off x="2401504" y="360710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 err="1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re</a:t>
            </a:r>
            <a:endParaRPr lang="fr-FR" sz="9600" dirty="0">
              <a:solidFill>
                <a:srgbClr val="0070C0"/>
              </a:solidFill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29B659D-6B88-9740-B8DF-7999E6FA0D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086350" y="394784"/>
            <a:ext cx="5251449" cy="61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9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516 0.00208 L -0.03516 0.00208 " pathEditMode="relative" ptsTypes="A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04961 0.00602 L -0.04961 0.00671 " pathEditMode="relative" rAng="0" ptsTypes="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1"/>
      <p:bldP spid="7" grpId="2"/>
      <p:bldP spid="8" grpId="1"/>
      <p:bldP spid="9" grpId="1"/>
      <p:bldP spid="9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F14A2FBB-30DC-FA4D-A9F7-5AAA5C53B8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8238" y="841373"/>
            <a:ext cx="1376363" cy="144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5" name="Titre 3">
            <a:extLst>
              <a:ext uri="{FF2B5EF4-FFF2-40B4-BE49-F238E27FC236}">
                <a16:creationId xmlns:a16="http://schemas.microsoft.com/office/drawing/2014/main" id="{D4E880FC-5D8A-4A46-9FCF-1A4D0CDED2FA}"/>
              </a:ext>
            </a:extLst>
          </p:cNvPr>
          <p:cNvSpPr txBox="1">
            <a:spLocks/>
          </p:cNvSpPr>
          <p:nvPr/>
        </p:nvSpPr>
        <p:spPr>
          <a:xfrm>
            <a:off x="2290763" y="841372"/>
            <a:ext cx="1376363" cy="144392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149D58D-BBF6-054E-A819-46BF1175EF25}"/>
              </a:ext>
            </a:extLst>
          </p:cNvPr>
          <p:cNvSpPr txBox="1"/>
          <p:nvPr/>
        </p:nvSpPr>
        <p:spPr>
          <a:xfrm>
            <a:off x="2421732" y="351106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 err="1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re</a:t>
            </a:r>
            <a:endParaRPr lang="fr-FR" sz="9600" dirty="0">
              <a:solidFill>
                <a:srgbClr val="0070C0"/>
              </a:solidFill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43E09F3-544D-D945-BD81-02AA4368C12D}"/>
              </a:ext>
            </a:extLst>
          </p:cNvPr>
          <p:cNvSpPr txBox="1"/>
          <p:nvPr/>
        </p:nvSpPr>
        <p:spPr>
          <a:xfrm>
            <a:off x="1138238" y="351106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li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097FE70-5AE0-A74A-BD55-5C932405E25E}"/>
              </a:ext>
            </a:extLst>
          </p:cNvPr>
          <p:cNvSpPr txBox="1"/>
          <p:nvPr/>
        </p:nvSpPr>
        <p:spPr>
          <a:xfrm>
            <a:off x="2593213" y="2285293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 err="1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re</a:t>
            </a:r>
            <a:endParaRPr lang="fr-FR" sz="9600" b="1" dirty="0">
              <a:solidFill>
                <a:srgbClr val="0070C0"/>
              </a:solidFill>
              <a:latin typeface="GE typo" pitchFamily="2" charset="0"/>
              <a:ea typeface="Ayuthaya" pitchFamily="2" charset="-34"/>
              <a:cs typeface="Ayuthaya" pitchFamily="2" charset="-34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7A23C8C-B148-624A-A331-A5FBD9266C50}"/>
              </a:ext>
            </a:extLst>
          </p:cNvPr>
          <p:cNvSpPr txBox="1"/>
          <p:nvPr/>
        </p:nvSpPr>
        <p:spPr>
          <a:xfrm>
            <a:off x="1216850" y="233977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li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D5B6266-D5A5-6148-BED3-B9BB89DDC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266" y="114300"/>
            <a:ext cx="6550328" cy="642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2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.00902 L -0.06146 0.00277 L -0.06146 0.00231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-34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00903 L -0.04622 0.00278 L -0.04622 0.00231 " pathEditMode="relative" rAng="0" ptsTypes="A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8" grpId="0"/>
      <p:bldP spid="8" grpId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F14A2FBB-30DC-FA4D-A9F7-5AAA5C53B8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8238" y="841373"/>
            <a:ext cx="1376363" cy="144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2.</a:t>
            </a:r>
          </a:p>
        </p:txBody>
      </p:sp>
      <p:sp>
        <p:nvSpPr>
          <p:cNvPr id="5" name="Titre 3">
            <a:extLst>
              <a:ext uri="{FF2B5EF4-FFF2-40B4-BE49-F238E27FC236}">
                <a16:creationId xmlns:a16="http://schemas.microsoft.com/office/drawing/2014/main" id="{D4E880FC-5D8A-4A46-9FCF-1A4D0CDED2FA}"/>
              </a:ext>
            </a:extLst>
          </p:cNvPr>
          <p:cNvSpPr txBox="1">
            <a:spLocks/>
          </p:cNvSpPr>
          <p:nvPr/>
        </p:nvSpPr>
        <p:spPr>
          <a:xfrm>
            <a:off x="2290763" y="841372"/>
            <a:ext cx="1376363" cy="144392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149D58D-BBF6-054E-A819-46BF1175EF25}"/>
              </a:ext>
            </a:extLst>
          </p:cNvPr>
          <p:cNvSpPr txBox="1"/>
          <p:nvPr/>
        </p:nvSpPr>
        <p:spPr>
          <a:xfrm>
            <a:off x="970099" y="351106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la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43E09F3-544D-D945-BD81-02AA4368C12D}"/>
              </a:ext>
            </a:extLst>
          </p:cNvPr>
          <p:cNvSpPr txBox="1"/>
          <p:nvPr/>
        </p:nvSpPr>
        <p:spPr>
          <a:xfrm>
            <a:off x="2478856" y="351106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097FE70-5AE0-A74A-BD55-5C932405E25E}"/>
              </a:ext>
            </a:extLst>
          </p:cNvPr>
          <p:cNvSpPr txBox="1"/>
          <p:nvPr/>
        </p:nvSpPr>
        <p:spPr>
          <a:xfrm>
            <a:off x="1075153" y="2285293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la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7A23C8C-B148-624A-A331-A5FBD9266C50}"/>
              </a:ext>
            </a:extLst>
          </p:cNvPr>
          <p:cNvSpPr txBox="1"/>
          <p:nvPr/>
        </p:nvSpPr>
        <p:spPr>
          <a:xfrm>
            <a:off x="2438975" y="228529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r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E75FFDE-7F39-0042-ADA6-CC5EE25A50BE}"/>
              </a:ext>
            </a:extLst>
          </p:cNvPr>
          <p:cNvSpPr txBox="1"/>
          <p:nvPr/>
        </p:nvSpPr>
        <p:spPr>
          <a:xfrm>
            <a:off x="2893260" y="351106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chemeClr val="bg2">
                    <a:lumMod val="75000"/>
                  </a:schemeClr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d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CC23301-6DE6-754E-AD74-B0C52B5ADA42}"/>
              </a:ext>
            </a:extLst>
          </p:cNvPr>
          <p:cNvSpPr txBox="1"/>
          <p:nvPr/>
        </p:nvSpPr>
        <p:spPr>
          <a:xfrm>
            <a:off x="2911453" y="228529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chemeClr val="bg2">
                    <a:lumMod val="75000"/>
                  </a:schemeClr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d</a:t>
            </a:r>
          </a:p>
        </p:txBody>
      </p:sp>
      <p:sp>
        <p:nvSpPr>
          <p:cNvPr id="13" name="Forme libre 12">
            <a:extLst>
              <a:ext uri="{FF2B5EF4-FFF2-40B4-BE49-F238E27FC236}">
                <a16:creationId xmlns:a16="http://schemas.microsoft.com/office/drawing/2014/main" id="{FEAA49CD-F013-5449-811E-955C28512A98}"/>
              </a:ext>
            </a:extLst>
          </p:cNvPr>
          <p:cNvSpPr/>
          <p:nvPr/>
        </p:nvSpPr>
        <p:spPr>
          <a:xfrm>
            <a:off x="4798774" y="1968085"/>
            <a:ext cx="6100917" cy="1708526"/>
          </a:xfrm>
          <a:custGeom>
            <a:avLst/>
            <a:gdLst>
              <a:gd name="connsiteX0" fmla="*/ 1826 w 6100917"/>
              <a:gd name="connsiteY0" fmla="*/ 1283115 h 1708526"/>
              <a:gd name="connsiteX1" fmla="*/ 192326 w 6100917"/>
              <a:gd name="connsiteY1" fmla="*/ 1702215 h 1708526"/>
              <a:gd name="connsiteX2" fmla="*/ 624126 w 6100917"/>
              <a:gd name="connsiteY2" fmla="*/ 1524415 h 1708526"/>
              <a:gd name="connsiteX3" fmla="*/ 1106726 w 6100917"/>
              <a:gd name="connsiteY3" fmla="*/ 1372015 h 1708526"/>
              <a:gd name="connsiteX4" fmla="*/ 1805226 w 6100917"/>
              <a:gd name="connsiteY4" fmla="*/ 1181515 h 1708526"/>
              <a:gd name="connsiteX5" fmla="*/ 2465626 w 6100917"/>
              <a:gd name="connsiteY5" fmla="*/ 1130715 h 1708526"/>
              <a:gd name="connsiteX6" fmla="*/ 3024426 w 6100917"/>
              <a:gd name="connsiteY6" fmla="*/ 1003715 h 1708526"/>
              <a:gd name="connsiteX7" fmla="*/ 3735626 w 6100917"/>
              <a:gd name="connsiteY7" fmla="*/ 775115 h 1708526"/>
              <a:gd name="connsiteX8" fmla="*/ 4548426 w 6100917"/>
              <a:gd name="connsiteY8" fmla="*/ 737015 h 1708526"/>
              <a:gd name="connsiteX9" fmla="*/ 4726226 w 6100917"/>
              <a:gd name="connsiteY9" fmla="*/ 673515 h 1708526"/>
              <a:gd name="connsiteX10" fmla="*/ 5119926 w 6100917"/>
              <a:gd name="connsiteY10" fmla="*/ 775115 h 1708526"/>
              <a:gd name="connsiteX11" fmla="*/ 5475526 w 6100917"/>
              <a:gd name="connsiteY11" fmla="*/ 737015 h 1708526"/>
              <a:gd name="connsiteX12" fmla="*/ 5742226 w 6100917"/>
              <a:gd name="connsiteY12" fmla="*/ 622715 h 1708526"/>
              <a:gd name="connsiteX13" fmla="*/ 6097826 w 6100917"/>
              <a:gd name="connsiteY13" fmla="*/ 775115 h 1708526"/>
              <a:gd name="connsiteX14" fmla="*/ 5526326 w 6100917"/>
              <a:gd name="connsiteY14" fmla="*/ 241715 h 1708526"/>
              <a:gd name="connsiteX15" fmla="*/ 5246926 w 6100917"/>
              <a:gd name="connsiteY15" fmla="*/ 13115 h 1708526"/>
              <a:gd name="connsiteX16" fmla="*/ 4738926 w 6100917"/>
              <a:gd name="connsiteY16" fmla="*/ 38515 h 1708526"/>
              <a:gd name="connsiteX17" fmla="*/ 4472226 w 6100917"/>
              <a:gd name="connsiteY17" fmla="*/ 127415 h 1708526"/>
              <a:gd name="connsiteX18" fmla="*/ 4116626 w 6100917"/>
              <a:gd name="connsiteY18" fmla="*/ 51215 h 1708526"/>
              <a:gd name="connsiteX19" fmla="*/ 3126026 w 6100917"/>
              <a:gd name="connsiteY19" fmla="*/ 229015 h 1708526"/>
              <a:gd name="connsiteX20" fmla="*/ 1932226 w 6100917"/>
              <a:gd name="connsiteY20" fmla="*/ 419515 h 1708526"/>
              <a:gd name="connsiteX21" fmla="*/ 967026 w 6100917"/>
              <a:gd name="connsiteY21" fmla="*/ 648115 h 1708526"/>
              <a:gd name="connsiteX22" fmla="*/ 293926 w 6100917"/>
              <a:gd name="connsiteY22" fmla="*/ 940215 h 1708526"/>
              <a:gd name="connsiteX23" fmla="*/ 1826 w 6100917"/>
              <a:gd name="connsiteY23" fmla="*/ 1283115 h 170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100917" h="1708526">
                <a:moveTo>
                  <a:pt x="1826" y="1283115"/>
                </a:moveTo>
                <a:cubicBezTo>
                  <a:pt x="-15107" y="1410115"/>
                  <a:pt x="88609" y="1661998"/>
                  <a:pt x="192326" y="1702215"/>
                </a:cubicBezTo>
                <a:cubicBezTo>
                  <a:pt x="296043" y="1742432"/>
                  <a:pt x="471726" y="1579448"/>
                  <a:pt x="624126" y="1524415"/>
                </a:cubicBezTo>
                <a:cubicBezTo>
                  <a:pt x="776526" y="1469382"/>
                  <a:pt x="909876" y="1429165"/>
                  <a:pt x="1106726" y="1372015"/>
                </a:cubicBezTo>
                <a:cubicBezTo>
                  <a:pt x="1303576" y="1314865"/>
                  <a:pt x="1578743" y="1221732"/>
                  <a:pt x="1805226" y="1181515"/>
                </a:cubicBezTo>
                <a:cubicBezTo>
                  <a:pt x="2031709" y="1141298"/>
                  <a:pt x="2262426" y="1160348"/>
                  <a:pt x="2465626" y="1130715"/>
                </a:cubicBezTo>
                <a:cubicBezTo>
                  <a:pt x="2668826" y="1101082"/>
                  <a:pt x="2812759" y="1062982"/>
                  <a:pt x="3024426" y="1003715"/>
                </a:cubicBezTo>
                <a:cubicBezTo>
                  <a:pt x="3236093" y="944448"/>
                  <a:pt x="3481626" y="819565"/>
                  <a:pt x="3735626" y="775115"/>
                </a:cubicBezTo>
                <a:cubicBezTo>
                  <a:pt x="3989626" y="730665"/>
                  <a:pt x="4383326" y="753948"/>
                  <a:pt x="4548426" y="737015"/>
                </a:cubicBezTo>
                <a:cubicBezTo>
                  <a:pt x="4713526" y="720082"/>
                  <a:pt x="4630976" y="667165"/>
                  <a:pt x="4726226" y="673515"/>
                </a:cubicBezTo>
                <a:cubicBezTo>
                  <a:pt x="4821476" y="679865"/>
                  <a:pt x="4995043" y="764532"/>
                  <a:pt x="5119926" y="775115"/>
                </a:cubicBezTo>
                <a:cubicBezTo>
                  <a:pt x="5244809" y="785698"/>
                  <a:pt x="5371809" y="762415"/>
                  <a:pt x="5475526" y="737015"/>
                </a:cubicBezTo>
                <a:cubicBezTo>
                  <a:pt x="5579243" y="711615"/>
                  <a:pt x="5638509" y="616365"/>
                  <a:pt x="5742226" y="622715"/>
                </a:cubicBezTo>
                <a:cubicBezTo>
                  <a:pt x="5845943" y="629065"/>
                  <a:pt x="6133809" y="838615"/>
                  <a:pt x="6097826" y="775115"/>
                </a:cubicBezTo>
                <a:cubicBezTo>
                  <a:pt x="6061843" y="711615"/>
                  <a:pt x="5668143" y="368715"/>
                  <a:pt x="5526326" y="241715"/>
                </a:cubicBezTo>
                <a:cubicBezTo>
                  <a:pt x="5384509" y="114715"/>
                  <a:pt x="5378159" y="46982"/>
                  <a:pt x="5246926" y="13115"/>
                </a:cubicBezTo>
                <a:cubicBezTo>
                  <a:pt x="5115693" y="-20752"/>
                  <a:pt x="4868043" y="19465"/>
                  <a:pt x="4738926" y="38515"/>
                </a:cubicBezTo>
                <a:cubicBezTo>
                  <a:pt x="4609809" y="57565"/>
                  <a:pt x="4575943" y="125298"/>
                  <a:pt x="4472226" y="127415"/>
                </a:cubicBezTo>
                <a:cubicBezTo>
                  <a:pt x="4368509" y="129532"/>
                  <a:pt x="4340993" y="34282"/>
                  <a:pt x="4116626" y="51215"/>
                </a:cubicBezTo>
                <a:cubicBezTo>
                  <a:pt x="3892259" y="68148"/>
                  <a:pt x="3126026" y="229015"/>
                  <a:pt x="3126026" y="229015"/>
                </a:cubicBezTo>
                <a:cubicBezTo>
                  <a:pt x="2761959" y="290398"/>
                  <a:pt x="2292059" y="349665"/>
                  <a:pt x="1932226" y="419515"/>
                </a:cubicBezTo>
                <a:cubicBezTo>
                  <a:pt x="1572393" y="489365"/>
                  <a:pt x="1240076" y="561332"/>
                  <a:pt x="967026" y="648115"/>
                </a:cubicBezTo>
                <a:cubicBezTo>
                  <a:pt x="693976" y="734898"/>
                  <a:pt x="452676" y="838615"/>
                  <a:pt x="293926" y="940215"/>
                </a:cubicBezTo>
                <a:cubicBezTo>
                  <a:pt x="135176" y="1041815"/>
                  <a:pt x="18759" y="1156115"/>
                  <a:pt x="1826" y="1283115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orme libre 14">
            <a:extLst>
              <a:ext uri="{FF2B5EF4-FFF2-40B4-BE49-F238E27FC236}">
                <a16:creationId xmlns:a16="http://schemas.microsoft.com/office/drawing/2014/main" id="{4F149321-C94B-A749-B8D1-FAB8BEF1C936}"/>
              </a:ext>
            </a:extLst>
          </p:cNvPr>
          <p:cNvSpPr/>
          <p:nvPr/>
        </p:nvSpPr>
        <p:spPr>
          <a:xfrm>
            <a:off x="4787900" y="3302000"/>
            <a:ext cx="395665" cy="1283229"/>
          </a:xfrm>
          <a:custGeom>
            <a:avLst/>
            <a:gdLst>
              <a:gd name="connsiteX0" fmla="*/ 0 w 395665"/>
              <a:gd name="connsiteY0" fmla="*/ 0 h 1283229"/>
              <a:gd name="connsiteX1" fmla="*/ 50800 w 395665"/>
              <a:gd name="connsiteY1" fmla="*/ 393700 h 1283229"/>
              <a:gd name="connsiteX2" fmla="*/ 279400 w 395665"/>
              <a:gd name="connsiteY2" fmla="*/ 1130300 h 1283229"/>
              <a:gd name="connsiteX3" fmla="*/ 393700 w 395665"/>
              <a:gd name="connsiteY3" fmla="*/ 1257300 h 1283229"/>
              <a:gd name="connsiteX4" fmla="*/ 190500 w 395665"/>
              <a:gd name="connsiteY4" fmla="*/ 774700 h 1283229"/>
              <a:gd name="connsiteX5" fmla="*/ 203200 w 395665"/>
              <a:gd name="connsiteY5" fmla="*/ 381000 h 1283229"/>
              <a:gd name="connsiteX6" fmla="*/ 0 w 395665"/>
              <a:gd name="connsiteY6" fmla="*/ 63500 h 1283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5665" h="1283229">
                <a:moveTo>
                  <a:pt x="0" y="0"/>
                </a:moveTo>
                <a:cubicBezTo>
                  <a:pt x="2116" y="102658"/>
                  <a:pt x="4233" y="205317"/>
                  <a:pt x="50800" y="393700"/>
                </a:cubicBezTo>
                <a:cubicBezTo>
                  <a:pt x="97367" y="582083"/>
                  <a:pt x="222250" y="986367"/>
                  <a:pt x="279400" y="1130300"/>
                </a:cubicBezTo>
                <a:cubicBezTo>
                  <a:pt x="336550" y="1274233"/>
                  <a:pt x="408517" y="1316567"/>
                  <a:pt x="393700" y="1257300"/>
                </a:cubicBezTo>
                <a:cubicBezTo>
                  <a:pt x="378883" y="1198033"/>
                  <a:pt x="222250" y="920750"/>
                  <a:pt x="190500" y="774700"/>
                </a:cubicBezTo>
                <a:cubicBezTo>
                  <a:pt x="158750" y="628650"/>
                  <a:pt x="234950" y="499533"/>
                  <a:pt x="203200" y="381000"/>
                </a:cubicBezTo>
                <a:cubicBezTo>
                  <a:pt x="171450" y="262467"/>
                  <a:pt x="85725" y="162983"/>
                  <a:pt x="0" y="63500"/>
                </a:cubicBezTo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orme libre 22">
            <a:extLst>
              <a:ext uri="{FF2B5EF4-FFF2-40B4-BE49-F238E27FC236}">
                <a16:creationId xmlns:a16="http://schemas.microsoft.com/office/drawing/2014/main" id="{FFDE7311-26CF-D645-92C5-4A95B01D67BF}"/>
              </a:ext>
            </a:extLst>
          </p:cNvPr>
          <p:cNvSpPr/>
          <p:nvPr/>
        </p:nvSpPr>
        <p:spPr>
          <a:xfrm>
            <a:off x="4963504" y="2869466"/>
            <a:ext cx="5974642" cy="1219934"/>
          </a:xfrm>
          <a:custGeom>
            <a:avLst/>
            <a:gdLst>
              <a:gd name="connsiteX0" fmla="*/ 78396 w 5974642"/>
              <a:gd name="connsiteY0" fmla="*/ 800834 h 1219934"/>
              <a:gd name="connsiteX1" fmla="*/ 40296 w 5974642"/>
              <a:gd name="connsiteY1" fmla="*/ 1054834 h 1219934"/>
              <a:gd name="connsiteX2" fmla="*/ 573696 w 5974642"/>
              <a:gd name="connsiteY2" fmla="*/ 927834 h 1219934"/>
              <a:gd name="connsiteX3" fmla="*/ 967396 w 5974642"/>
              <a:gd name="connsiteY3" fmla="*/ 762734 h 1219934"/>
              <a:gd name="connsiteX4" fmla="*/ 1208696 w 5974642"/>
              <a:gd name="connsiteY4" fmla="*/ 673834 h 1219934"/>
              <a:gd name="connsiteX5" fmla="*/ 1615096 w 5974642"/>
              <a:gd name="connsiteY5" fmla="*/ 572234 h 1219934"/>
              <a:gd name="connsiteX6" fmla="*/ 2046896 w 5974642"/>
              <a:gd name="connsiteY6" fmla="*/ 508734 h 1219934"/>
              <a:gd name="connsiteX7" fmla="*/ 2580296 w 5974642"/>
              <a:gd name="connsiteY7" fmla="*/ 445234 h 1219934"/>
              <a:gd name="connsiteX8" fmla="*/ 2973996 w 5974642"/>
              <a:gd name="connsiteY8" fmla="*/ 267434 h 1219934"/>
              <a:gd name="connsiteX9" fmla="*/ 3507396 w 5974642"/>
              <a:gd name="connsiteY9" fmla="*/ 51534 h 1219934"/>
              <a:gd name="connsiteX10" fmla="*/ 4370996 w 5974642"/>
              <a:gd name="connsiteY10" fmla="*/ 734 h 1219934"/>
              <a:gd name="connsiteX11" fmla="*/ 4853596 w 5974642"/>
              <a:gd name="connsiteY11" fmla="*/ 26134 h 1219934"/>
              <a:gd name="connsiteX12" fmla="*/ 5425096 w 5974642"/>
              <a:gd name="connsiteY12" fmla="*/ 89634 h 1219934"/>
              <a:gd name="connsiteX13" fmla="*/ 5590196 w 5974642"/>
              <a:gd name="connsiteY13" fmla="*/ 76934 h 1219934"/>
              <a:gd name="connsiteX14" fmla="*/ 5958496 w 5974642"/>
              <a:gd name="connsiteY14" fmla="*/ 496034 h 1219934"/>
              <a:gd name="connsiteX15" fmla="*/ 5882296 w 5974642"/>
              <a:gd name="connsiteY15" fmla="*/ 597634 h 1219934"/>
              <a:gd name="connsiteX16" fmla="*/ 5640996 w 5974642"/>
              <a:gd name="connsiteY16" fmla="*/ 330934 h 1219934"/>
              <a:gd name="connsiteX17" fmla="*/ 5234596 w 5974642"/>
              <a:gd name="connsiteY17" fmla="*/ 280134 h 1219934"/>
              <a:gd name="connsiteX18" fmla="*/ 4358296 w 5974642"/>
              <a:gd name="connsiteY18" fmla="*/ 203934 h 1219934"/>
              <a:gd name="connsiteX19" fmla="*/ 3735996 w 5974642"/>
              <a:gd name="connsiteY19" fmla="*/ 216634 h 1219934"/>
              <a:gd name="connsiteX20" fmla="*/ 3202596 w 5974642"/>
              <a:gd name="connsiteY20" fmla="*/ 318234 h 1219934"/>
              <a:gd name="connsiteX21" fmla="*/ 2631096 w 5974642"/>
              <a:gd name="connsiteY21" fmla="*/ 584934 h 1219934"/>
              <a:gd name="connsiteX22" fmla="*/ 1767496 w 5974642"/>
              <a:gd name="connsiteY22" fmla="*/ 623034 h 1219934"/>
              <a:gd name="connsiteX23" fmla="*/ 1119796 w 5974642"/>
              <a:gd name="connsiteY23" fmla="*/ 838934 h 1219934"/>
              <a:gd name="connsiteX24" fmla="*/ 103796 w 5974642"/>
              <a:gd name="connsiteY24" fmla="*/ 1156434 h 1219934"/>
              <a:gd name="connsiteX25" fmla="*/ 154596 w 5974642"/>
              <a:gd name="connsiteY25" fmla="*/ 1219934 h 121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974642" h="1219934">
                <a:moveTo>
                  <a:pt x="78396" y="800834"/>
                </a:moveTo>
                <a:cubicBezTo>
                  <a:pt x="18071" y="917250"/>
                  <a:pt x="-42254" y="1033667"/>
                  <a:pt x="40296" y="1054834"/>
                </a:cubicBezTo>
                <a:cubicBezTo>
                  <a:pt x="122846" y="1076001"/>
                  <a:pt x="419179" y="976517"/>
                  <a:pt x="573696" y="927834"/>
                </a:cubicBezTo>
                <a:cubicBezTo>
                  <a:pt x="728213" y="879151"/>
                  <a:pt x="861563" y="805067"/>
                  <a:pt x="967396" y="762734"/>
                </a:cubicBezTo>
                <a:cubicBezTo>
                  <a:pt x="1073229" y="720401"/>
                  <a:pt x="1100746" y="705584"/>
                  <a:pt x="1208696" y="673834"/>
                </a:cubicBezTo>
                <a:cubicBezTo>
                  <a:pt x="1316646" y="642084"/>
                  <a:pt x="1475396" y="599751"/>
                  <a:pt x="1615096" y="572234"/>
                </a:cubicBezTo>
                <a:cubicBezTo>
                  <a:pt x="1754796" y="544717"/>
                  <a:pt x="1886029" y="529901"/>
                  <a:pt x="2046896" y="508734"/>
                </a:cubicBezTo>
                <a:cubicBezTo>
                  <a:pt x="2207763" y="487567"/>
                  <a:pt x="2425779" y="485451"/>
                  <a:pt x="2580296" y="445234"/>
                </a:cubicBezTo>
                <a:cubicBezTo>
                  <a:pt x="2734813" y="405017"/>
                  <a:pt x="2819479" y="333051"/>
                  <a:pt x="2973996" y="267434"/>
                </a:cubicBezTo>
                <a:cubicBezTo>
                  <a:pt x="3128513" y="201817"/>
                  <a:pt x="3274563" y="95984"/>
                  <a:pt x="3507396" y="51534"/>
                </a:cubicBezTo>
                <a:cubicBezTo>
                  <a:pt x="3740229" y="7084"/>
                  <a:pt x="4146629" y="4967"/>
                  <a:pt x="4370996" y="734"/>
                </a:cubicBezTo>
                <a:cubicBezTo>
                  <a:pt x="4595363" y="-3499"/>
                  <a:pt x="4677913" y="11317"/>
                  <a:pt x="4853596" y="26134"/>
                </a:cubicBezTo>
                <a:cubicBezTo>
                  <a:pt x="5029279" y="40951"/>
                  <a:pt x="5302329" y="81167"/>
                  <a:pt x="5425096" y="89634"/>
                </a:cubicBezTo>
                <a:cubicBezTo>
                  <a:pt x="5547863" y="98101"/>
                  <a:pt x="5501296" y="9201"/>
                  <a:pt x="5590196" y="76934"/>
                </a:cubicBezTo>
                <a:cubicBezTo>
                  <a:pt x="5679096" y="144667"/>
                  <a:pt x="5909813" y="409251"/>
                  <a:pt x="5958496" y="496034"/>
                </a:cubicBezTo>
                <a:cubicBezTo>
                  <a:pt x="6007179" y="582817"/>
                  <a:pt x="5935213" y="625151"/>
                  <a:pt x="5882296" y="597634"/>
                </a:cubicBezTo>
                <a:cubicBezTo>
                  <a:pt x="5829379" y="570117"/>
                  <a:pt x="5748946" y="383851"/>
                  <a:pt x="5640996" y="330934"/>
                </a:cubicBezTo>
                <a:cubicBezTo>
                  <a:pt x="5533046" y="278017"/>
                  <a:pt x="5448379" y="301301"/>
                  <a:pt x="5234596" y="280134"/>
                </a:cubicBezTo>
                <a:cubicBezTo>
                  <a:pt x="5020813" y="258967"/>
                  <a:pt x="4608063" y="214517"/>
                  <a:pt x="4358296" y="203934"/>
                </a:cubicBezTo>
                <a:cubicBezTo>
                  <a:pt x="4108529" y="193351"/>
                  <a:pt x="3928613" y="197584"/>
                  <a:pt x="3735996" y="216634"/>
                </a:cubicBezTo>
                <a:cubicBezTo>
                  <a:pt x="3543379" y="235684"/>
                  <a:pt x="3386746" y="256851"/>
                  <a:pt x="3202596" y="318234"/>
                </a:cubicBezTo>
                <a:cubicBezTo>
                  <a:pt x="3018446" y="379617"/>
                  <a:pt x="2870279" y="534134"/>
                  <a:pt x="2631096" y="584934"/>
                </a:cubicBezTo>
                <a:cubicBezTo>
                  <a:pt x="2391913" y="635734"/>
                  <a:pt x="2019379" y="580701"/>
                  <a:pt x="1767496" y="623034"/>
                </a:cubicBezTo>
                <a:cubicBezTo>
                  <a:pt x="1515613" y="665367"/>
                  <a:pt x="1119796" y="838934"/>
                  <a:pt x="1119796" y="838934"/>
                </a:cubicBezTo>
                <a:lnTo>
                  <a:pt x="103796" y="1156434"/>
                </a:lnTo>
                <a:cubicBezTo>
                  <a:pt x="-57071" y="1219934"/>
                  <a:pt x="48762" y="1219934"/>
                  <a:pt x="154596" y="1219934"/>
                </a:cubicBezTo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orme libre 23">
            <a:extLst>
              <a:ext uri="{FF2B5EF4-FFF2-40B4-BE49-F238E27FC236}">
                <a16:creationId xmlns:a16="http://schemas.microsoft.com/office/drawing/2014/main" id="{5AE272B1-F6D5-C44B-A283-196C5D544777}"/>
              </a:ext>
            </a:extLst>
          </p:cNvPr>
          <p:cNvSpPr/>
          <p:nvPr/>
        </p:nvSpPr>
        <p:spPr>
          <a:xfrm>
            <a:off x="5090213" y="3224300"/>
            <a:ext cx="3998011" cy="1258800"/>
          </a:xfrm>
          <a:custGeom>
            <a:avLst/>
            <a:gdLst>
              <a:gd name="connsiteX0" fmla="*/ 3990287 w 3998011"/>
              <a:gd name="connsiteY0" fmla="*/ 166600 h 1258800"/>
              <a:gd name="connsiteX1" fmla="*/ 3825187 w 3998011"/>
              <a:gd name="connsiteY1" fmla="*/ 141200 h 1258800"/>
              <a:gd name="connsiteX2" fmla="*/ 3787087 w 3998011"/>
              <a:gd name="connsiteY2" fmla="*/ 1500 h 1258800"/>
              <a:gd name="connsiteX3" fmla="*/ 3533087 w 3998011"/>
              <a:gd name="connsiteY3" fmla="*/ 65000 h 1258800"/>
              <a:gd name="connsiteX4" fmla="*/ 3355287 w 3998011"/>
              <a:gd name="connsiteY4" fmla="*/ 26900 h 1258800"/>
              <a:gd name="connsiteX5" fmla="*/ 3113987 w 3998011"/>
              <a:gd name="connsiteY5" fmla="*/ 103100 h 1258800"/>
              <a:gd name="connsiteX6" fmla="*/ 2974287 w 3998011"/>
              <a:gd name="connsiteY6" fmla="*/ 192000 h 1258800"/>
              <a:gd name="connsiteX7" fmla="*/ 2745687 w 3998011"/>
              <a:gd name="connsiteY7" fmla="*/ 242800 h 1258800"/>
              <a:gd name="connsiteX8" fmla="*/ 2301187 w 3998011"/>
              <a:gd name="connsiteY8" fmla="*/ 369800 h 1258800"/>
              <a:gd name="connsiteX9" fmla="*/ 2021787 w 3998011"/>
              <a:gd name="connsiteY9" fmla="*/ 395200 h 1258800"/>
              <a:gd name="connsiteX10" fmla="*/ 1983687 w 3998011"/>
              <a:gd name="connsiteY10" fmla="*/ 522200 h 1258800"/>
              <a:gd name="connsiteX11" fmla="*/ 1780487 w 3998011"/>
              <a:gd name="connsiteY11" fmla="*/ 420600 h 1258800"/>
              <a:gd name="connsiteX12" fmla="*/ 1526487 w 3998011"/>
              <a:gd name="connsiteY12" fmla="*/ 585700 h 1258800"/>
              <a:gd name="connsiteX13" fmla="*/ 1386787 w 3998011"/>
              <a:gd name="connsiteY13" fmla="*/ 547600 h 1258800"/>
              <a:gd name="connsiteX14" fmla="*/ 853387 w 3998011"/>
              <a:gd name="connsiteY14" fmla="*/ 661900 h 1258800"/>
              <a:gd name="connsiteX15" fmla="*/ 751787 w 3998011"/>
              <a:gd name="connsiteY15" fmla="*/ 915900 h 1258800"/>
              <a:gd name="connsiteX16" fmla="*/ 535887 w 3998011"/>
              <a:gd name="connsiteY16" fmla="*/ 979400 h 1258800"/>
              <a:gd name="connsiteX17" fmla="*/ 65987 w 3998011"/>
              <a:gd name="connsiteY17" fmla="*/ 1119100 h 1258800"/>
              <a:gd name="connsiteX18" fmla="*/ 78687 w 3998011"/>
              <a:gd name="connsiteY18" fmla="*/ 1258800 h 1258800"/>
              <a:gd name="connsiteX19" fmla="*/ 764487 w 3998011"/>
              <a:gd name="connsiteY19" fmla="*/ 1119100 h 1258800"/>
              <a:gd name="connsiteX20" fmla="*/ 891487 w 3998011"/>
              <a:gd name="connsiteY20" fmla="*/ 954000 h 1258800"/>
              <a:gd name="connsiteX21" fmla="*/ 1208987 w 3998011"/>
              <a:gd name="connsiteY21" fmla="*/ 839700 h 1258800"/>
              <a:gd name="connsiteX22" fmla="*/ 1678887 w 3998011"/>
              <a:gd name="connsiteY22" fmla="*/ 776200 h 1258800"/>
              <a:gd name="connsiteX23" fmla="*/ 1970987 w 3998011"/>
              <a:gd name="connsiteY23" fmla="*/ 738100 h 1258800"/>
              <a:gd name="connsiteX24" fmla="*/ 2072587 w 3998011"/>
              <a:gd name="connsiteY24" fmla="*/ 636500 h 1258800"/>
              <a:gd name="connsiteX25" fmla="*/ 2326587 w 3998011"/>
              <a:gd name="connsiteY25" fmla="*/ 674600 h 1258800"/>
              <a:gd name="connsiteX26" fmla="*/ 2961587 w 3998011"/>
              <a:gd name="connsiteY26" fmla="*/ 509500 h 1258800"/>
              <a:gd name="connsiteX27" fmla="*/ 3126687 w 3998011"/>
              <a:gd name="connsiteY27" fmla="*/ 369800 h 1258800"/>
              <a:gd name="connsiteX28" fmla="*/ 3545787 w 3998011"/>
              <a:gd name="connsiteY28" fmla="*/ 255500 h 1258800"/>
              <a:gd name="connsiteX29" fmla="*/ 3990287 w 3998011"/>
              <a:gd name="connsiteY29" fmla="*/ 166600 h 12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98011" h="1258800">
                <a:moveTo>
                  <a:pt x="3990287" y="166600"/>
                </a:moveTo>
                <a:cubicBezTo>
                  <a:pt x="4036854" y="147550"/>
                  <a:pt x="3859054" y="168717"/>
                  <a:pt x="3825187" y="141200"/>
                </a:cubicBezTo>
                <a:cubicBezTo>
                  <a:pt x="3791320" y="113683"/>
                  <a:pt x="3835770" y="14200"/>
                  <a:pt x="3787087" y="1500"/>
                </a:cubicBezTo>
                <a:cubicBezTo>
                  <a:pt x="3738404" y="-11200"/>
                  <a:pt x="3605054" y="60767"/>
                  <a:pt x="3533087" y="65000"/>
                </a:cubicBezTo>
                <a:cubicBezTo>
                  <a:pt x="3461120" y="69233"/>
                  <a:pt x="3425137" y="20550"/>
                  <a:pt x="3355287" y="26900"/>
                </a:cubicBezTo>
                <a:cubicBezTo>
                  <a:pt x="3285437" y="33250"/>
                  <a:pt x="3177487" y="75583"/>
                  <a:pt x="3113987" y="103100"/>
                </a:cubicBezTo>
                <a:cubicBezTo>
                  <a:pt x="3050487" y="130617"/>
                  <a:pt x="3035670" y="168717"/>
                  <a:pt x="2974287" y="192000"/>
                </a:cubicBezTo>
                <a:cubicBezTo>
                  <a:pt x="2912904" y="215283"/>
                  <a:pt x="2857870" y="213167"/>
                  <a:pt x="2745687" y="242800"/>
                </a:cubicBezTo>
                <a:cubicBezTo>
                  <a:pt x="2633504" y="272433"/>
                  <a:pt x="2421837" y="344400"/>
                  <a:pt x="2301187" y="369800"/>
                </a:cubicBezTo>
                <a:cubicBezTo>
                  <a:pt x="2180537" y="395200"/>
                  <a:pt x="2074704" y="369800"/>
                  <a:pt x="2021787" y="395200"/>
                </a:cubicBezTo>
                <a:cubicBezTo>
                  <a:pt x="1968870" y="420600"/>
                  <a:pt x="2023904" y="517967"/>
                  <a:pt x="1983687" y="522200"/>
                </a:cubicBezTo>
                <a:cubicBezTo>
                  <a:pt x="1943470" y="526433"/>
                  <a:pt x="1856687" y="410017"/>
                  <a:pt x="1780487" y="420600"/>
                </a:cubicBezTo>
                <a:cubicBezTo>
                  <a:pt x="1704287" y="431183"/>
                  <a:pt x="1592104" y="564533"/>
                  <a:pt x="1526487" y="585700"/>
                </a:cubicBezTo>
                <a:cubicBezTo>
                  <a:pt x="1460870" y="606867"/>
                  <a:pt x="1498970" y="534900"/>
                  <a:pt x="1386787" y="547600"/>
                </a:cubicBezTo>
                <a:cubicBezTo>
                  <a:pt x="1274604" y="560300"/>
                  <a:pt x="959220" y="600517"/>
                  <a:pt x="853387" y="661900"/>
                </a:cubicBezTo>
                <a:cubicBezTo>
                  <a:pt x="747554" y="723283"/>
                  <a:pt x="804704" y="862983"/>
                  <a:pt x="751787" y="915900"/>
                </a:cubicBezTo>
                <a:cubicBezTo>
                  <a:pt x="698870" y="968817"/>
                  <a:pt x="535887" y="979400"/>
                  <a:pt x="535887" y="979400"/>
                </a:cubicBezTo>
                <a:cubicBezTo>
                  <a:pt x="421587" y="1013267"/>
                  <a:pt x="142187" y="1072533"/>
                  <a:pt x="65987" y="1119100"/>
                </a:cubicBezTo>
                <a:cubicBezTo>
                  <a:pt x="-10213" y="1165667"/>
                  <a:pt x="-37730" y="1258800"/>
                  <a:pt x="78687" y="1258800"/>
                </a:cubicBezTo>
                <a:cubicBezTo>
                  <a:pt x="195104" y="1258800"/>
                  <a:pt x="629020" y="1169900"/>
                  <a:pt x="764487" y="1119100"/>
                </a:cubicBezTo>
                <a:cubicBezTo>
                  <a:pt x="899954" y="1068300"/>
                  <a:pt x="817404" y="1000567"/>
                  <a:pt x="891487" y="954000"/>
                </a:cubicBezTo>
                <a:cubicBezTo>
                  <a:pt x="965570" y="907433"/>
                  <a:pt x="1077754" y="869333"/>
                  <a:pt x="1208987" y="839700"/>
                </a:cubicBezTo>
                <a:cubicBezTo>
                  <a:pt x="1340220" y="810067"/>
                  <a:pt x="1678887" y="776200"/>
                  <a:pt x="1678887" y="776200"/>
                </a:cubicBezTo>
                <a:cubicBezTo>
                  <a:pt x="1805887" y="759267"/>
                  <a:pt x="1905370" y="761383"/>
                  <a:pt x="1970987" y="738100"/>
                </a:cubicBezTo>
                <a:cubicBezTo>
                  <a:pt x="2036604" y="714817"/>
                  <a:pt x="2013320" y="647083"/>
                  <a:pt x="2072587" y="636500"/>
                </a:cubicBezTo>
                <a:cubicBezTo>
                  <a:pt x="2131854" y="625917"/>
                  <a:pt x="2178420" y="695767"/>
                  <a:pt x="2326587" y="674600"/>
                </a:cubicBezTo>
                <a:cubicBezTo>
                  <a:pt x="2474754" y="653433"/>
                  <a:pt x="2828237" y="560300"/>
                  <a:pt x="2961587" y="509500"/>
                </a:cubicBezTo>
                <a:cubicBezTo>
                  <a:pt x="3094937" y="458700"/>
                  <a:pt x="3029320" y="412133"/>
                  <a:pt x="3126687" y="369800"/>
                </a:cubicBezTo>
                <a:cubicBezTo>
                  <a:pt x="3224054" y="327467"/>
                  <a:pt x="3401854" y="289367"/>
                  <a:pt x="3545787" y="255500"/>
                </a:cubicBezTo>
                <a:cubicBezTo>
                  <a:pt x="3689720" y="221633"/>
                  <a:pt x="3943720" y="185650"/>
                  <a:pt x="3990287" y="166600"/>
                </a:cubicBezTo>
                <a:close/>
              </a:path>
            </a:pathLst>
          </a:custGeom>
          <a:solidFill>
            <a:srgbClr val="AF0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orme libre 24">
            <a:extLst>
              <a:ext uri="{FF2B5EF4-FFF2-40B4-BE49-F238E27FC236}">
                <a16:creationId xmlns:a16="http://schemas.microsoft.com/office/drawing/2014/main" id="{EABB59BD-25BA-3541-B926-A1D2D9969DAE}"/>
              </a:ext>
            </a:extLst>
          </p:cNvPr>
          <p:cNvSpPr/>
          <p:nvPr/>
        </p:nvSpPr>
        <p:spPr>
          <a:xfrm>
            <a:off x="8301978" y="3285997"/>
            <a:ext cx="2515577" cy="460806"/>
          </a:xfrm>
          <a:custGeom>
            <a:avLst/>
            <a:gdLst>
              <a:gd name="connsiteX0" fmla="*/ 80022 w 2515577"/>
              <a:gd name="connsiteY0" fmla="*/ 295403 h 460806"/>
              <a:gd name="connsiteX1" fmla="*/ 1057922 w 2515577"/>
              <a:gd name="connsiteY1" fmla="*/ 143003 h 460806"/>
              <a:gd name="connsiteX2" fmla="*/ 1311922 w 2515577"/>
              <a:gd name="connsiteY2" fmla="*/ 130303 h 460806"/>
              <a:gd name="connsiteX3" fmla="*/ 1731022 w 2515577"/>
              <a:gd name="connsiteY3" fmla="*/ 3303 h 460806"/>
              <a:gd name="connsiteX4" fmla="*/ 2099322 w 2515577"/>
              <a:gd name="connsiteY4" fmla="*/ 54103 h 460806"/>
              <a:gd name="connsiteX5" fmla="*/ 2505722 w 2515577"/>
              <a:gd name="connsiteY5" fmla="*/ 231903 h 460806"/>
              <a:gd name="connsiteX6" fmla="*/ 2366022 w 2515577"/>
              <a:gd name="connsiteY6" fmla="*/ 460503 h 460806"/>
              <a:gd name="connsiteX7" fmla="*/ 2099322 w 2515577"/>
              <a:gd name="connsiteY7" fmla="*/ 282703 h 460806"/>
              <a:gd name="connsiteX8" fmla="*/ 1604022 w 2515577"/>
              <a:gd name="connsiteY8" fmla="*/ 371603 h 460806"/>
              <a:gd name="connsiteX9" fmla="*/ 1273822 w 2515577"/>
              <a:gd name="connsiteY9" fmla="*/ 447803 h 460806"/>
              <a:gd name="connsiteX10" fmla="*/ 880122 w 2515577"/>
              <a:gd name="connsiteY10" fmla="*/ 447803 h 460806"/>
              <a:gd name="connsiteX11" fmla="*/ 549922 w 2515577"/>
              <a:gd name="connsiteY11" fmla="*/ 409703 h 460806"/>
              <a:gd name="connsiteX12" fmla="*/ 283222 w 2515577"/>
              <a:gd name="connsiteY12" fmla="*/ 435103 h 460806"/>
              <a:gd name="connsiteX13" fmla="*/ 80022 w 2515577"/>
              <a:gd name="connsiteY13" fmla="*/ 384303 h 460806"/>
              <a:gd name="connsiteX14" fmla="*/ 80022 w 2515577"/>
              <a:gd name="connsiteY14" fmla="*/ 295403 h 460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15577" h="460806">
                <a:moveTo>
                  <a:pt x="80022" y="295403"/>
                </a:moveTo>
                <a:cubicBezTo>
                  <a:pt x="243005" y="255186"/>
                  <a:pt x="852605" y="170520"/>
                  <a:pt x="1057922" y="143003"/>
                </a:cubicBezTo>
                <a:cubicBezTo>
                  <a:pt x="1263239" y="115486"/>
                  <a:pt x="1199739" y="153586"/>
                  <a:pt x="1311922" y="130303"/>
                </a:cubicBezTo>
                <a:cubicBezTo>
                  <a:pt x="1424105" y="107020"/>
                  <a:pt x="1599789" y="16003"/>
                  <a:pt x="1731022" y="3303"/>
                </a:cubicBezTo>
                <a:cubicBezTo>
                  <a:pt x="1862255" y="-9397"/>
                  <a:pt x="1970205" y="16003"/>
                  <a:pt x="2099322" y="54103"/>
                </a:cubicBezTo>
                <a:cubicBezTo>
                  <a:pt x="2228439" y="92203"/>
                  <a:pt x="2461272" y="164170"/>
                  <a:pt x="2505722" y="231903"/>
                </a:cubicBezTo>
                <a:cubicBezTo>
                  <a:pt x="2550172" y="299636"/>
                  <a:pt x="2433755" y="452036"/>
                  <a:pt x="2366022" y="460503"/>
                </a:cubicBezTo>
                <a:cubicBezTo>
                  <a:pt x="2298289" y="468970"/>
                  <a:pt x="2226322" y="297520"/>
                  <a:pt x="2099322" y="282703"/>
                </a:cubicBezTo>
                <a:cubicBezTo>
                  <a:pt x="1972322" y="267886"/>
                  <a:pt x="1741605" y="344086"/>
                  <a:pt x="1604022" y="371603"/>
                </a:cubicBezTo>
                <a:cubicBezTo>
                  <a:pt x="1466439" y="399120"/>
                  <a:pt x="1394472" y="435103"/>
                  <a:pt x="1273822" y="447803"/>
                </a:cubicBezTo>
                <a:cubicBezTo>
                  <a:pt x="1153172" y="460503"/>
                  <a:pt x="1000772" y="454153"/>
                  <a:pt x="880122" y="447803"/>
                </a:cubicBezTo>
                <a:cubicBezTo>
                  <a:pt x="759472" y="441453"/>
                  <a:pt x="649405" y="411820"/>
                  <a:pt x="549922" y="409703"/>
                </a:cubicBezTo>
                <a:cubicBezTo>
                  <a:pt x="450439" y="407586"/>
                  <a:pt x="361539" y="439336"/>
                  <a:pt x="283222" y="435103"/>
                </a:cubicBezTo>
                <a:cubicBezTo>
                  <a:pt x="204905" y="430870"/>
                  <a:pt x="80022" y="384303"/>
                  <a:pt x="80022" y="384303"/>
                </a:cubicBezTo>
                <a:cubicBezTo>
                  <a:pt x="48272" y="367370"/>
                  <a:pt x="-82961" y="335620"/>
                  <a:pt x="80022" y="295403"/>
                </a:cubicBezTo>
                <a:close/>
              </a:path>
            </a:pathLst>
          </a:custGeom>
          <a:solidFill>
            <a:srgbClr val="AF0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orme libre 25">
            <a:extLst>
              <a:ext uri="{FF2B5EF4-FFF2-40B4-BE49-F238E27FC236}">
                <a16:creationId xmlns:a16="http://schemas.microsoft.com/office/drawing/2014/main" id="{C7F73F1F-AD72-D941-8ED6-5A6759A457D6}"/>
              </a:ext>
            </a:extLst>
          </p:cNvPr>
          <p:cNvSpPr/>
          <p:nvPr/>
        </p:nvSpPr>
        <p:spPr>
          <a:xfrm>
            <a:off x="5245100" y="3702836"/>
            <a:ext cx="5385186" cy="869164"/>
          </a:xfrm>
          <a:custGeom>
            <a:avLst/>
            <a:gdLst>
              <a:gd name="connsiteX0" fmla="*/ 0 w 5385186"/>
              <a:gd name="connsiteY0" fmla="*/ 869164 h 869164"/>
              <a:gd name="connsiteX1" fmla="*/ 1117600 w 5385186"/>
              <a:gd name="connsiteY1" fmla="*/ 729464 h 869164"/>
              <a:gd name="connsiteX2" fmla="*/ 1778000 w 5385186"/>
              <a:gd name="connsiteY2" fmla="*/ 691364 h 869164"/>
              <a:gd name="connsiteX3" fmla="*/ 2273300 w 5385186"/>
              <a:gd name="connsiteY3" fmla="*/ 513564 h 869164"/>
              <a:gd name="connsiteX4" fmla="*/ 2908300 w 5385186"/>
              <a:gd name="connsiteY4" fmla="*/ 538964 h 869164"/>
              <a:gd name="connsiteX5" fmla="*/ 3479800 w 5385186"/>
              <a:gd name="connsiteY5" fmla="*/ 475464 h 869164"/>
              <a:gd name="connsiteX6" fmla="*/ 3975100 w 5385186"/>
              <a:gd name="connsiteY6" fmla="*/ 284964 h 869164"/>
              <a:gd name="connsiteX7" fmla="*/ 4356100 w 5385186"/>
              <a:gd name="connsiteY7" fmla="*/ 297664 h 869164"/>
              <a:gd name="connsiteX8" fmla="*/ 4737100 w 5385186"/>
              <a:gd name="connsiteY8" fmla="*/ 208764 h 869164"/>
              <a:gd name="connsiteX9" fmla="*/ 5359400 w 5385186"/>
              <a:gd name="connsiteY9" fmla="*/ 170664 h 869164"/>
              <a:gd name="connsiteX10" fmla="*/ 5219700 w 5385186"/>
              <a:gd name="connsiteY10" fmla="*/ 18264 h 869164"/>
              <a:gd name="connsiteX11" fmla="*/ 4787900 w 5385186"/>
              <a:gd name="connsiteY11" fmla="*/ 18264 h 869164"/>
              <a:gd name="connsiteX12" fmla="*/ 4445000 w 5385186"/>
              <a:gd name="connsiteY12" fmla="*/ 157964 h 869164"/>
              <a:gd name="connsiteX13" fmla="*/ 4305300 w 5385186"/>
              <a:gd name="connsiteY13" fmla="*/ 107164 h 869164"/>
              <a:gd name="connsiteX14" fmla="*/ 3924300 w 5385186"/>
              <a:gd name="connsiteY14" fmla="*/ 132564 h 869164"/>
              <a:gd name="connsiteX15" fmla="*/ 3606800 w 5385186"/>
              <a:gd name="connsiteY15" fmla="*/ 310364 h 869164"/>
              <a:gd name="connsiteX16" fmla="*/ 3276600 w 5385186"/>
              <a:gd name="connsiteY16" fmla="*/ 297664 h 869164"/>
              <a:gd name="connsiteX17" fmla="*/ 3009900 w 5385186"/>
              <a:gd name="connsiteY17" fmla="*/ 386564 h 869164"/>
              <a:gd name="connsiteX18" fmla="*/ 2857500 w 5385186"/>
              <a:gd name="connsiteY18" fmla="*/ 221464 h 869164"/>
              <a:gd name="connsiteX19" fmla="*/ 2273300 w 5385186"/>
              <a:gd name="connsiteY19" fmla="*/ 272264 h 869164"/>
              <a:gd name="connsiteX20" fmla="*/ 1282700 w 5385186"/>
              <a:gd name="connsiteY20" fmla="*/ 386564 h 869164"/>
              <a:gd name="connsiteX21" fmla="*/ 215900 w 5385186"/>
              <a:gd name="connsiteY21" fmla="*/ 856464 h 86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385186" h="869164">
                <a:moveTo>
                  <a:pt x="0" y="869164"/>
                </a:moveTo>
                <a:lnTo>
                  <a:pt x="1117600" y="729464"/>
                </a:lnTo>
                <a:cubicBezTo>
                  <a:pt x="1413933" y="699831"/>
                  <a:pt x="1585383" y="727347"/>
                  <a:pt x="1778000" y="691364"/>
                </a:cubicBezTo>
                <a:cubicBezTo>
                  <a:pt x="1970617" y="655381"/>
                  <a:pt x="2084917" y="538964"/>
                  <a:pt x="2273300" y="513564"/>
                </a:cubicBezTo>
                <a:cubicBezTo>
                  <a:pt x="2461683" y="488164"/>
                  <a:pt x="2707217" y="545314"/>
                  <a:pt x="2908300" y="538964"/>
                </a:cubicBezTo>
                <a:cubicBezTo>
                  <a:pt x="3109383" y="532614"/>
                  <a:pt x="3302000" y="517797"/>
                  <a:pt x="3479800" y="475464"/>
                </a:cubicBezTo>
                <a:cubicBezTo>
                  <a:pt x="3657600" y="433131"/>
                  <a:pt x="3829050" y="314597"/>
                  <a:pt x="3975100" y="284964"/>
                </a:cubicBezTo>
                <a:cubicBezTo>
                  <a:pt x="4121150" y="255331"/>
                  <a:pt x="4229100" y="310364"/>
                  <a:pt x="4356100" y="297664"/>
                </a:cubicBezTo>
                <a:cubicBezTo>
                  <a:pt x="4483100" y="284964"/>
                  <a:pt x="4569883" y="229931"/>
                  <a:pt x="4737100" y="208764"/>
                </a:cubicBezTo>
                <a:cubicBezTo>
                  <a:pt x="4904317" y="187597"/>
                  <a:pt x="5278967" y="202414"/>
                  <a:pt x="5359400" y="170664"/>
                </a:cubicBezTo>
                <a:cubicBezTo>
                  <a:pt x="5439833" y="138914"/>
                  <a:pt x="5314950" y="43664"/>
                  <a:pt x="5219700" y="18264"/>
                </a:cubicBezTo>
                <a:cubicBezTo>
                  <a:pt x="5124450" y="-7136"/>
                  <a:pt x="4917017" y="-5019"/>
                  <a:pt x="4787900" y="18264"/>
                </a:cubicBezTo>
                <a:cubicBezTo>
                  <a:pt x="4658783" y="41547"/>
                  <a:pt x="4525433" y="143147"/>
                  <a:pt x="4445000" y="157964"/>
                </a:cubicBezTo>
                <a:cubicBezTo>
                  <a:pt x="4364567" y="172781"/>
                  <a:pt x="4392083" y="111397"/>
                  <a:pt x="4305300" y="107164"/>
                </a:cubicBezTo>
                <a:cubicBezTo>
                  <a:pt x="4218517" y="102931"/>
                  <a:pt x="4040717" y="98697"/>
                  <a:pt x="3924300" y="132564"/>
                </a:cubicBezTo>
                <a:cubicBezTo>
                  <a:pt x="3807883" y="166431"/>
                  <a:pt x="3714750" y="282847"/>
                  <a:pt x="3606800" y="310364"/>
                </a:cubicBezTo>
                <a:cubicBezTo>
                  <a:pt x="3498850" y="337881"/>
                  <a:pt x="3376083" y="284964"/>
                  <a:pt x="3276600" y="297664"/>
                </a:cubicBezTo>
                <a:cubicBezTo>
                  <a:pt x="3177117" y="310364"/>
                  <a:pt x="3079750" y="399264"/>
                  <a:pt x="3009900" y="386564"/>
                </a:cubicBezTo>
                <a:cubicBezTo>
                  <a:pt x="2940050" y="373864"/>
                  <a:pt x="2980267" y="240514"/>
                  <a:pt x="2857500" y="221464"/>
                </a:cubicBezTo>
                <a:cubicBezTo>
                  <a:pt x="2734733" y="202414"/>
                  <a:pt x="2535767" y="244747"/>
                  <a:pt x="2273300" y="272264"/>
                </a:cubicBezTo>
                <a:cubicBezTo>
                  <a:pt x="2010833" y="299781"/>
                  <a:pt x="1625600" y="289197"/>
                  <a:pt x="1282700" y="386564"/>
                </a:cubicBezTo>
                <a:cubicBezTo>
                  <a:pt x="939800" y="483931"/>
                  <a:pt x="577850" y="670197"/>
                  <a:pt x="215900" y="856464"/>
                </a:cubicBezTo>
              </a:path>
            </a:pathLst>
          </a:custGeom>
          <a:solidFill>
            <a:srgbClr val="950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orme libre 30">
            <a:extLst>
              <a:ext uri="{FF2B5EF4-FFF2-40B4-BE49-F238E27FC236}">
                <a16:creationId xmlns:a16="http://schemas.microsoft.com/office/drawing/2014/main" id="{0126E128-DD85-154C-B5C8-44458316B574}"/>
              </a:ext>
            </a:extLst>
          </p:cNvPr>
          <p:cNvSpPr/>
          <p:nvPr/>
        </p:nvSpPr>
        <p:spPr>
          <a:xfrm>
            <a:off x="6579448" y="1371433"/>
            <a:ext cx="3509621" cy="5144362"/>
          </a:xfrm>
          <a:custGeom>
            <a:avLst/>
            <a:gdLst>
              <a:gd name="connsiteX0" fmla="*/ 2638970 w 3509621"/>
              <a:gd name="connsiteY0" fmla="*/ 214948 h 5144362"/>
              <a:gd name="connsiteX1" fmla="*/ 2245270 w 3509621"/>
              <a:gd name="connsiteY1" fmla="*/ 1116648 h 5144362"/>
              <a:gd name="connsiteX2" fmla="*/ 2042070 w 3509621"/>
              <a:gd name="connsiteY2" fmla="*/ 2361248 h 5144362"/>
              <a:gd name="connsiteX3" fmla="*/ 2054770 w 3509621"/>
              <a:gd name="connsiteY3" fmla="*/ 3478848 h 5144362"/>
              <a:gd name="connsiteX4" fmla="*/ 2232570 w 3509621"/>
              <a:gd name="connsiteY4" fmla="*/ 4367848 h 5144362"/>
              <a:gd name="connsiteX5" fmla="*/ 2194470 w 3509621"/>
              <a:gd name="connsiteY5" fmla="*/ 4850448 h 5144362"/>
              <a:gd name="connsiteX6" fmla="*/ 1622970 w 3509621"/>
              <a:gd name="connsiteY6" fmla="*/ 5129848 h 5144362"/>
              <a:gd name="connsiteX7" fmla="*/ 797470 w 3509621"/>
              <a:gd name="connsiteY7" fmla="*/ 5053648 h 5144362"/>
              <a:gd name="connsiteX8" fmla="*/ 124370 w 3509621"/>
              <a:gd name="connsiteY8" fmla="*/ 4621848 h 5144362"/>
              <a:gd name="connsiteX9" fmla="*/ 73570 w 3509621"/>
              <a:gd name="connsiteY9" fmla="*/ 3720148 h 5144362"/>
              <a:gd name="connsiteX10" fmla="*/ 911770 w 3509621"/>
              <a:gd name="connsiteY10" fmla="*/ 2970848 h 5144362"/>
              <a:gd name="connsiteX11" fmla="*/ 1864270 w 3509621"/>
              <a:gd name="connsiteY11" fmla="*/ 2881948 h 5144362"/>
              <a:gd name="connsiteX12" fmla="*/ 1953170 w 3509621"/>
              <a:gd name="connsiteY12" fmla="*/ 2907348 h 5144362"/>
              <a:gd name="connsiteX13" fmla="*/ 2016670 w 3509621"/>
              <a:gd name="connsiteY13" fmla="*/ 3313748 h 5144362"/>
              <a:gd name="connsiteX14" fmla="*/ 1521370 w 3509621"/>
              <a:gd name="connsiteY14" fmla="*/ 3389948 h 5144362"/>
              <a:gd name="connsiteX15" fmla="*/ 975270 w 3509621"/>
              <a:gd name="connsiteY15" fmla="*/ 3567748 h 5144362"/>
              <a:gd name="connsiteX16" fmla="*/ 708570 w 3509621"/>
              <a:gd name="connsiteY16" fmla="*/ 4139248 h 5144362"/>
              <a:gd name="connsiteX17" fmla="*/ 873670 w 3509621"/>
              <a:gd name="connsiteY17" fmla="*/ 4634548 h 5144362"/>
              <a:gd name="connsiteX18" fmla="*/ 1483270 w 3509621"/>
              <a:gd name="connsiteY18" fmla="*/ 4837748 h 5144362"/>
              <a:gd name="connsiteX19" fmla="*/ 2270670 w 3509621"/>
              <a:gd name="connsiteY19" fmla="*/ 4685348 h 5144362"/>
              <a:gd name="connsiteX20" fmla="*/ 2765970 w 3509621"/>
              <a:gd name="connsiteY20" fmla="*/ 4240848 h 5144362"/>
              <a:gd name="connsiteX21" fmla="*/ 2804070 w 3509621"/>
              <a:gd name="connsiteY21" fmla="*/ 3516948 h 5144362"/>
              <a:gd name="connsiteX22" fmla="*/ 2626270 w 3509621"/>
              <a:gd name="connsiteY22" fmla="*/ 2450148 h 5144362"/>
              <a:gd name="connsiteX23" fmla="*/ 2689770 w 3509621"/>
              <a:gd name="connsiteY23" fmla="*/ 1523048 h 5144362"/>
              <a:gd name="connsiteX24" fmla="*/ 3400970 w 3509621"/>
              <a:gd name="connsiteY24" fmla="*/ 392748 h 5144362"/>
              <a:gd name="connsiteX25" fmla="*/ 3439070 w 3509621"/>
              <a:gd name="connsiteY25" fmla="*/ 303848 h 5144362"/>
              <a:gd name="connsiteX26" fmla="*/ 2740570 w 3509621"/>
              <a:gd name="connsiteY26" fmla="*/ 11748 h 5144362"/>
              <a:gd name="connsiteX27" fmla="*/ 2715170 w 3509621"/>
              <a:gd name="connsiteY27" fmla="*/ 75248 h 5144362"/>
              <a:gd name="connsiteX28" fmla="*/ 2638970 w 3509621"/>
              <a:gd name="connsiteY28" fmla="*/ 214948 h 5144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509621" h="5144362">
                <a:moveTo>
                  <a:pt x="2638970" y="214948"/>
                </a:moveTo>
                <a:cubicBezTo>
                  <a:pt x="2560653" y="388515"/>
                  <a:pt x="2344753" y="758932"/>
                  <a:pt x="2245270" y="1116648"/>
                </a:cubicBezTo>
                <a:cubicBezTo>
                  <a:pt x="2145787" y="1474364"/>
                  <a:pt x="2073820" y="1967548"/>
                  <a:pt x="2042070" y="2361248"/>
                </a:cubicBezTo>
                <a:cubicBezTo>
                  <a:pt x="2010320" y="2754948"/>
                  <a:pt x="2023020" y="3144415"/>
                  <a:pt x="2054770" y="3478848"/>
                </a:cubicBezTo>
                <a:cubicBezTo>
                  <a:pt x="2086520" y="3813281"/>
                  <a:pt x="2209287" y="4139248"/>
                  <a:pt x="2232570" y="4367848"/>
                </a:cubicBezTo>
                <a:cubicBezTo>
                  <a:pt x="2255853" y="4596448"/>
                  <a:pt x="2296070" y="4723448"/>
                  <a:pt x="2194470" y="4850448"/>
                </a:cubicBezTo>
                <a:cubicBezTo>
                  <a:pt x="2092870" y="4977448"/>
                  <a:pt x="1855803" y="5095981"/>
                  <a:pt x="1622970" y="5129848"/>
                </a:cubicBezTo>
                <a:cubicBezTo>
                  <a:pt x="1390137" y="5163715"/>
                  <a:pt x="1047237" y="5138315"/>
                  <a:pt x="797470" y="5053648"/>
                </a:cubicBezTo>
                <a:cubicBezTo>
                  <a:pt x="547703" y="4968981"/>
                  <a:pt x="245020" y="4844098"/>
                  <a:pt x="124370" y="4621848"/>
                </a:cubicBezTo>
                <a:cubicBezTo>
                  <a:pt x="3720" y="4399598"/>
                  <a:pt x="-57663" y="3995315"/>
                  <a:pt x="73570" y="3720148"/>
                </a:cubicBezTo>
                <a:cubicBezTo>
                  <a:pt x="204803" y="3444981"/>
                  <a:pt x="613320" y="3110548"/>
                  <a:pt x="911770" y="2970848"/>
                </a:cubicBezTo>
                <a:cubicBezTo>
                  <a:pt x="1210220" y="2831148"/>
                  <a:pt x="1690703" y="2892531"/>
                  <a:pt x="1864270" y="2881948"/>
                </a:cubicBezTo>
                <a:cubicBezTo>
                  <a:pt x="2037837" y="2871365"/>
                  <a:pt x="1927770" y="2835381"/>
                  <a:pt x="1953170" y="2907348"/>
                </a:cubicBezTo>
                <a:cubicBezTo>
                  <a:pt x="1978570" y="2979315"/>
                  <a:pt x="2088637" y="3233315"/>
                  <a:pt x="2016670" y="3313748"/>
                </a:cubicBezTo>
                <a:cubicBezTo>
                  <a:pt x="1944703" y="3394181"/>
                  <a:pt x="1694937" y="3347615"/>
                  <a:pt x="1521370" y="3389948"/>
                </a:cubicBezTo>
                <a:cubicBezTo>
                  <a:pt x="1347803" y="3432281"/>
                  <a:pt x="1110737" y="3442865"/>
                  <a:pt x="975270" y="3567748"/>
                </a:cubicBezTo>
                <a:cubicBezTo>
                  <a:pt x="839803" y="3692631"/>
                  <a:pt x="725503" y="3961448"/>
                  <a:pt x="708570" y="4139248"/>
                </a:cubicBezTo>
                <a:cubicBezTo>
                  <a:pt x="691637" y="4317048"/>
                  <a:pt x="744553" y="4518131"/>
                  <a:pt x="873670" y="4634548"/>
                </a:cubicBezTo>
                <a:cubicBezTo>
                  <a:pt x="1002787" y="4750965"/>
                  <a:pt x="1250437" y="4829281"/>
                  <a:pt x="1483270" y="4837748"/>
                </a:cubicBezTo>
                <a:cubicBezTo>
                  <a:pt x="1716103" y="4846215"/>
                  <a:pt x="2056887" y="4784831"/>
                  <a:pt x="2270670" y="4685348"/>
                </a:cubicBezTo>
                <a:cubicBezTo>
                  <a:pt x="2484453" y="4585865"/>
                  <a:pt x="2677070" y="4435581"/>
                  <a:pt x="2765970" y="4240848"/>
                </a:cubicBezTo>
                <a:cubicBezTo>
                  <a:pt x="2854870" y="4046115"/>
                  <a:pt x="2827353" y="3815398"/>
                  <a:pt x="2804070" y="3516948"/>
                </a:cubicBezTo>
                <a:cubicBezTo>
                  <a:pt x="2780787" y="3218498"/>
                  <a:pt x="2645320" y="2782465"/>
                  <a:pt x="2626270" y="2450148"/>
                </a:cubicBezTo>
                <a:cubicBezTo>
                  <a:pt x="2607220" y="2117831"/>
                  <a:pt x="2560653" y="1865948"/>
                  <a:pt x="2689770" y="1523048"/>
                </a:cubicBezTo>
                <a:cubicBezTo>
                  <a:pt x="2818887" y="1180148"/>
                  <a:pt x="3276087" y="595948"/>
                  <a:pt x="3400970" y="392748"/>
                </a:cubicBezTo>
                <a:cubicBezTo>
                  <a:pt x="3525853" y="189548"/>
                  <a:pt x="3549137" y="367348"/>
                  <a:pt x="3439070" y="303848"/>
                </a:cubicBezTo>
                <a:cubicBezTo>
                  <a:pt x="3329003" y="240348"/>
                  <a:pt x="2740570" y="11748"/>
                  <a:pt x="2740570" y="11748"/>
                </a:cubicBezTo>
                <a:cubicBezTo>
                  <a:pt x="2619920" y="-26352"/>
                  <a:pt x="2734220" y="37148"/>
                  <a:pt x="2715170" y="75248"/>
                </a:cubicBezTo>
                <a:cubicBezTo>
                  <a:pt x="2696120" y="113348"/>
                  <a:pt x="2717287" y="41381"/>
                  <a:pt x="2638970" y="21494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950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Forme libre 31">
            <a:extLst>
              <a:ext uri="{FF2B5EF4-FFF2-40B4-BE49-F238E27FC236}">
                <a16:creationId xmlns:a16="http://schemas.microsoft.com/office/drawing/2014/main" id="{7A395F90-C34D-084D-932C-0E5F79F10BAC}"/>
              </a:ext>
            </a:extLst>
          </p:cNvPr>
          <p:cNvSpPr/>
          <p:nvPr/>
        </p:nvSpPr>
        <p:spPr>
          <a:xfrm>
            <a:off x="8712010" y="1473170"/>
            <a:ext cx="739764" cy="4587620"/>
          </a:xfrm>
          <a:custGeom>
            <a:avLst/>
            <a:gdLst>
              <a:gd name="connsiteX0" fmla="*/ 736790 w 739764"/>
              <a:gd name="connsiteY0" fmla="*/ 30 h 4587620"/>
              <a:gd name="connsiteX1" fmla="*/ 406590 w 739764"/>
              <a:gd name="connsiteY1" fmla="*/ 571530 h 4587620"/>
              <a:gd name="connsiteX2" fmla="*/ 381190 w 739764"/>
              <a:gd name="connsiteY2" fmla="*/ 787430 h 4587620"/>
              <a:gd name="connsiteX3" fmla="*/ 279590 w 739764"/>
              <a:gd name="connsiteY3" fmla="*/ 1079530 h 4587620"/>
              <a:gd name="connsiteX4" fmla="*/ 165290 w 739764"/>
              <a:gd name="connsiteY4" fmla="*/ 1422430 h 4587620"/>
              <a:gd name="connsiteX5" fmla="*/ 177990 w 739764"/>
              <a:gd name="connsiteY5" fmla="*/ 1828830 h 4587620"/>
              <a:gd name="connsiteX6" fmla="*/ 76390 w 739764"/>
              <a:gd name="connsiteY6" fmla="*/ 2108230 h 4587620"/>
              <a:gd name="connsiteX7" fmla="*/ 76390 w 739764"/>
              <a:gd name="connsiteY7" fmla="*/ 2603530 h 4587620"/>
              <a:gd name="connsiteX8" fmla="*/ 190 w 739764"/>
              <a:gd name="connsiteY8" fmla="*/ 2933730 h 4587620"/>
              <a:gd name="connsiteX9" fmla="*/ 101790 w 739764"/>
              <a:gd name="connsiteY9" fmla="*/ 3187730 h 4587620"/>
              <a:gd name="connsiteX10" fmla="*/ 127190 w 739764"/>
              <a:gd name="connsiteY10" fmla="*/ 3492530 h 4587620"/>
              <a:gd name="connsiteX11" fmla="*/ 177990 w 739764"/>
              <a:gd name="connsiteY11" fmla="*/ 3797330 h 4587620"/>
              <a:gd name="connsiteX12" fmla="*/ 266890 w 739764"/>
              <a:gd name="connsiteY12" fmla="*/ 4114830 h 4587620"/>
              <a:gd name="connsiteX13" fmla="*/ 190690 w 739764"/>
              <a:gd name="connsiteY13" fmla="*/ 4483130 h 4587620"/>
              <a:gd name="connsiteX14" fmla="*/ 139890 w 739764"/>
              <a:gd name="connsiteY14" fmla="*/ 4572030 h 4587620"/>
              <a:gd name="connsiteX15" fmla="*/ 330390 w 739764"/>
              <a:gd name="connsiteY15" fmla="*/ 4216430 h 4587620"/>
              <a:gd name="connsiteX16" fmla="*/ 216090 w 739764"/>
              <a:gd name="connsiteY16" fmla="*/ 3581430 h 4587620"/>
              <a:gd name="connsiteX17" fmla="*/ 139890 w 739764"/>
              <a:gd name="connsiteY17" fmla="*/ 2908330 h 4587620"/>
              <a:gd name="connsiteX18" fmla="*/ 203390 w 739764"/>
              <a:gd name="connsiteY18" fmla="*/ 2438430 h 4587620"/>
              <a:gd name="connsiteX19" fmla="*/ 139890 w 739764"/>
              <a:gd name="connsiteY19" fmla="*/ 2070130 h 4587620"/>
              <a:gd name="connsiteX20" fmla="*/ 279590 w 739764"/>
              <a:gd name="connsiteY20" fmla="*/ 1600230 h 4587620"/>
              <a:gd name="connsiteX21" fmla="*/ 343090 w 739764"/>
              <a:gd name="connsiteY21" fmla="*/ 1092230 h 4587620"/>
              <a:gd name="connsiteX22" fmla="*/ 558990 w 739764"/>
              <a:gd name="connsiteY22" fmla="*/ 596930 h 4587620"/>
              <a:gd name="connsiteX23" fmla="*/ 736790 w 739764"/>
              <a:gd name="connsiteY23" fmla="*/ 30 h 458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9764" h="4587620">
                <a:moveTo>
                  <a:pt x="736790" y="30"/>
                </a:moveTo>
                <a:cubicBezTo>
                  <a:pt x="711390" y="-4203"/>
                  <a:pt x="465857" y="440297"/>
                  <a:pt x="406590" y="571530"/>
                </a:cubicBezTo>
                <a:cubicBezTo>
                  <a:pt x="347323" y="702763"/>
                  <a:pt x="402357" y="702763"/>
                  <a:pt x="381190" y="787430"/>
                </a:cubicBezTo>
                <a:cubicBezTo>
                  <a:pt x="360023" y="872097"/>
                  <a:pt x="315573" y="973697"/>
                  <a:pt x="279590" y="1079530"/>
                </a:cubicBezTo>
                <a:cubicBezTo>
                  <a:pt x="243607" y="1185363"/>
                  <a:pt x="182223" y="1297547"/>
                  <a:pt x="165290" y="1422430"/>
                </a:cubicBezTo>
                <a:cubicBezTo>
                  <a:pt x="148357" y="1547313"/>
                  <a:pt x="192807" y="1714530"/>
                  <a:pt x="177990" y="1828830"/>
                </a:cubicBezTo>
                <a:cubicBezTo>
                  <a:pt x="163173" y="1943130"/>
                  <a:pt x="93323" y="1979113"/>
                  <a:pt x="76390" y="2108230"/>
                </a:cubicBezTo>
                <a:cubicBezTo>
                  <a:pt x="59457" y="2237347"/>
                  <a:pt x="89090" y="2465947"/>
                  <a:pt x="76390" y="2603530"/>
                </a:cubicBezTo>
                <a:cubicBezTo>
                  <a:pt x="63690" y="2741113"/>
                  <a:pt x="-4043" y="2836363"/>
                  <a:pt x="190" y="2933730"/>
                </a:cubicBezTo>
                <a:cubicBezTo>
                  <a:pt x="4423" y="3031097"/>
                  <a:pt x="80623" y="3094597"/>
                  <a:pt x="101790" y="3187730"/>
                </a:cubicBezTo>
                <a:cubicBezTo>
                  <a:pt x="122957" y="3280863"/>
                  <a:pt x="114490" y="3390930"/>
                  <a:pt x="127190" y="3492530"/>
                </a:cubicBezTo>
                <a:cubicBezTo>
                  <a:pt x="139890" y="3594130"/>
                  <a:pt x="154707" y="3693613"/>
                  <a:pt x="177990" y="3797330"/>
                </a:cubicBezTo>
                <a:cubicBezTo>
                  <a:pt x="201273" y="3901047"/>
                  <a:pt x="264773" y="4000530"/>
                  <a:pt x="266890" y="4114830"/>
                </a:cubicBezTo>
                <a:cubicBezTo>
                  <a:pt x="269007" y="4229130"/>
                  <a:pt x="211857" y="4406930"/>
                  <a:pt x="190690" y="4483130"/>
                </a:cubicBezTo>
                <a:cubicBezTo>
                  <a:pt x="169523" y="4559330"/>
                  <a:pt x="116607" y="4616480"/>
                  <a:pt x="139890" y="4572030"/>
                </a:cubicBezTo>
                <a:cubicBezTo>
                  <a:pt x="163173" y="4527580"/>
                  <a:pt x="317690" y="4381530"/>
                  <a:pt x="330390" y="4216430"/>
                </a:cubicBezTo>
                <a:cubicBezTo>
                  <a:pt x="343090" y="4051330"/>
                  <a:pt x="247840" y="3799447"/>
                  <a:pt x="216090" y="3581430"/>
                </a:cubicBezTo>
                <a:cubicBezTo>
                  <a:pt x="184340" y="3363413"/>
                  <a:pt x="142007" y="3098830"/>
                  <a:pt x="139890" y="2908330"/>
                </a:cubicBezTo>
                <a:cubicBezTo>
                  <a:pt x="137773" y="2717830"/>
                  <a:pt x="203390" y="2578130"/>
                  <a:pt x="203390" y="2438430"/>
                </a:cubicBezTo>
                <a:cubicBezTo>
                  <a:pt x="203390" y="2298730"/>
                  <a:pt x="127190" y="2209830"/>
                  <a:pt x="139890" y="2070130"/>
                </a:cubicBezTo>
                <a:cubicBezTo>
                  <a:pt x="152590" y="1930430"/>
                  <a:pt x="245723" y="1763213"/>
                  <a:pt x="279590" y="1600230"/>
                </a:cubicBezTo>
                <a:cubicBezTo>
                  <a:pt x="313457" y="1437247"/>
                  <a:pt x="296523" y="1259447"/>
                  <a:pt x="343090" y="1092230"/>
                </a:cubicBezTo>
                <a:cubicBezTo>
                  <a:pt x="389657" y="925013"/>
                  <a:pt x="499723" y="776847"/>
                  <a:pt x="558990" y="596930"/>
                </a:cubicBezTo>
                <a:cubicBezTo>
                  <a:pt x="618257" y="417013"/>
                  <a:pt x="762190" y="4263"/>
                  <a:pt x="736790" y="30"/>
                </a:cubicBezTo>
                <a:close/>
              </a:path>
            </a:pathLst>
          </a:custGeom>
          <a:solidFill>
            <a:srgbClr val="AF0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orme libre 32">
            <a:extLst>
              <a:ext uri="{FF2B5EF4-FFF2-40B4-BE49-F238E27FC236}">
                <a16:creationId xmlns:a16="http://schemas.microsoft.com/office/drawing/2014/main" id="{4EB2099C-357C-3348-9BA3-FF6F2FCA498F}"/>
              </a:ext>
            </a:extLst>
          </p:cNvPr>
          <p:cNvSpPr/>
          <p:nvPr/>
        </p:nvSpPr>
        <p:spPr>
          <a:xfrm>
            <a:off x="7086600" y="4495453"/>
            <a:ext cx="1725342" cy="1856154"/>
          </a:xfrm>
          <a:custGeom>
            <a:avLst/>
            <a:gdLst>
              <a:gd name="connsiteX0" fmla="*/ 1701800 w 1725342"/>
              <a:gd name="connsiteY0" fmla="*/ 1587847 h 1856154"/>
              <a:gd name="connsiteX1" fmla="*/ 1371600 w 1725342"/>
              <a:gd name="connsiteY1" fmla="*/ 1727547 h 1856154"/>
              <a:gd name="connsiteX2" fmla="*/ 1041400 w 1725342"/>
              <a:gd name="connsiteY2" fmla="*/ 1803747 h 1856154"/>
              <a:gd name="connsiteX3" fmla="*/ 558800 w 1725342"/>
              <a:gd name="connsiteY3" fmla="*/ 1765647 h 1856154"/>
              <a:gd name="connsiteX4" fmla="*/ 393700 w 1725342"/>
              <a:gd name="connsiteY4" fmla="*/ 1613247 h 1856154"/>
              <a:gd name="connsiteX5" fmla="*/ 165100 w 1725342"/>
              <a:gd name="connsiteY5" fmla="*/ 1371947 h 1856154"/>
              <a:gd name="connsiteX6" fmla="*/ 63500 w 1725342"/>
              <a:gd name="connsiteY6" fmla="*/ 1003647 h 1856154"/>
              <a:gd name="connsiteX7" fmla="*/ 203200 w 1725342"/>
              <a:gd name="connsiteY7" fmla="*/ 724247 h 1856154"/>
              <a:gd name="connsiteX8" fmla="*/ 292100 w 1725342"/>
              <a:gd name="connsiteY8" fmla="*/ 343247 h 1856154"/>
              <a:gd name="connsiteX9" fmla="*/ 800100 w 1725342"/>
              <a:gd name="connsiteY9" fmla="*/ 228947 h 1856154"/>
              <a:gd name="connsiteX10" fmla="*/ 990600 w 1725342"/>
              <a:gd name="connsiteY10" fmla="*/ 76547 h 1856154"/>
              <a:gd name="connsiteX11" fmla="*/ 1473200 w 1725342"/>
              <a:gd name="connsiteY11" fmla="*/ 89247 h 1856154"/>
              <a:gd name="connsiteX12" fmla="*/ 1168400 w 1725342"/>
              <a:gd name="connsiteY12" fmla="*/ 347 h 1856154"/>
              <a:gd name="connsiteX13" fmla="*/ 825500 w 1725342"/>
              <a:gd name="connsiteY13" fmla="*/ 127347 h 1856154"/>
              <a:gd name="connsiteX14" fmla="*/ 571500 w 1725342"/>
              <a:gd name="connsiteY14" fmla="*/ 216247 h 1856154"/>
              <a:gd name="connsiteX15" fmla="*/ 165100 w 1725342"/>
              <a:gd name="connsiteY15" fmla="*/ 470247 h 1856154"/>
              <a:gd name="connsiteX16" fmla="*/ 165100 w 1725342"/>
              <a:gd name="connsiteY16" fmla="*/ 724247 h 1856154"/>
              <a:gd name="connsiteX17" fmla="*/ 0 w 1725342"/>
              <a:gd name="connsiteY17" fmla="*/ 1130647 h 1856154"/>
              <a:gd name="connsiteX18" fmla="*/ 165100 w 1725342"/>
              <a:gd name="connsiteY18" fmla="*/ 1384647 h 1856154"/>
              <a:gd name="connsiteX19" fmla="*/ 444500 w 1725342"/>
              <a:gd name="connsiteY19" fmla="*/ 1689447 h 1856154"/>
              <a:gd name="connsiteX20" fmla="*/ 698500 w 1725342"/>
              <a:gd name="connsiteY20" fmla="*/ 1854547 h 1856154"/>
              <a:gd name="connsiteX21" fmla="*/ 1308100 w 1725342"/>
              <a:gd name="connsiteY21" fmla="*/ 1765647 h 1856154"/>
              <a:gd name="connsiteX22" fmla="*/ 1651000 w 1725342"/>
              <a:gd name="connsiteY22" fmla="*/ 1638647 h 1856154"/>
              <a:gd name="connsiteX23" fmla="*/ 1701800 w 1725342"/>
              <a:gd name="connsiteY23" fmla="*/ 1587847 h 1856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25342" h="1856154">
                <a:moveTo>
                  <a:pt x="1701800" y="1587847"/>
                </a:moveTo>
                <a:cubicBezTo>
                  <a:pt x="1655233" y="1602664"/>
                  <a:pt x="1481667" y="1691564"/>
                  <a:pt x="1371600" y="1727547"/>
                </a:cubicBezTo>
                <a:cubicBezTo>
                  <a:pt x="1261533" y="1763530"/>
                  <a:pt x="1176867" y="1797397"/>
                  <a:pt x="1041400" y="1803747"/>
                </a:cubicBezTo>
                <a:cubicBezTo>
                  <a:pt x="905933" y="1810097"/>
                  <a:pt x="666750" y="1797397"/>
                  <a:pt x="558800" y="1765647"/>
                </a:cubicBezTo>
                <a:cubicBezTo>
                  <a:pt x="450850" y="1733897"/>
                  <a:pt x="459317" y="1678864"/>
                  <a:pt x="393700" y="1613247"/>
                </a:cubicBezTo>
                <a:cubicBezTo>
                  <a:pt x="328083" y="1547630"/>
                  <a:pt x="220133" y="1473547"/>
                  <a:pt x="165100" y="1371947"/>
                </a:cubicBezTo>
                <a:cubicBezTo>
                  <a:pt x="110067" y="1270347"/>
                  <a:pt x="57150" y="1111597"/>
                  <a:pt x="63500" y="1003647"/>
                </a:cubicBezTo>
                <a:cubicBezTo>
                  <a:pt x="69850" y="895697"/>
                  <a:pt x="165100" y="834314"/>
                  <a:pt x="203200" y="724247"/>
                </a:cubicBezTo>
                <a:cubicBezTo>
                  <a:pt x="241300" y="614180"/>
                  <a:pt x="192617" y="425797"/>
                  <a:pt x="292100" y="343247"/>
                </a:cubicBezTo>
                <a:cubicBezTo>
                  <a:pt x="391583" y="260697"/>
                  <a:pt x="683683" y="273397"/>
                  <a:pt x="800100" y="228947"/>
                </a:cubicBezTo>
                <a:cubicBezTo>
                  <a:pt x="916517" y="184497"/>
                  <a:pt x="878417" y="99830"/>
                  <a:pt x="990600" y="76547"/>
                </a:cubicBezTo>
                <a:cubicBezTo>
                  <a:pt x="1102783" y="53264"/>
                  <a:pt x="1443567" y="101947"/>
                  <a:pt x="1473200" y="89247"/>
                </a:cubicBezTo>
                <a:cubicBezTo>
                  <a:pt x="1502833" y="76547"/>
                  <a:pt x="1276350" y="-6003"/>
                  <a:pt x="1168400" y="347"/>
                </a:cubicBezTo>
                <a:cubicBezTo>
                  <a:pt x="1060450" y="6697"/>
                  <a:pt x="924983" y="91364"/>
                  <a:pt x="825500" y="127347"/>
                </a:cubicBezTo>
                <a:cubicBezTo>
                  <a:pt x="726017" y="163330"/>
                  <a:pt x="681567" y="159097"/>
                  <a:pt x="571500" y="216247"/>
                </a:cubicBezTo>
                <a:cubicBezTo>
                  <a:pt x="461433" y="273397"/>
                  <a:pt x="232833" y="385580"/>
                  <a:pt x="165100" y="470247"/>
                </a:cubicBezTo>
                <a:cubicBezTo>
                  <a:pt x="97367" y="554914"/>
                  <a:pt x="192617" y="614180"/>
                  <a:pt x="165100" y="724247"/>
                </a:cubicBezTo>
                <a:cubicBezTo>
                  <a:pt x="137583" y="834314"/>
                  <a:pt x="0" y="1020580"/>
                  <a:pt x="0" y="1130647"/>
                </a:cubicBezTo>
                <a:cubicBezTo>
                  <a:pt x="0" y="1240714"/>
                  <a:pt x="91017" y="1291514"/>
                  <a:pt x="165100" y="1384647"/>
                </a:cubicBezTo>
                <a:cubicBezTo>
                  <a:pt x="239183" y="1477780"/>
                  <a:pt x="355600" y="1611130"/>
                  <a:pt x="444500" y="1689447"/>
                </a:cubicBezTo>
                <a:cubicBezTo>
                  <a:pt x="533400" y="1767764"/>
                  <a:pt x="554567" y="1841847"/>
                  <a:pt x="698500" y="1854547"/>
                </a:cubicBezTo>
                <a:cubicBezTo>
                  <a:pt x="842433" y="1867247"/>
                  <a:pt x="1149350" y="1801630"/>
                  <a:pt x="1308100" y="1765647"/>
                </a:cubicBezTo>
                <a:cubicBezTo>
                  <a:pt x="1466850" y="1729664"/>
                  <a:pt x="1579033" y="1666164"/>
                  <a:pt x="1651000" y="1638647"/>
                </a:cubicBezTo>
                <a:cubicBezTo>
                  <a:pt x="1722967" y="1611130"/>
                  <a:pt x="1748367" y="1573030"/>
                  <a:pt x="1701800" y="1587847"/>
                </a:cubicBezTo>
                <a:close/>
              </a:path>
            </a:pathLst>
          </a:custGeom>
          <a:solidFill>
            <a:srgbClr val="AF0204"/>
          </a:solidFill>
          <a:ln>
            <a:solidFill>
              <a:srgbClr val="AF0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orme libre 34">
            <a:extLst>
              <a:ext uri="{FF2B5EF4-FFF2-40B4-BE49-F238E27FC236}">
                <a16:creationId xmlns:a16="http://schemas.microsoft.com/office/drawing/2014/main" id="{DD516F01-F8C8-9F41-BA05-CF70C465FBA4}"/>
              </a:ext>
            </a:extLst>
          </p:cNvPr>
          <p:cNvSpPr/>
          <p:nvPr/>
        </p:nvSpPr>
        <p:spPr>
          <a:xfrm>
            <a:off x="8915202" y="1519424"/>
            <a:ext cx="824127" cy="4411565"/>
          </a:xfrm>
          <a:custGeom>
            <a:avLst/>
            <a:gdLst>
              <a:gd name="connsiteX0" fmla="*/ 800298 w 824127"/>
              <a:gd name="connsiteY0" fmla="*/ 4576 h 4411565"/>
              <a:gd name="connsiteX1" fmla="*/ 647898 w 824127"/>
              <a:gd name="connsiteY1" fmla="*/ 271276 h 4411565"/>
              <a:gd name="connsiteX2" fmla="*/ 584398 w 824127"/>
              <a:gd name="connsiteY2" fmla="*/ 576076 h 4411565"/>
              <a:gd name="connsiteX3" fmla="*/ 381198 w 824127"/>
              <a:gd name="connsiteY3" fmla="*/ 791976 h 4411565"/>
              <a:gd name="connsiteX4" fmla="*/ 177998 w 824127"/>
              <a:gd name="connsiteY4" fmla="*/ 1198376 h 4411565"/>
              <a:gd name="connsiteX5" fmla="*/ 165298 w 824127"/>
              <a:gd name="connsiteY5" fmla="*/ 1592076 h 4411565"/>
              <a:gd name="connsiteX6" fmla="*/ 38298 w 824127"/>
              <a:gd name="connsiteY6" fmla="*/ 2023876 h 4411565"/>
              <a:gd name="connsiteX7" fmla="*/ 152598 w 824127"/>
              <a:gd name="connsiteY7" fmla="*/ 2404876 h 4411565"/>
              <a:gd name="connsiteX8" fmla="*/ 63698 w 824127"/>
              <a:gd name="connsiteY8" fmla="*/ 2747776 h 4411565"/>
              <a:gd name="connsiteX9" fmla="*/ 241498 w 824127"/>
              <a:gd name="connsiteY9" fmla="*/ 3116076 h 4411565"/>
              <a:gd name="connsiteX10" fmla="*/ 139898 w 824127"/>
              <a:gd name="connsiteY10" fmla="*/ 3560576 h 4411565"/>
              <a:gd name="connsiteX11" fmla="*/ 279598 w 824127"/>
              <a:gd name="connsiteY11" fmla="*/ 3941576 h 4411565"/>
              <a:gd name="connsiteX12" fmla="*/ 198 w 824127"/>
              <a:gd name="connsiteY12" fmla="*/ 4411476 h 4411565"/>
              <a:gd name="connsiteX13" fmla="*/ 330398 w 824127"/>
              <a:gd name="connsiteY13" fmla="*/ 3903476 h 4411565"/>
              <a:gd name="connsiteX14" fmla="*/ 279598 w 824127"/>
              <a:gd name="connsiteY14" fmla="*/ 3509776 h 4411565"/>
              <a:gd name="connsiteX15" fmla="*/ 368498 w 824127"/>
              <a:gd name="connsiteY15" fmla="*/ 3116076 h 4411565"/>
              <a:gd name="connsiteX16" fmla="*/ 216098 w 824127"/>
              <a:gd name="connsiteY16" fmla="*/ 2709676 h 4411565"/>
              <a:gd name="connsiteX17" fmla="*/ 241498 w 824127"/>
              <a:gd name="connsiteY17" fmla="*/ 2277876 h 4411565"/>
              <a:gd name="connsiteX18" fmla="*/ 152598 w 824127"/>
              <a:gd name="connsiteY18" fmla="*/ 1973076 h 4411565"/>
              <a:gd name="connsiteX19" fmla="*/ 343098 w 824127"/>
              <a:gd name="connsiteY19" fmla="*/ 1211076 h 4411565"/>
              <a:gd name="connsiteX20" fmla="*/ 368498 w 824127"/>
              <a:gd name="connsiteY20" fmla="*/ 982476 h 4411565"/>
              <a:gd name="connsiteX21" fmla="*/ 774898 w 824127"/>
              <a:gd name="connsiteY21" fmla="*/ 499876 h 4411565"/>
              <a:gd name="connsiteX22" fmla="*/ 800298 w 824127"/>
              <a:gd name="connsiteY22" fmla="*/ 4576 h 4411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24127" h="4411565">
                <a:moveTo>
                  <a:pt x="800298" y="4576"/>
                </a:moveTo>
                <a:cubicBezTo>
                  <a:pt x="779131" y="-33524"/>
                  <a:pt x="683881" y="176026"/>
                  <a:pt x="647898" y="271276"/>
                </a:cubicBezTo>
                <a:cubicBezTo>
                  <a:pt x="611915" y="366526"/>
                  <a:pt x="628848" y="489293"/>
                  <a:pt x="584398" y="576076"/>
                </a:cubicBezTo>
                <a:cubicBezTo>
                  <a:pt x="539948" y="662859"/>
                  <a:pt x="448931" y="688259"/>
                  <a:pt x="381198" y="791976"/>
                </a:cubicBezTo>
                <a:cubicBezTo>
                  <a:pt x="313465" y="895693"/>
                  <a:pt x="213981" y="1065026"/>
                  <a:pt x="177998" y="1198376"/>
                </a:cubicBezTo>
                <a:cubicBezTo>
                  <a:pt x="142015" y="1331726"/>
                  <a:pt x="188581" y="1454493"/>
                  <a:pt x="165298" y="1592076"/>
                </a:cubicBezTo>
                <a:cubicBezTo>
                  <a:pt x="142015" y="1729659"/>
                  <a:pt x="40415" y="1888409"/>
                  <a:pt x="38298" y="2023876"/>
                </a:cubicBezTo>
                <a:cubicBezTo>
                  <a:pt x="36181" y="2159343"/>
                  <a:pt x="148365" y="2284226"/>
                  <a:pt x="152598" y="2404876"/>
                </a:cubicBezTo>
                <a:cubicBezTo>
                  <a:pt x="156831" y="2525526"/>
                  <a:pt x="48881" y="2629243"/>
                  <a:pt x="63698" y="2747776"/>
                </a:cubicBezTo>
                <a:cubicBezTo>
                  <a:pt x="78515" y="2866309"/>
                  <a:pt x="228798" y="2980609"/>
                  <a:pt x="241498" y="3116076"/>
                </a:cubicBezTo>
                <a:cubicBezTo>
                  <a:pt x="254198" y="3251543"/>
                  <a:pt x="133548" y="3422993"/>
                  <a:pt x="139898" y="3560576"/>
                </a:cubicBezTo>
                <a:cubicBezTo>
                  <a:pt x="146248" y="3698159"/>
                  <a:pt x="302881" y="3799759"/>
                  <a:pt x="279598" y="3941576"/>
                </a:cubicBezTo>
                <a:cubicBezTo>
                  <a:pt x="256315" y="4083393"/>
                  <a:pt x="-8269" y="4417826"/>
                  <a:pt x="198" y="4411476"/>
                </a:cubicBezTo>
                <a:cubicBezTo>
                  <a:pt x="8665" y="4405126"/>
                  <a:pt x="283831" y="4053759"/>
                  <a:pt x="330398" y="3903476"/>
                </a:cubicBezTo>
                <a:cubicBezTo>
                  <a:pt x="376965" y="3753193"/>
                  <a:pt x="273248" y="3641009"/>
                  <a:pt x="279598" y="3509776"/>
                </a:cubicBezTo>
                <a:cubicBezTo>
                  <a:pt x="285948" y="3378543"/>
                  <a:pt x="379081" y="3249426"/>
                  <a:pt x="368498" y="3116076"/>
                </a:cubicBezTo>
                <a:cubicBezTo>
                  <a:pt x="357915" y="2982726"/>
                  <a:pt x="237265" y="2849376"/>
                  <a:pt x="216098" y="2709676"/>
                </a:cubicBezTo>
                <a:cubicBezTo>
                  <a:pt x="194931" y="2569976"/>
                  <a:pt x="252081" y="2400643"/>
                  <a:pt x="241498" y="2277876"/>
                </a:cubicBezTo>
                <a:cubicBezTo>
                  <a:pt x="230915" y="2155109"/>
                  <a:pt x="135665" y="2150876"/>
                  <a:pt x="152598" y="1973076"/>
                </a:cubicBezTo>
                <a:cubicBezTo>
                  <a:pt x="169531" y="1795276"/>
                  <a:pt x="307115" y="1376176"/>
                  <a:pt x="343098" y="1211076"/>
                </a:cubicBezTo>
                <a:cubicBezTo>
                  <a:pt x="379081" y="1045976"/>
                  <a:pt x="296531" y="1101009"/>
                  <a:pt x="368498" y="982476"/>
                </a:cubicBezTo>
                <a:cubicBezTo>
                  <a:pt x="440465" y="863943"/>
                  <a:pt x="698698" y="664976"/>
                  <a:pt x="774898" y="499876"/>
                </a:cubicBezTo>
                <a:cubicBezTo>
                  <a:pt x="851098" y="334776"/>
                  <a:pt x="821465" y="42676"/>
                  <a:pt x="800298" y="4576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rgbClr val="AF0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Forme libre 35">
            <a:extLst>
              <a:ext uri="{FF2B5EF4-FFF2-40B4-BE49-F238E27FC236}">
                <a16:creationId xmlns:a16="http://schemas.microsoft.com/office/drawing/2014/main" id="{9758D666-8C9C-B547-89CE-6D493B330052}"/>
              </a:ext>
            </a:extLst>
          </p:cNvPr>
          <p:cNvSpPr/>
          <p:nvPr/>
        </p:nvSpPr>
        <p:spPr>
          <a:xfrm>
            <a:off x="6703566" y="4377092"/>
            <a:ext cx="2028298" cy="2089518"/>
          </a:xfrm>
          <a:custGeom>
            <a:avLst/>
            <a:gdLst>
              <a:gd name="connsiteX0" fmla="*/ 1856234 w 2028298"/>
              <a:gd name="connsiteY0" fmla="*/ 17108 h 2089518"/>
              <a:gd name="connsiteX1" fmla="*/ 1373634 w 2028298"/>
              <a:gd name="connsiteY1" fmla="*/ 17108 h 2089518"/>
              <a:gd name="connsiteX2" fmla="*/ 1183134 w 2028298"/>
              <a:gd name="connsiteY2" fmla="*/ 194908 h 2089518"/>
              <a:gd name="connsiteX3" fmla="*/ 903734 w 2028298"/>
              <a:gd name="connsiteY3" fmla="*/ 207608 h 2089518"/>
              <a:gd name="connsiteX4" fmla="*/ 484634 w 2028298"/>
              <a:gd name="connsiteY4" fmla="*/ 474308 h 2089518"/>
              <a:gd name="connsiteX5" fmla="*/ 332234 w 2028298"/>
              <a:gd name="connsiteY5" fmla="*/ 715608 h 2089518"/>
              <a:gd name="connsiteX6" fmla="*/ 421134 w 2028298"/>
              <a:gd name="connsiteY6" fmla="*/ 893408 h 2089518"/>
              <a:gd name="connsiteX7" fmla="*/ 179834 w 2028298"/>
              <a:gd name="connsiteY7" fmla="*/ 1388708 h 2089518"/>
              <a:gd name="connsiteX8" fmla="*/ 497334 w 2028298"/>
              <a:gd name="connsiteY8" fmla="*/ 1566508 h 2089518"/>
              <a:gd name="connsiteX9" fmla="*/ 649734 w 2028298"/>
              <a:gd name="connsiteY9" fmla="*/ 1833208 h 2089518"/>
              <a:gd name="connsiteX10" fmla="*/ 878334 w 2028298"/>
              <a:gd name="connsiteY10" fmla="*/ 1998308 h 2089518"/>
              <a:gd name="connsiteX11" fmla="*/ 1437134 w 2028298"/>
              <a:gd name="connsiteY11" fmla="*/ 2011008 h 2089518"/>
              <a:gd name="connsiteX12" fmla="*/ 2021334 w 2028298"/>
              <a:gd name="connsiteY12" fmla="*/ 1731608 h 2089518"/>
              <a:gd name="connsiteX13" fmla="*/ 1703834 w 2028298"/>
              <a:gd name="connsiteY13" fmla="*/ 1985608 h 2089518"/>
              <a:gd name="connsiteX14" fmla="*/ 903734 w 2028298"/>
              <a:gd name="connsiteY14" fmla="*/ 2074508 h 2089518"/>
              <a:gd name="connsiteX15" fmla="*/ 383034 w 2028298"/>
              <a:gd name="connsiteY15" fmla="*/ 1693508 h 2089518"/>
              <a:gd name="connsiteX16" fmla="*/ 2034 w 2028298"/>
              <a:gd name="connsiteY16" fmla="*/ 1528408 h 2089518"/>
              <a:gd name="connsiteX17" fmla="*/ 230634 w 2028298"/>
              <a:gd name="connsiteY17" fmla="*/ 906108 h 2089518"/>
              <a:gd name="connsiteX18" fmla="*/ 205234 w 2028298"/>
              <a:gd name="connsiteY18" fmla="*/ 537808 h 2089518"/>
              <a:gd name="connsiteX19" fmla="*/ 916434 w 2028298"/>
              <a:gd name="connsiteY19" fmla="*/ 131408 h 2089518"/>
              <a:gd name="connsiteX20" fmla="*/ 1272034 w 2028298"/>
              <a:gd name="connsiteY20" fmla="*/ 17108 h 2089518"/>
              <a:gd name="connsiteX21" fmla="*/ 1780034 w 2028298"/>
              <a:gd name="connsiteY21" fmla="*/ 29808 h 2089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28298" h="2089518">
                <a:moveTo>
                  <a:pt x="1856234" y="17108"/>
                </a:moveTo>
                <a:cubicBezTo>
                  <a:pt x="1671025" y="2291"/>
                  <a:pt x="1485817" y="-12525"/>
                  <a:pt x="1373634" y="17108"/>
                </a:cubicBezTo>
                <a:cubicBezTo>
                  <a:pt x="1261451" y="46741"/>
                  <a:pt x="1261451" y="163158"/>
                  <a:pt x="1183134" y="194908"/>
                </a:cubicBezTo>
                <a:cubicBezTo>
                  <a:pt x="1104817" y="226658"/>
                  <a:pt x="1020151" y="161041"/>
                  <a:pt x="903734" y="207608"/>
                </a:cubicBezTo>
                <a:cubicBezTo>
                  <a:pt x="787317" y="254175"/>
                  <a:pt x="579884" y="389641"/>
                  <a:pt x="484634" y="474308"/>
                </a:cubicBezTo>
                <a:cubicBezTo>
                  <a:pt x="389384" y="558975"/>
                  <a:pt x="342817" y="645758"/>
                  <a:pt x="332234" y="715608"/>
                </a:cubicBezTo>
                <a:cubicBezTo>
                  <a:pt x="321651" y="785458"/>
                  <a:pt x="446534" y="781225"/>
                  <a:pt x="421134" y="893408"/>
                </a:cubicBezTo>
                <a:cubicBezTo>
                  <a:pt x="395734" y="1005591"/>
                  <a:pt x="167134" y="1276525"/>
                  <a:pt x="179834" y="1388708"/>
                </a:cubicBezTo>
                <a:cubicBezTo>
                  <a:pt x="192534" y="1500891"/>
                  <a:pt x="419017" y="1492425"/>
                  <a:pt x="497334" y="1566508"/>
                </a:cubicBezTo>
                <a:cubicBezTo>
                  <a:pt x="575651" y="1640591"/>
                  <a:pt x="586234" y="1761241"/>
                  <a:pt x="649734" y="1833208"/>
                </a:cubicBezTo>
                <a:cubicBezTo>
                  <a:pt x="713234" y="1905175"/>
                  <a:pt x="747101" y="1968675"/>
                  <a:pt x="878334" y="1998308"/>
                </a:cubicBezTo>
                <a:cubicBezTo>
                  <a:pt x="1009567" y="2027941"/>
                  <a:pt x="1246634" y="2055458"/>
                  <a:pt x="1437134" y="2011008"/>
                </a:cubicBezTo>
                <a:cubicBezTo>
                  <a:pt x="1627634" y="1966558"/>
                  <a:pt x="1976884" y="1735841"/>
                  <a:pt x="2021334" y="1731608"/>
                </a:cubicBezTo>
                <a:cubicBezTo>
                  <a:pt x="2065784" y="1727375"/>
                  <a:pt x="1890101" y="1928458"/>
                  <a:pt x="1703834" y="1985608"/>
                </a:cubicBezTo>
                <a:cubicBezTo>
                  <a:pt x="1517567" y="2042758"/>
                  <a:pt x="1123867" y="2123191"/>
                  <a:pt x="903734" y="2074508"/>
                </a:cubicBezTo>
                <a:cubicBezTo>
                  <a:pt x="683601" y="2025825"/>
                  <a:pt x="533317" y="1784525"/>
                  <a:pt x="383034" y="1693508"/>
                </a:cubicBezTo>
                <a:cubicBezTo>
                  <a:pt x="232751" y="1602491"/>
                  <a:pt x="27434" y="1659641"/>
                  <a:pt x="2034" y="1528408"/>
                </a:cubicBezTo>
                <a:cubicBezTo>
                  <a:pt x="-23366" y="1397175"/>
                  <a:pt x="196767" y="1071208"/>
                  <a:pt x="230634" y="906108"/>
                </a:cubicBezTo>
                <a:cubicBezTo>
                  <a:pt x="264501" y="741008"/>
                  <a:pt x="90934" y="666925"/>
                  <a:pt x="205234" y="537808"/>
                </a:cubicBezTo>
                <a:cubicBezTo>
                  <a:pt x="319534" y="408691"/>
                  <a:pt x="738634" y="218191"/>
                  <a:pt x="916434" y="131408"/>
                </a:cubicBezTo>
                <a:cubicBezTo>
                  <a:pt x="1094234" y="44625"/>
                  <a:pt x="1128101" y="34041"/>
                  <a:pt x="1272034" y="17108"/>
                </a:cubicBezTo>
                <a:cubicBezTo>
                  <a:pt x="1415967" y="175"/>
                  <a:pt x="1598000" y="14991"/>
                  <a:pt x="1780034" y="29808"/>
                </a:cubicBezTo>
              </a:path>
            </a:pathLst>
          </a:custGeom>
          <a:solidFill>
            <a:srgbClr val="C00000"/>
          </a:solidFill>
          <a:ln>
            <a:solidFill>
              <a:srgbClr val="AF0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Forme libre 36">
            <a:extLst>
              <a:ext uri="{FF2B5EF4-FFF2-40B4-BE49-F238E27FC236}">
                <a16:creationId xmlns:a16="http://schemas.microsoft.com/office/drawing/2014/main" id="{534B4E93-1844-3640-BD17-442F4887F607}"/>
              </a:ext>
            </a:extLst>
          </p:cNvPr>
          <p:cNvSpPr/>
          <p:nvPr/>
        </p:nvSpPr>
        <p:spPr>
          <a:xfrm>
            <a:off x="8800431" y="1663607"/>
            <a:ext cx="1233834" cy="4394952"/>
          </a:xfrm>
          <a:custGeom>
            <a:avLst/>
            <a:gdLst>
              <a:gd name="connsiteX0" fmla="*/ 1232569 w 1233834"/>
              <a:gd name="connsiteY0" fmla="*/ 93 h 4394952"/>
              <a:gd name="connsiteX1" fmla="*/ 876969 w 1233834"/>
              <a:gd name="connsiteY1" fmla="*/ 546193 h 4394952"/>
              <a:gd name="connsiteX2" fmla="*/ 419769 w 1233834"/>
              <a:gd name="connsiteY2" fmla="*/ 1257393 h 4394952"/>
              <a:gd name="connsiteX3" fmla="*/ 356269 w 1233834"/>
              <a:gd name="connsiteY3" fmla="*/ 1765393 h 4394952"/>
              <a:gd name="connsiteX4" fmla="*/ 394369 w 1233834"/>
              <a:gd name="connsiteY4" fmla="*/ 2171793 h 4394952"/>
              <a:gd name="connsiteX5" fmla="*/ 445169 w 1233834"/>
              <a:gd name="connsiteY5" fmla="*/ 2540093 h 4394952"/>
              <a:gd name="connsiteX6" fmla="*/ 457869 w 1233834"/>
              <a:gd name="connsiteY6" fmla="*/ 2705193 h 4394952"/>
              <a:gd name="connsiteX7" fmla="*/ 559469 w 1233834"/>
              <a:gd name="connsiteY7" fmla="*/ 3086193 h 4394952"/>
              <a:gd name="connsiteX8" fmla="*/ 572169 w 1233834"/>
              <a:gd name="connsiteY8" fmla="*/ 3454493 h 4394952"/>
              <a:gd name="connsiteX9" fmla="*/ 534069 w 1233834"/>
              <a:gd name="connsiteY9" fmla="*/ 3759293 h 4394952"/>
              <a:gd name="connsiteX10" fmla="*/ 381669 w 1233834"/>
              <a:gd name="connsiteY10" fmla="*/ 4127593 h 4394952"/>
              <a:gd name="connsiteX11" fmla="*/ 669 w 1233834"/>
              <a:gd name="connsiteY11" fmla="*/ 4394293 h 4394952"/>
              <a:gd name="connsiteX12" fmla="*/ 483269 w 1233834"/>
              <a:gd name="connsiteY12" fmla="*/ 4051393 h 4394952"/>
              <a:gd name="connsiteX13" fmla="*/ 673769 w 1233834"/>
              <a:gd name="connsiteY13" fmla="*/ 3721193 h 4394952"/>
              <a:gd name="connsiteX14" fmla="*/ 635669 w 1233834"/>
              <a:gd name="connsiteY14" fmla="*/ 3225893 h 4394952"/>
              <a:gd name="connsiteX15" fmla="*/ 521369 w 1233834"/>
              <a:gd name="connsiteY15" fmla="*/ 2463893 h 4394952"/>
              <a:gd name="connsiteX16" fmla="*/ 445169 w 1233834"/>
              <a:gd name="connsiteY16" fmla="*/ 1739993 h 4394952"/>
              <a:gd name="connsiteX17" fmla="*/ 559469 w 1233834"/>
              <a:gd name="connsiteY17" fmla="*/ 1206593 h 4394952"/>
              <a:gd name="connsiteX18" fmla="*/ 978569 w 1233834"/>
              <a:gd name="connsiteY18" fmla="*/ 508093 h 4394952"/>
              <a:gd name="connsiteX19" fmla="*/ 1232569 w 1233834"/>
              <a:gd name="connsiteY19" fmla="*/ 93 h 439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33834" h="4394952">
                <a:moveTo>
                  <a:pt x="1232569" y="93"/>
                </a:moveTo>
                <a:cubicBezTo>
                  <a:pt x="1215636" y="6443"/>
                  <a:pt x="876969" y="546193"/>
                  <a:pt x="876969" y="546193"/>
                </a:cubicBezTo>
                <a:cubicBezTo>
                  <a:pt x="741502" y="755743"/>
                  <a:pt x="506552" y="1054193"/>
                  <a:pt x="419769" y="1257393"/>
                </a:cubicBezTo>
                <a:cubicBezTo>
                  <a:pt x="332986" y="1460593"/>
                  <a:pt x="360502" y="1612993"/>
                  <a:pt x="356269" y="1765393"/>
                </a:cubicBezTo>
                <a:cubicBezTo>
                  <a:pt x="352036" y="1917793"/>
                  <a:pt x="379552" y="2042676"/>
                  <a:pt x="394369" y="2171793"/>
                </a:cubicBezTo>
                <a:cubicBezTo>
                  <a:pt x="409186" y="2300910"/>
                  <a:pt x="434586" y="2451193"/>
                  <a:pt x="445169" y="2540093"/>
                </a:cubicBezTo>
                <a:cubicBezTo>
                  <a:pt x="455752" y="2628993"/>
                  <a:pt x="438819" y="2614176"/>
                  <a:pt x="457869" y="2705193"/>
                </a:cubicBezTo>
                <a:cubicBezTo>
                  <a:pt x="476919" y="2796210"/>
                  <a:pt x="540419" y="2961310"/>
                  <a:pt x="559469" y="3086193"/>
                </a:cubicBezTo>
                <a:cubicBezTo>
                  <a:pt x="578519" y="3211076"/>
                  <a:pt x="576402" y="3342310"/>
                  <a:pt x="572169" y="3454493"/>
                </a:cubicBezTo>
                <a:cubicBezTo>
                  <a:pt x="567936" y="3566676"/>
                  <a:pt x="565819" y="3647110"/>
                  <a:pt x="534069" y="3759293"/>
                </a:cubicBezTo>
                <a:cubicBezTo>
                  <a:pt x="502319" y="3871476"/>
                  <a:pt x="470569" y="4021760"/>
                  <a:pt x="381669" y="4127593"/>
                </a:cubicBezTo>
                <a:cubicBezTo>
                  <a:pt x="292769" y="4233426"/>
                  <a:pt x="-16264" y="4406993"/>
                  <a:pt x="669" y="4394293"/>
                </a:cubicBezTo>
                <a:cubicBezTo>
                  <a:pt x="17602" y="4381593"/>
                  <a:pt x="371086" y="4163576"/>
                  <a:pt x="483269" y="4051393"/>
                </a:cubicBezTo>
                <a:cubicBezTo>
                  <a:pt x="595452" y="3939210"/>
                  <a:pt x="648369" y="3858776"/>
                  <a:pt x="673769" y="3721193"/>
                </a:cubicBezTo>
                <a:cubicBezTo>
                  <a:pt x="699169" y="3583610"/>
                  <a:pt x="661069" y="3435443"/>
                  <a:pt x="635669" y="3225893"/>
                </a:cubicBezTo>
                <a:cubicBezTo>
                  <a:pt x="610269" y="3016343"/>
                  <a:pt x="553119" y="2711543"/>
                  <a:pt x="521369" y="2463893"/>
                </a:cubicBezTo>
                <a:cubicBezTo>
                  <a:pt x="489619" y="2216243"/>
                  <a:pt x="438819" y="1949543"/>
                  <a:pt x="445169" y="1739993"/>
                </a:cubicBezTo>
                <a:cubicBezTo>
                  <a:pt x="451519" y="1530443"/>
                  <a:pt x="470569" y="1411910"/>
                  <a:pt x="559469" y="1206593"/>
                </a:cubicBezTo>
                <a:cubicBezTo>
                  <a:pt x="648369" y="1001276"/>
                  <a:pt x="864269" y="704943"/>
                  <a:pt x="978569" y="508093"/>
                </a:cubicBezTo>
                <a:cubicBezTo>
                  <a:pt x="1092869" y="311243"/>
                  <a:pt x="1249502" y="-6257"/>
                  <a:pt x="1232569" y="93"/>
                </a:cubicBezTo>
                <a:close/>
              </a:path>
            </a:pathLst>
          </a:custGeom>
          <a:solidFill>
            <a:srgbClr val="950405"/>
          </a:solidFill>
          <a:ln>
            <a:solidFill>
              <a:srgbClr val="950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Forme libre 37">
            <a:extLst>
              <a:ext uri="{FF2B5EF4-FFF2-40B4-BE49-F238E27FC236}">
                <a16:creationId xmlns:a16="http://schemas.microsoft.com/office/drawing/2014/main" id="{F00E2712-4B70-A644-BEF1-D3831DD8EF27}"/>
              </a:ext>
            </a:extLst>
          </p:cNvPr>
          <p:cNvSpPr/>
          <p:nvPr/>
        </p:nvSpPr>
        <p:spPr>
          <a:xfrm>
            <a:off x="7225391" y="4688666"/>
            <a:ext cx="1563009" cy="1528820"/>
          </a:xfrm>
          <a:custGeom>
            <a:avLst/>
            <a:gdLst>
              <a:gd name="connsiteX0" fmla="*/ 1499509 w 1563009"/>
              <a:gd name="connsiteY0" fmla="*/ 1394634 h 1528820"/>
              <a:gd name="connsiteX1" fmla="*/ 1055009 w 1563009"/>
              <a:gd name="connsiteY1" fmla="*/ 1521634 h 1528820"/>
              <a:gd name="connsiteX2" fmla="*/ 623209 w 1563009"/>
              <a:gd name="connsiteY2" fmla="*/ 1496234 h 1528820"/>
              <a:gd name="connsiteX3" fmla="*/ 254909 w 1563009"/>
              <a:gd name="connsiteY3" fmla="*/ 1356534 h 1528820"/>
              <a:gd name="connsiteX4" fmla="*/ 64409 w 1563009"/>
              <a:gd name="connsiteY4" fmla="*/ 1204134 h 1528820"/>
              <a:gd name="connsiteX5" fmla="*/ 909 w 1563009"/>
              <a:gd name="connsiteY5" fmla="*/ 835834 h 1528820"/>
              <a:gd name="connsiteX6" fmla="*/ 102509 w 1563009"/>
              <a:gd name="connsiteY6" fmla="*/ 721534 h 1528820"/>
              <a:gd name="connsiteX7" fmla="*/ 166009 w 1563009"/>
              <a:gd name="connsiteY7" fmla="*/ 378634 h 1528820"/>
              <a:gd name="connsiteX8" fmla="*/ 394609 w 1563009"/>
              <a:gd name="connsiteY8" fmla="*/ 188134 h 1528820"/>
              <a:gd name="connsiteX9" fmla="*/ 458109 w 1563009"/>
              <a:gd name="connsiteY9" fmla="*/ 99234 h 1528820"/>
              <a:gd name="connsiteX10" fmla="*/ 826409 w 1563009"/>
              <a:gd name="connsiteY10" fmla="*/ 86534 h 1528820"/>
              <a:gd name="connsiteX11" fmla="*/ 1105809 w 1563009"/>
              <a:gd name="connsiteY11" fmla="*/ 10334 h 1528820"/>
              <a:gd name="connsiteX12" fmla="*/ 1347109 w 1563009"/>
              <a:gd name="connsiteY12" fmla="*/ 10334 h 1528820"/>
              <a:gd name="connsiteX13" fmla="*/ 1156609 w 1563009"/>
              <a:gd name="connsiteY13" fmla="*/ 99234 h 1528820"/>
              <a:gd name="connsiteX14" fmla="*/ 432709 w 1563009"/>
              <a:gd name="connsiteY14" fmla="*/ 226234 h 1528820"/>
              <a:gd name="connsiteX15" fmla="*/ 229509 w 1563009"/>
              <a:gd name="connsiteY15" fmla="*/ 531034 h 1528820"/>
              <a:gd name="connsiteX16" fmla="*/ 115209 w 1563009"/>
              <a:gd name="connsiteY16" fmla="*/ 937434 h 1528820"/>
              <a:gd name="connsiteX17" fmla="*/ 254909 w 1563009"/>
              <a:gd name="connsiteY17" fmla="*/ 1267634 h 1528820"/>
              <a:gd name="connsiteX18" fmla="*/ 712109 w 1563009"/>
              <a:gd name="connsiteY18" fmla="*/ 1458134 h 1528820"/>
              <a:gd name="connsiteX19" fmla="*/ 1563009 w 1563009"/>
              <a:gd name="connsiteY19" fmla="*/ 1420034 h 1528820"/>
              <a:gd name="connsiteX20" fmla="*/ 1563009 w 1563009"/>
              <a:gd name="connsiteY20" fmla="*/ 1420034 h 1528820"/>
              <a:gd name="connsiteX21" fmla="*/ 1563009 w 1563009"/>
              <a:gd name="connsiteY21" fmla="*/ 1420034 h 1528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63009" h="1528820">
                <a:moveTo>
                  <a:pt x="1499509" y="1394634"/>
                </a:moveTo>
                <a:cubicBezTo>
                  <a:pt x="1350284" y="1449667"/>
                  <a:pt x="1201059" y="1504701"/>
                  <a:pt x="1055009" y="1521634"/>
                </a:cubicBezTo>
                <a:cubicBezTo>
                  <a:pt x="908959" y="1538567"/>
                  <a:pt x="756559" y="1523751"/>
                  <a:pt x="623209" y="1496234"/>
                </a:cubicBezTo>
                <a:cubicBezTo>
                  <a:pt x="489859" y="1468717"/>
                  <a:pt x="348042" y="1405217"/>
                  <a:pt x="254909" y="1356534"/>
                </a:cubicBezTo>
                <a:cubicBezTo>
                  <a:pt x="161776" y="1307851"/>
                  <a:pt x="106742" y="1290917"/>
                  <a:pt x="64409" y="1204134"/>
                </a:cubicBezTo>
                <a:cubicBezTo>
                  <a:pt x="22076" y="1117351"/>
                  <a:pt x="-5441" y="916267"/>
                  <a:pt x="909" y="835834"/>
                </a:cubicBezTo>
                <a:cubicBezTo>
                  <a:pt x="7259" y="755401"/>
                  <a:pt x="74992" y="797734"/>
                  <a:pt x="102509" y="721534"/>
                </a:cubicBezTo>
                <a:cubicBezTo>
                  <a:pt x="130026" y="645334"/>
                  <a:pt x="117326" y="467534"/>
                  <a:pt x="166009" y="378634"/>
                </a:cubicBezTo>
                <a:cubicBezTo>
                  <a:pt x="214692" y="289734"/>
                  <a:pt x="345926" y="234701"/>
                  <a:pt x="394609" y="188134"/>
                </a:cubicBezTo>
                <a:cubicBezTo>
                  <a:pt x="443292" y="141567"/>
                  <a:pt x="386142" y="116167"/>
                  <a:pt x="458109" y="99234"/>
                </a:cubicBezTo>
                <a:cubicBezTo>
                  <a:pt x="530076" y="82301"/>
                  <a:pt x="718459" y="101351"/>
                  <a:pt x="826409" y="86534"/>
                </a:cubicBezTo>
                <a:cubicBezTo>
                  <a:pt x="934359" y="71717"/>
                  <a:pt x="1019026" y="23034"/>
                  <a:pt x="1105809" y="10334"/>
                </a:cubicBezTo>
                <a:cubicBezTo>
                  <a:pt x="1192592" y="-2366"/>
                  <a:pt x="1338642" y="-4483"/>
                  <a:pt x="1347109" y="10334"/>
                </a:cubicBezTo>
                <a:cubicBezTo>
                  <a:pt x="1355576" y="25151"/>
                  <a:pt x="1309009" y="63251"/>
                  <a:pt x="1156609" y="99234"/>
                </a:cubicBezTo>
                <a:cubicBezTo>
                  <a:pt x="1004209" y="135217"/>
                  <a:pt x="587226" y="154267"/>
                  <a:pt x="432709" y="226234"/>
                </a:cubicBezTo>
                <a:cubicBezTo>
                  <a:pt x="278192" y="298201"/>
                  <a:pt x="282426" y="412501"/>
                  <a:pt x="229509" y="531034"/>
                </a:cubicBezTo>
                <a:cubicBezTo>
                  <a:pt x="176592" y="649567"/>
                  <a:pt x="110976" y="814667"/>
                  <a:pt x="115209" y="937434"/>
                </a:cubicBezTo>
                <a:cubicBezTo>
                  <a:pt x="119442" y="1060201"/>
                  <a:pt x="155426" y="1180851"/>
                  <a:pt x="254909" y="1267634"/>
                </a:cubicBezTo>
                <a:cubicBezTo>
                  <a:pt x="354392" y="1354417"/>
                  <a:pt x="494092" y="1432734"/>
                  <a:pt x="712109" y="1458134"/>
                </a:cubicBezTo>
                <a:cubicBezTo>
                  <a:pt x="930126" y="1483534"/>
                  <a:pt x="1563009" y="1420034"/>
                  <a:pt x="1563009" y="1420034"/>
                </a:cubicBezTo>
                <a:lnTo>
                  <a:pt x="1563009" y="1420034"/>
                </a:lnTo>
                <a:lnTo>
                  <a:pt x="1563009" y="1420034"/>
                </a:lnTo>
              </a:path>
            </a:pathLst>
          </a:custGeom>
          <a:solidFill>
            <a:srgbClr val="950405"/>
          </a:solidFill>
          <a:ln>
            <a:solidFill>
              <a:srgbClr val="950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405B8C4-F79B-CD47-BD9A-6BCB972F1282}"/>
              </a:ext>
            </a:extLst>
          </p:cNvPr>
          <p:cNvSpPr txBox="1"/>
          <p:nvPr/>
        </p:nvSpPr>
        <p:spPr>
          <a:xfrm>
            <a:off x="1625891" y="5607903"/>
            <a:ext cx="3855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rgbClr val="0070C0"/>
                </a:solidFill>
              </a:rPr>
              <a:t>lar</a:t>
            </a:r>
            <a:r>
              <a:rPr lang="fr-FR" sz="4800" dirty="0">
                <a:solidFill>
                  <a:srgbClr val="FF0000"/>
                </a:solidFill>
              </a:rPr>
              <a:t>d</a:t>
            </a:r>
            <a:r>
              <a:rPr lang="fr-FR" sz="4800" dirty="0">
                <a:solidFill>
                  <a:srgbClr val="0070C0"/>
                </a:solidFill>
              </a:rPr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371378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-0.05013 0.0023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" y="11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L -0.04063 0.0018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896 0.00185 L -0.04896 0.00185 " pathEditMode="relative" ptsTypes="AAA"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896 0.00185 L -0.04896 0.00185 " pathEditMode="relative" ptsTypes="AAA"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/>
      <p:bldP spid="9" grpId="0"/>
      <p:bldP spid="9" grpId="1"/>
      <p:bldP spid="10" grpId="1"/>
      <p:bldP spid="10" grpId="2"/>
      <p:bldP spid="11" grpId="1"/>
      <p:bldP spid="11" grpId="2"/>
      <p:bldP spid="13" grpId="0" animBg="1"/>
      <p:bldP spid="15" grpId="0" animBg="1"/>
      <p:bldP spid="23" grpId="0" animBg="1"/>
      <p:bldP spid="24" grpId="0" animBg="1"/>
      <p:bldP spid="25" grpId="0" animBg="1"/>
      <p:bldP spid="26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BF486C-9917-0741-A994-55C42F38DA57}"/>
              </a:ext>
            </a:extLst>
          </p:cNvPr>
          <p:cNvSpPr txBox="1"/>
          <p:nvPr/>
        </p:nvSpPr>
        <p:spPr>
          <a:xfrm>
            <a:off x="475526" y="77553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388643-D41D-E344-A7EF-142BC05E6888}"/>
              </a:ext>
            </a:extLst>
          </p:cNvPr>
          <p:cNvSpPr txBox="1"/>
          <p:nvPr/>
        </p:nvSpPr>
        <p:spPr>
          <a:xfrm>
            <a:off x="4551744" y="77553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2.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2C487D-90B0-8540-B43C-C6AD8C2107CA}"/>
              </a:ext>
            </a:extLst>
          </p:cNvPr>
          <p:cNvSpPr txBox="1"/>
          <p:nvPr/>
        </p:nvSpPr>
        <p:spPr>
          <a:xfrm>
            <a:off x="8411212" y="737837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F6F702-5FBF-4D4D-8F1A-D27534D7C7B6}"/>
              </a:ext>
            </a:extLst>
          </p:cNvPr>
          <p:cNvSpPr txBox="1"/>
          <p:nvPr/>
        </p:nvSpPr>
        <p:spPr>
          <a:xfrm>
            <a:off x="475526" y="275645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4.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A62619-52E4-804A-83E0-40142DF7CF40}"/>
              </a:ext>
            </a:extLst>
          </p:cNvPr>
          <p:cNvSpPr txBox="1"/>
          <p:nvPr/>
        </p:nvSpPr>
        <p:spPr>
          <a:xfrm>
            <a:off x="4528865" y="270548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5.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AE1C35-EA45-2F43-9C34-FF430D762270}"/>
              </a:ext>
            </a:extLst>
          </p:cNvPr>
          <p:cNvSpPr txBox="1"/>
          <p:nvPr/>
        </p:nvSpPr>
        <p:spPr>
          <a:xfrm>
            <a:off x="8459363" y="2623183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CF018A-17B8-E444-AC7D-08080E2AA67B}"/>
              </a:ext>
            </a:extLst>
          </p:cNvPr>
          <p:cNvSpPr txBox="1"/>
          <p:nvPr/>
        </p:nvSpPr>
        <p:spPr>
          <a:xfrm>
            <a:off x="532418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7.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C2CB1D-44DF-AD4A-981B-1036CD867E9A}"/>
              </a:ext>
            </a:extLst>
          </p:cNvPr>
          <p:cNvSpPr txBox="1"/>
          <p:nvPr/>
        </p:nvSpPr>
        <p:spPr>
          <a:xfrm>
            <a:off x="8302906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9.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5CB6265-B871-6C4A-9BC5-1AF509DC050E}"/>
              </a:ext>
            </a:extLst>
          </p:cNvPr>
          <p:cNvCxnSpPr/>
          <p:nvPr/>
        </p:nvCxnSpPr>
        <p:spPr>
          <a:xfrm>
            <a:off x="749142" y="5513248"/>
            <a:ext cx="5000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54736-60B0-E142-A7F4-6148337D063C}"/>
              </a:ext>
            </a:extLst>
          </p:cNvPr>
          <p:cNvSpPr/>
          <p:nvPr/>
        </p:nvSpPr>
        <p:spPr>
          <a:xfrm>
            <a:off x="8573911" y="192640"/>
            <a:ext cx="3471862" cy="828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6D56B7E-6544-1E4A-9A29-47E81C6352F5}"/>
              </a:ext>
            </a:extLst>
          </p:cNvPr>
          <p:cNvCxnSpPr>
            <a:cxnSpLocks/>
          </p:cNvCxnSpPr>
          <p:nvPr/>
        </p:nvCxnSpPr>
        <p:spPr>
          <a:xfrm>
            <a:off x="1706663" y="1971628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FD14EEE1-1061-6E49-A717-246B5879FA18}"/>
              </a:ext>
            </a:extLst>
          </p:cNvPr>
          <p:cNvSpPr txBox="1"/>
          <p:nvPr/>
        </p:nvSpPr>
        <p:spPr>
          <a:xfrm>
            <a:off x="4528866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9F163A1-33EA-4D40-9723-757D5B50E302}"/>
              </a:ext>
            </a:extLst>
          </p:cNvPr>
          <p:cNvSpPr txBox="1"/>
          <p:nvPr/>
        </p:nvSpPr>
        <p:spPr>
          <a:xfrm>
            <a:off x="3927021" y="-100745"/>
            <a:ext cx="4055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u="sng" dirty="0">
                <a:latin typeface="Casual" pitchFamily="2" charset="77"/>
                <a:ea typeface="Ayuthaya" pitchFamily="2" charset="-34"/>
                <a:cs typeface="Ayuthaya" pitchFamily="2" charset="-34"/>
              </a:rPr>
              <a:t>Dictée 5)</a:t>
            </a:r>
          </a:p>
          <a:p>
            <a:endParaRPr lang="fr-FR" sz="6000" dirty="0"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9B7E28C1-92B2-2940-8A40-9185C6626046}"/>
              </a:ext>
            </a:extLst>
          </p:cNvPr>
          <p:cNvCxnSpPr>
            <a:cxnSpLocks/>
          </p:cNvCxnSpPr>
          <p:nvPr/>
        </p:nvCxnSpPr>
        <p:spPr>
          <a:xfrm>
            <a:off x="9717868" y="1852487"/>
            <a:ext cx="204311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02734CF-4005-2249-B1D2-FFCA62D94C54}"/>
              </a:ext>
            </a:extLst>
          </p:cNvPr>
          <p:cNvCxnSpPr>
            <a:cxnSpLocks/>
          </p:cNvCxnSpPr>
          <p:nvPr/>
        </p:nvCxnSpPr>
        <p:spPr>
          <a:xfrm>
            <a:off x="5802413" y="1923956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482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F14A2FBB-30DC-FA4D-A9F7-5AAA5C53B8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8238" y="841373"/>
            <a:ext cx="1376363" cy="144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4.</a:t>
            </a:r>
          </a:p>
        </p:txBody>
      </p:sp>
      <p:sp>
        <p:nvSpPr>
          <p:cNvPr id="5" name="Titre 3">
            <a:extLst>
              <a:ext uri="{FF2B5EF4-FFF2-40B4-BE49-F238E27FC236}">
                <a16:creationId xmlns:a16="http://schemas.microsoft.com/office/drawing/2014/main" id="{D4E880FC-5D8A-4A46-9FCF-1A4D0CDED2FA}"/>
              </a:ext>
            </a:extLst>
          </p:cNvPr>
          <p:cNvSpPr txBox="1">
            <a:spLocks/>
          </p:cNvSpPr>
          <p:nvPr/>
        </p:nvSpPr>
        <p:spPr>
          <a:xfrm>
            <a:off x="2290763" y="841372"/>
            <a:ext cx="1376363" cy="144392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9.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149D58D-BBF6-054E-A819-46BF1175EF25}"/>
              </a:ext>
            </a:extLst>
          </p:cNvPr>
          <p:cNvSpPr txBox="1"/>
          <p:nvPr/>
        </p:nvSpPr>
        <p:spPr>
          <a:xfrm>
            <a:off x="2553906" y="345362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a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43E09F3-544D-D945-BD81-02AA4368C12D}"/>
              </a:ext>
            </a:extLst>
          </p:cNvPr>
          <p:cNvSpPr txBox="1"/>
          <p:nvPr/>
        </p:nvSpPr>
        <p:spPr>
          <a:xfrm>
            <a:off x="1138238" y="351106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ri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097FE70-5AE0-A74A-BD55-5C932405E25E}"/>
              </a:ext>
            </a:extLst>
          </p:cNvPr>
          <p:cNvSpPr txBox="1"/>
          <p:nvPr/>
        </p:nvSpPr>
        <p:spPr>
          <a:xfrm>
            <a:off x="2593213" y="2285293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a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7A23C8C-B148-624A-A331-A5FBD9266C50}"/>
              </a:ext>
            </a:extLst>
          </p:cNvPr>
          <p:cNvSpPr txBox="1"/>
          <p:nvPr/>
        </p:nvSpPr>
        <p:spPr>
          <a:xfrm>
            <a:off x="1216850" y="233977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ri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E07C793-DE88-6A45-9275-34179CA8E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739" y="961638"/>
            <a:ext cx="7948358" cy="498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65 4.44444E-6 L -0.04193 4.44444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9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5 0.00972 L -0.05664 0.0097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8" grpId="0"/>
      <p:bldP spid="8" grpId="1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F14A2FBB-30DC-FA4D-A9F7-5AAA5C53B8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8238" y="841373"/>
            <a:ext cx="1376363" cy="144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9.</a:t>
            </a:r>
          </a:p>
        </p:txBody>
      </p:sp>
      <p:sp>
        <p:nvSpPr>
          <p:cNvPr id="5" name="Titre 3">
            <a:extLst>
              <a:ext uri="{FF2B5EF4-FFF2-40B4-BE49-F238E27FC236}">
                <a16:creationId xmlns:a16="http://schemas.microsoft.com/office/drawing/2014/main" id="{D4E880FC-5D8A-4A46-9FCF-1A4D0CDED2FA}"/>
              </a:ext>
            </a:extLst>
          </p:cNvPr>
          <p:cNvSpPr txBox="1">
            <a:spLocks/>
          </p:cNvSpPr>
          <p:nvPr/>
        </p:nvSpPr>
        <p:spPr>
          <a:xfrm>
            <a:off x="2290763" y="841372"/>
            <a:ext cx="1376363" cy="144392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149D58D-BBF6-054E-A819-46BF1175EF25}"/>
              </a:ext>
            </a:extLst>
          </p:cNvPr>
          <p:cNvSpPr txBox="1"/>
          <p:nvPr/>
        </p:nvSpPr>
        <p:spPr>
          <a:xfrm>
            <a:off x="2553906" y="345362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ra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43E09F3-544D-D945-BD81-02AA4368C12D}"/>
              </a:ext>
            </a:extLst>
          </p:cNvPr>
          <p:cNvSpPr txBox="1"/>
          <p:nvPr/>
        </p:nvSpPr>
        <p:spPr>
          <a:xfrm>
            <a:off x="1138238" y="351106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a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097FE70-5AE0-A74A-BD55-5C932405E25E}"/>
              </a:ext>
            </a:extLst>
          </p:cNvPr>
          <p:cNvSpPr txBox="1"/>
          <p:nvPr/>
        </p:nvSpPr>
        <p:spPr>
          <a:xfrm>
            <a:off x="2593213" y="2285293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ra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7A23C8C-B148-624A-A331-A5FBD9266C50}"/>
              </a:ext>
            </a:extLst>
          </p:cNvPr>
          <p:cNvSpPr txBox="1"/>
          <p:nvPr/>
        </p:nvSpPr>
        <p:spPr>
          <a:xfrm>
            <a:off x="1216850" y="2339771"/>
            <a:ext cx="1073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a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C8E307C-FC6D-B24F-BB1E-D1C8357BA480}"/>
              </a:ext>
            </a:extLst>
          </p:cNvPr>
          <p:cNvSpPr/>
          <p:nvPr/>
        </p:nvSpPr>
        <p:spPr>
          <a:xfrm>
            <a:off x="2593213" y="2654300"/>
            <a:ext cx="258078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010AB9B-93BA-C741-8D19-70CC63471B7A}"/>
              </a:ext>
            </a:extLst>
          </p:cNvPr>
          <p:cNvSpPr/>
          <p:nvPr/>
        </p:nvSpPr>
        <p:spPr>
          <a:xfrm>
            <a:off x="2680728" y="3729214"/>
            <a:ext cx="209870" cy="23469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476407F-7F55-0941-A749-E953D4CDA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794" y="0"/>
            <a:ext cx="5461000" cy="669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5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7083 0.00555 L -0.07083 0.00555 " pathEditMode="relative" ptsTypes="A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7083 0.00555 L -0.07083 0.00555 " pathEditMode="relative" ptsTypes="A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8" grpId="0"/>
      <p:bldP spid="8" grpId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9D2D13B-B973-E042-B8CA-6B8752C7B9DE}"/>
              </a:ext>
            </a:extLst>
          </p:cNvPr>
          <p:cNvSpPr txBox="1"/>
          <p:nvPr/>
        </p:nvSpPr>
        <p:spPr>
          <a:xfrm>
            <a:off x="886106" y="3112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1668510-1EDB-D944-BAAA-BE16A3F60555}"/>
              </a:ext>
            </a:extLst>
          </p:cNvPr>
          <p:cNvSpPr txBox="1"/>
          <p:nvPr/>
        </p:nvSpPr>
        <p:spPr>
          <a:xfrm>
            <a:off x="801349" y="2457532"/>
            <a:ext cx="1383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 err="1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re</a:t>
            </a:r>
            <a:endParaRPr lang="fr-FR" sz="9600" b="1" dirty="0">
              <a:solidFill>
                <a:srgbClr val="0070C0"/>
              </a:solidFill>
              <a:latin typeface="GE typo" pitchFamily="2" charset="0"/>
              <a:ea typeface="Ayuthaya" pitchFamily="2" charset="-34"/>
              <a:cs typeface="Ayuthaya" pitchFamily="2" charset="-34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18B92B0-DB01-CE4C-AAB4-D96EAA794620}"/>
              </a:ext>
            </a:extLst>
          </p:cNvPr>
          <p:cNvSpPr txBox="1"/>
          <p:nvPr/>
        </p:nvSpPr>
        <p:spPr>
          <a:xfrm>
            <a:off x="509437" y="4265124"/>
            <a:ext cx="14887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 err="1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re</a:t>
            </a:r>
            <a:endParaRPr lang="fr-FR" sz="9600" dirty="0">
              <a:solidFill>
                <a:srgbClr val="0070C0"/>
              </a:solidFill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A086552-E15B-4149-B7F9-2AFD24DE0CC8}"/>
              </a:ext>
            </a:extLst>
          </p:cNvPr>
          <p:cNvSpPr txBox="1"/>
          <p:nvPr/>
        </p:nvSpPr>
        <p:spPr>
          <a:xfrm>
            <a:off x="1902456" y="311232"/>
            <a:ext cx="25163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8.3.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4009A19-F328-264B-8309-053D54FC07EE}"/>
              </a:ext>
            </a:extLst>
          </p:cNvPr>
          <p:cNvSpPr txBox="1"/>
          <p:nvPr/>
        </p:nvSpPr>
        <p:spPr>
          <a:xfrm>
            <a:off x="2045501" y="2457532"/>
            <a:ext cx="9110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li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846E72D-67F7-534F-8C83-A555DCC5E31F}"/>
              </a:ext>
            </a:extLst>
          </p:cNvPr>
          <p:cNvSpPr txBox="1"/>
          <p:nvPr/>
        </p:nvSpPr>
        <p:spPr>
          <a:xfrm>
            <a:off x="1972383" y="4265124"/>
            <a:ext cx="12474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li</a:t>
            </a:r>
          </a:p>
        </p:txBody>
      </p:sp>
      <p:sp>
        <p:nvSpPr>
          <p:cNvPr id="3" name="Forme libre 2">
            <a:extLst>
              <a:ext uri="{FF2B5EF4-FFF2-40B4-BE49-F238E27FC236}">
                <a16:creationId xmlns:a16="http://schemas.microsoft.com/office/drawing/2014/main" id="{4D42FFB1-3ABB-C14D-A6C8-6EBEBC85F888}"/>
              </a:ext>
            </a:extLst>
          </p:cNvPr>
          <p:cNvSpPr/>
          <p:nvPr/>
        </p:nvSpPr>
        <p:spPr>
          <a:xfrm>
            <a:off x="5472946" y="2705100"/>
            <a:ext cx="559554" cy="622300"/>
          </a:xfrm>
          <a:custGeom>
            <a:avLst/>
            <a:gdLst>
              <a:gd name="connsiteX0" fmla="*/ 26154 w 559554"/>
              <a:gd name="connsiteY0" fmla="*/ 622300 h 622300"/>
              <a:gd name="connsiteX1" fmla="*/ 13454 w 559554"/>
              <a:gd name="connsiteY1" fmla="*/ 431800 h 622300"/>
              <a:gd name="connsiteX2" fmla="*/ 754 w 559554"/>
              <a:gd name="connsiteY2" fmla="*/ 368300 h 622300"/>
              <a:gd name="connsiteX3" fmla="*/ 26154 w 559554"/>
              <a:gd name="connsiteY3" fmla="*/ 114300 h 622300"/>
              <a:gd name="connsiteX4" fmla="*/ 127754 w 559554"/>
              <a:gd name="connsiteY4" fmla="*/ 25400 h 622300"/>
              <a:gd name="connsiteX5" fmla="*/ 203954 w 559554"/>
              <a:gd name="connsiteY5" fmla="*/ 0 h 622300"/>
              <a:gd name="connsiteX6" fmla="*/ 305554 w 559554"/>
              <a:gd name="connsiteY6" fmla="*/ 25400 h 622300"/>
              <a:gd name="connsiteX7" fmla="*/ 343654 w 559554"/>
              <a:gd name="connsiteY7" fmla="*/ 50800 h 622300"/>
              <a:gd name="connsiteX8" fmla="*/ 407154 w 559554"/>
              <a:gd name="connsiteY8" fmla="*/ 101600 h 622300"/>
              <a:gd name="connsiteX9" fmla="*/ 483354 w 559554"/>
              <a:gd name="connsiteY9" fmla="*/ 152400 h 622300"/>
              <a:gd name="connsiteX10" fmla="*/ 534154 w 559554"/>
              <a:gd name="connsiteY10" fmla="*/ 228600 h 622300"/>
              <a:gd name="connsiteX11" fmla="*/ 559554 w 559554"/>
              <a:gd name="connsiteY11" fmla="*/ 304800 h 622300"/>
              <a:gd name="connsiteX12" fmla="*/ 546854 w 559554"/>
              <a:gd name="connsiteY12" fmla="*/ 431800 h 622300"/>
              <a:gd name="connsiteX13" fmla="*/ 508754 w 559554"/>
              <a:gd name="connsiteY13" fmla="*/ 469900 h 622300"/>
              <a:gd name="connsiteX14" fmla="*/ 496054 w 559554"/>
              <a:gd name="connsiteY14" fmla="*/ 508000 h 622300"/>
              <a:gd name="connsiteX15" fmla="*/ 457954 w 559554"/>
              <a:gd name="connsiteY15" fmla="*/ 533400 h 622300"/>
              <a:gd name="connsiteX16" fmla="*/ 419854 w 559554"/>
              <a:gd name="connsiteY16" fmla="*/ 571500 h 622300"/>
              <a:gd name="connsiteX17" fmla="*/ 343654 w 559554"/>
              <a:gd name="connsiteY17" fmla="*/ 609600 h 622300"/>
              <a:gd name="connsiteX18" fmla="*/ 292854 w 559554"/>
              <a:gd name="connsiteY18" fmla="*/ 60960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59554" h="622300">
                <a:moveTo>
                  <a:pt x="26154" y="622300"/>
                </a:moveTo>
                <a:cubicBezTo>
                  <a:pt x="21921" y="558800"/>
                  <a:pt x="19787" y="495125"/>
                  <a:pt x="13454" y="431800"/>
                </a:cubicBezTo>
                <a:cubicBezTo>
                  <a:pt x="11306" y="410321"/>
                  <a:pt x="754" y="389886"/>
                  <a:pt x="754" y="368300"/>
                </a:cubicBezTo>
                <a:cubicBezTo>
                  <a:pt x="754" y="357167"/>
                  <a:pt x="-6839" y="180286"/>
                  <a:pt x="26154" y="114300"/>
                </a:cubicBezTo>
                <a:cubicBezTo>
                  <a:pt x="46897" y="72813"/>
                  <a:pt x="82034" y="40640"/>
                  <a:pt x="127754" y="25400"/>
                </a:cubicBezTo>
                <a:lnTo>
                  <a:pt x="203954" y="0"/>
                </a:lnTo>
                <a:cubicBezTo>
                  <a:pt x="228106" y="4830"/>
                  <a:pt x="279519" y="12383"/>
                  <a:pt x="305554" y="25400"/>
                </a:cubicBezTo>
                <a:cubicBezTo>
                  <a:pt x="319206" y="32226"/>
                  <a:pt x="330954" y="42333"/>
                  <a:pt x="343654" y="50800"/>
                </a:cubicBezTo>
                <a:cubicBezTo>
                  <a:pt x="390586" y="121198"/>
                  <a:pt x="342202" y="65516"/>
                  <a:pt x="407154" y="101600"/>
                </a:cubicBezTo>
                <a:cubicBezTo>
                  <a:pt x="433839" y="116425"/>
                  <a:pt x="483354" y="152400"/>
                  <a:pt x="483354" y="152400"/>
                </a:cubicBezTo>
                <a:cubicBezTo>
                  <a:pt x="500287" y="177800"/>
                  <a:pt x="524501" y="199640"/>
                  <a:pt x="534154" y="228600"/>
                </a:cubicBezTo>
                <a:lnTo>
                  <a:pt x="559554" y="304800"/>
                </a:lnTo>
                <a:cubicBezTo>
                  <a:pt x="555321" y="347133"/>
                  <a:pt x="559366" y="391137"/>
                  <a:pt x="546854" y="431800"/>
                </a:cubicBezTo>
                <a:cubicBezTo>
                  <a:pt x="541572" y="448966"/>
                  <a:pt x="518717" y="454956"/>
                  <a:pt x="508754" y="469900"/>
                </a:cubicBezTo>
                <a:cubicBezTo>
                  <a:pt x="501328" y="481039"/>
                  <a:pt x="504417" y="497547"/>
                  <a:pt x="496054" y="508000"/>
                </a:cubicBezTo>
                <a:cubicBezTo>
                  <a:pt x="486519" y="519919"/>
                  <a:pt x="469680" y="523629"/>
                  <a:pt x="457954" y="533400"/>
                </a:cubicBezTo>
                <a:cubicBezTo>
                  <a:pt x="444156" y="544898"/>
                  <a:pt x="433652" y="560002"/>
                  <a:pt x="419854" y="571500"/>
                </a:cubicBezTo>
                <a:cubicBezTo>
                  <a:pt x="399039" y="588846"/>
                  <a:pt x="371305" y="605650"/>
                  <a:pt x="343654" y="609600"/>
                </a:cubicBezTo>
                <a:cubicBezTo>
                  <a:pt x="326891" y="611995"/>
                  <a:pt x="309787" y="609600"/>
                  <a:pt x="292854" y="609600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2A628ED-391D-6B4E-9CA0-9635D810FA80}"/>
              </a:ext>
            </a:extLst>
          </p:cNvPr>
          <p:cNvSpPr txBox="1"/>
          <p:nvPr/>
        </p:nvSpPr>
        <p:spPr>
          <a:xfrm>
            <a:off x="2817209" y="2457532"/>
            <a:ext cx="1383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 err="1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re</a:t>
            </a:r>
            <a:endParaRPr lang="fr-FR" sz="9600" b="1" dirty="0">
              <a:solidFill>
                <a:srgbClr val="0070C0"/>
              </a:solidFill>
              <a:latin typeface="GE typo" pitchFamily="2" charset="0"/>
              <a:ea typeface="Ayuthaya" pitchFamily="2" charset="-34"/>
              <a:cs typeface="Ayuthaya" pitchFamily="2" charset="-34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1E970FA-2F79-5746-B11C-26F3E5014632}"/>
              </a:ext>
            </a:extLst>
          </p:cNvPr>
          <p:cNvSpPr txBox="1"/>
          <p:nvPr/>
        </p:nvSpPr>
        <p:spPr>
          <a:xfrm>
            <a:off x="3098093" y="4265124"/>
            <a:ext cx="14887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 err="1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re</a:t>
            </a:r>
            <a:endParaRPr lang="fr-FR" sz="9600" dirty="0">
              <a:solidFill>
                <a:srgbClr val="0070C0"/>
              </a:solidFill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621D13B-0A9D-534D-A0EF-18853711F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266" y="114300"/>
            <a:ext cx="6550328" cy="642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438 0 L -0.03438 0 " pathEditMode="relative" ptsTypes="A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438 0 L -0.03438 0 " pathEditMode="relative" ptsTypes="A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2407 L -0.05143 -0.02407 L -0.05143 -0.00185 " pathEditMode="relative" rAng="0" ptsTypes="A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111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186 L -0.05156 -0.00186 L -0.05156 0.00486 " pathEditMode="relative" rAng="0" ptsTypes="A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3" grpId="0"/>
      <p:bldP spid="13" grpId="1"/>
      <p:bldP spid="14" grpId="0"/>
      <p:bldP spid="14" grpId="1"/>
      <p:bldP spid="10" grpId="0"/>
      <p:bldP spid="10" grpId="1"/>
      <p:bldP spid="11" grpId="0"/>
      <p:bldP spid="1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BF486C-9917-0741-A994-55C42F38DA57}"/>
              </a:ext>
            </a:extLst>
          </p:cNvPr>
          <p:cNvSpPr txBox="1"/>
          <p:nvPr/>
        </p:nvSpPr>
        <p:spPr>
          <a:xfrm>
            <a:off x="475526" y="77553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388643-D41D-E344-A7EF-142BC05E6888}"/>
              </a:ext>
            </a:extLst>
          </p:cNvPr>
          <p:cNvSpPr txBox="1"/>
          <p:nvPr/>
        </p:nvSpPr>
        <p:spPr>
          <a:xfrm>
            <a:off x="4551744" y="77553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2.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2C487D-90B0-8540-B43C-C6AD8C2107CA}"/>
              </a:ext>
            </a:extLst>
          </p:cNvPr>
          <p:cNvSpPr txBox="1"/>
          <p:nvPr/>
        </p:nvSpPr>
        <p:spPr>
          <a:xfrm>
            <a:off x="8411212" y="737837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F6F702-5FBF-4D4D-8F1A-D27534D7C7B6}"/>
              </a:ext>
            </a:extLst>
          </p:cNvPr>
          <p:cNvSpPr txBox="1"/>
          <p:nvPr/>
        </p:nvSpPr>
        <p:spPr>
          <a:xfrm>
            <a:off x="475526" y="275645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4.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A62619-52E4-804A-83E0-40142DF7CF40}"/>
              </a:ext>
            </a:extLst>
          </p:cNvPr>
          <p:cNvSpPr txBox="1"/>
          <p:nvPr/>
        </p:nvSpPr>
        <p:spPr>
          <a:xfrm>
            <a:off x="4528865" y="270548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5.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AE1C35-EA45-2F43-9C34-FF430D762270}"/>
              </a:ext>
            </a:extLst>
          </p:cNvPr>
          <p:cNvSpPr txBox="1"/>
          <p:nvPr/>
        </p:nvSpPr>
        <p:spPr>
          <a:xfrm>
            <a:off x="8459363" y="2623183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CF018A-17B8-E444-AC7D-08080E2AA67B}"/>
              </a:ext>
            </a:extLst>
          </p:cNvPr>
          <p:cNvSpPr txBox="1"/>
          <p:nvPr/>
        </p:nvSpPr>
        <p:spPr>
          <a:xfrm>
            <a:off x="532418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7.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C2CB1D-44DF-AD4A-981B-1036CD867E9A}"/>
              </a:ext>
            </a:extLst>
          </p:cNvPr>
          <p:cNvSpPr txBox="1"/>
          <p:nvPr/>
        </p:nvSpPr>
        <p:spPr>
          <a:xfrm>
            <a:off x="8302906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9.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5CB6265-B871-6C4A-9BC5-1AF509DC050E}"/>
              </a:ext>
            </a:extLst>
          </p:cNvPr>
          <p:cNvCxnSpPr/>
          <p:nvPr/>
        </p:nvCxnSpPr>
        <p:spPr>
          <a:xfrm>
            <a:off x="749142" y="5513248"/>
            <a:ext cx="5000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54736-60B0-E142-A7F4-6148337D063C}"/>
              </a:ext>
            </a:extLst>
          </p:cNvPr>
          <p:cNvSpPr/>
          <p:nvPr/>
        </p:nvSpPr>
        <p:spPr>
          <a:xfrm>
            <a:off x="8573911" y="192640"/>
            <a:ext cx="3471862" cy="828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6D56B7E-6544-1E4A-9A29-47E81C6352F5}"/>
              </a:ext>
            </a:extLst>
          </p:cNvPr>
          <p:cNvCxnSpPr>
            <a:cxnSpLocks/>
          </p:cNvCxnSpPr>
          <p:nvPr/>
        </p:nvCxnSpPr>
        <p:spPr>
          <a:xfrm>
            <a:off x="1706663" y="1971628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FD14EEE1-1061-6E49-A717-246B5879FA18}"/>
              </a:ext>
            </a:extLst>
          </p:cNvPr>
          <p:cNvSpPr txBox="1"/>
          <p:nvPr/>
        </p:nvSpPr>
        <p:spPr>
          <a:xfrm>
            <a:off x="4528866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9F163A1-33EA-4D40-9723-757D5B50E302}"/>
              </a:ext>
            </a:extLst>
          </p:cNvPr>
          <p:cNvSpPr txBox="1"/>
          <p:nvPr/>
        </p:nvSpPr>
        <p:spPr>
          <a:xfrm>
            <a:off x="3927021" y="-100745"/>
            <a:ext cx="4055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u="sng" dirty="0">
                <a:latin typeface="Casual" pitchFamily="2" charset="77"/>
                <a:ea typeface="Ayuthaya" pitchFamily="2" charset="-34"/>
                <a:cs typeface="Ayuthaya" pitchFamily="2" charset="-34"/>
              </a:rPr>
              <a:t>Dictée 5)</a:t>
            </a:r>
          </a:p>
          <a:p>
            <a:endParaRPr lang="fr-FR" sz="6000" dirty="0"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9B7E28C1-92B2-2940-8A40-9185C6626046}"/>
              </a:ext>
            </a:extLst>
          </p:cNvPr>
          <p:cNvCxnSpPr>
            <a:cxnSpLocks/>
          </p:cNvCxnSpPr>
          <p:nvPr/>
        </p:nvCxnSpPr>
        <p:spPr>
          <a:xfrm>
            <a:off x="1719459" y="3952749"/>
            <a:ext cx="204311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02734CF-4005-2249-B1D2-FFCA62D94C54}"/>
              </a:ext>
            </a:extLst>
          </p:cNvPr>
          <p:cNvCxnSpPr>
            <a:cxnSpLocks/>
          </p:cNvCxnSpPr>
          <p:nvPr/>
        </p:nvCxnSpPr>
        <p:spPr>
          <a:xfrm>
            <a:off x="5802413" y="1923956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E117A10-63C8-1846-94C5-3C3F7C11DBB0}"/>
              </a:ext>
            </a:extLst>
          </p:cNvPr>
          <p:cNvCxnSpPr>
            <a:cxnSpLocks/>
          </p:cNvCxnSpPr>
          <p:nvPr/>
        </p:nvCxnSpPr>
        <p:spPr>
          <a:xfrm>
            <a:off x="9612413" y="1933434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9979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BF486C-9917-0741-A994-55C42F38DA57}"/>
              </a:ext>
            </a:extLst>
          </p:cNvPr>
          <p:cNvSpPr txBox="1"/>
          <p:nvPr/>
        </p:nvSpPr>
        <p:spPr>
          <a:xfrm>
            <a:off x="475526" y="77553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388643-D41D-E344-A7EF-142BC05E6888}"/>
              </a:ext>
            </a:extLst>
          </p:cNvPr>
          <p:cNvSpPr txBox="1"/>
          <p:nvPr/>
        </p:nvSpPr>
        <p:spPr>
          <a:xfrm>
            <a:off x="4551744" y="77553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2.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2C487D-90B0-8540-B43C-C6AD8C2107CA}"/>
              </a:ext>
            </a:extLst>
          </p:cNvPr>
          <p:cNvSpPr txBox="1"/>
          <p:nvPr/>
        </p:nvSpPr>
        <p:spPr>
          <a:xfrm>
            <a:off x="8411212" y="737837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F6F702-5FBF-4D4D-8F1A-D27534D7C7B6}"/>
              </a:ext>
            </a:extLst>
          </p:cNvPr>
          <p:cNvSpPr txBox="1"/>
          <p:nvPr/>
        </p:nvSpPr>
        <p:spPr>
          <a:xfrm>
            <a:off x="475526" y="275645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4.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A62619-52E4-804A-83E0-40142DF7CF40}"/>
              </a:ext>
            </a:extLst>
          </p:cNvPr>
          <p:cNvSpPr txBox="1"/>
          <p:nvPr/>
        </p:nvSpPr>
        <p:spPr>
          <a:xfrm>
            <a:off x="4528865" y="270548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5.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AE1C35-EA45-2F43-9C34-FF430D762270}"/>
              </a:ext>
            </a:extLst>
          </p:cNvPr>
          <p:cNvSpPr txBox="1"/>
          <p:nvPr/>
        </p:nvSpPr>
        <p:spPr>
          <a:xfrm>
            <a:off x="8459363" y="2623183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CF018A-17B8-E444-AC7D-08080E2AA67B}"/>
              </a:ext>
            </a:extLst>
          </p:cNvPr>
          <p:cNvSpPr txBox="1"/>
          <p:nvPr/>
        </p:nvSpPr>
        <p:spPr>
          <a:xfrm>
            <a:off x="532418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7.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C2CB1D-44DF-AD4A-981B-1036CD867E9A}"/>
              </a:ext>
            </a:extLst>
          </p:cNvPr>
          <p:cNvSpPr txBox="1"/>
          <p:nvPr/>
        </p:nvSpPr>
        <p:spPr>
          <a:xfrm>
            <a:off x="8302906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9.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5CB6265-B871-6C4A-9BC5-1AF509DC050E}"/>
              </a:ext>
            </a:extLst>
          </p:cNvPr>
          <p:cNvCxnSpPr/>
          <p:nvPr/>
        </p:nvCxnSpPr>
        <p:spPr>
          <a:xfrm>
            <a:off x="749142" y="5513248"/>
            <a:ext cx="5000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54736-60B0-E142-A7F4-6148337D063C}"/>
              </a:ext>
            </a:extLst>
          </p:cNvPr>
          <p:cNvSpPr/>
          <p:nvPr/>
        </p:nvSpPr>
        <p:spPr>
          <a:xfrm>
            <a:off x="8573911" y="192640"/>
            <a:ext cx="3471862" cy="828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6D56B7E-6544-1E4A-9A29-47E81C6352F5}"/>
              </a:ext>
            </a:extLst>
          </p:cNvPr>
          <p:cNvCxnSpPr>
            <a:cxnSpLocks/>
          </p:cNvCxnSpPr>
          <p:nvPr/>
        </p:nvCxnSpPr>
        <p:spPr>
          <a:xfrm>
            <a:off x="1706663" y="1971628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FD14EEE1-1061-6E49-A717-246B5879FA18}"/>
              </a:ext>
            </a:extLst>
          </p:cNvPr>
          <p:cNvSpPr txBox="1"/>
          <p:nvPr/>
        </p:nvSpPr>
        <p:spPr>
          <a:xfrm>
            <a:off x="4528866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9F163A1-33EA-4D40-9723-757D5B50E302}"/>
              </a:ext>
            </a:extLst>
          </p:cNvPr>
          <p:cNvSpPr txBox="1"/>
          <p:nvPr/>
        </p:nvSpPr>
        <p:spPr>
          <a:xfrm>
            <a:off x="3927021" y="-100745"/>
            <a:ext cx="4055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u="sng" dirty="0">
                <a:latin typeface="Casual" pitchFamily="2" charset="77"/>
                <a:ea typeface="Ayuthaya" pitchFamily="2" charset="-34"/>
                <a:cs typeface="Ayuthaya" pitchFamily="2" charset="-34"/>
              </a:rPr>
              <a:t>Dictée 5)</a:t>
            </a:r>
          </a:p>
          <a:p>
            <a:endParaRPr lang="fr-FR" sz="6000" dirty="0"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9B7E28C1-92B2-2940-8A40-9185C6626046}"/>
              </a:ext>
            </a:extLst>
          </p:cNvPr>
          <p:cNvCxnSpPr>
            <a:cxnSpLocks/>
          </p:cNvCxnSpPr>
          <p:nvPr/>
        </p:nvCxnSpPr>
        <p:spPr>
          <a:xfrm>
            <a:off x="5802413" y="3995611"/>
            <a:ext cx="204311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02734CF-4005-2249-B1D2-FFCA62D94C54}"/>
              </a:ext>
            </a:extLst>
          </p:cNvPr>
          <p:cNvCxnSpPr>
            <a:cxnSpLocks/>
          </p:cNvCxnSpPr>
          <p:nvPr/>
        </p:nvCxnSpPr>
        <p:spPr>
          <a:xfrm>
            <a:off x="5802413" y="1923956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E117A10-63C8-1846-94C5-3C3F7C11DBB0}"/>
              </a:ext>
            </a:extLst>
          </p:cNvPr>
          <p:cNvCxnSpPr>
            <a:cxnSpLocks/>
          </p:cNvCxnSpPr>
          <p:nvPr/>
        </p:nvCxnSpPr>
        <p:spPr>
          <a:xfrm>
            <a:off x="9612413" y="1933434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277951F-9CB7-7B47-8434-5C6D4B4ACB50}"/>
              </a:ext>
            </a:extLst>
          </p:cNvPr>
          <p:cNvCxnSpPr>
            <a:cxnSpLocks/>
          </p:cNvCxnSpPr>
          <p:nvPr/>
        </p:nvCxnSpPr>
        <p:spPr>
          <a:xfrm>
            <a:off x="1706663" y="3995611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431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BF486C-9917-0741-A994-55C42F38DA57}"/>
              </a:ext>
            </a:extLst>
          </p:cNvPr>
          <p:cNvSpPr txBox="1"/>
          <p:nvPr/>
        </p:nvSpPr>
        <p:spPr>
          <a:xfrm>
            <a:off x="475526" y="77553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388643-D41D-E344-A7EF-142BC05E6888}"/>
              </a:ext>
            </a:extLst>
          </p:cNvPr>
          <p:cNvSpPr txBox="1"/>
          <p:nvPr/>
        </p:nvSpPr>
        <p:spPr>
          <a:xfrm>
            <a:off x="4551744" y="77553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2.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2C487D-90B0-8540-B43C-C6AD8C2107CA}"/>
              </a:ext>
            </a:extLst>
          </p:cNvPr>
          <p:cNvSpPr txBox="1"/>
          <p:nvPr/>
        </p:nvSpPr>
        <p:spPr>
          <a:xfrm>
            <a:off x="8411212" y="737837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F6F702-5FBF-4D4D-8F1A-D27534D7C7B6}"/>
              </a:ext>
            </a:extLst>
          </p:cNvPr>
          <p:cNvSpPr txBox="1"/>
          <p:nvPr/>
        </p:nvSpPr>
        <p:spPr>
          <a:xfrm>
            <a:off x="475526" y="275645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4.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A62619-52E4-804A-83E0-40142DF7CF40}"/>
              </a:ext>
            </a:extLst>
          </p:cNvPr>
          <p:cNvSpPr txBox="1"/>
          <p:nvPr/>
        </p:nvSpPr>
        <p:spPr>
          <a:xfrm>
            <a:off x="4528865" y="270548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5.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AE1C35-EA45-2F43-9C34-FF430D762270}"/>
              </a:ext>
            </a:extLst>
          </p:cNvPr>
          <p:cNvSpPr txBox="1"/>
          <p:nvPr/>
        </p:nvSpPr>
        <p:spPr>
          <a:xfrm>
            <a:off x="8459363" y="2623183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CF018A-17B8-E444-AC7D-08080E2AA67B}"/>
              </a:ext>
            </a:extLst>
          </p:cNvPr>
          <p:cNvSpPr txBox="1"/>
          <p:nvPr/>
        </p:nvSpPr>
        <p:spPr>
          <a:xfrm>
            <a:off x="532418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7.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C2CB1D-44DF-AD4A-981B-1036CD867E9A}"/>
              </a:ext>
            </a:extLst>
          </p:cNvPr>
          <p:cNvSpPr txBox="1"/>
          <p:nvPr/>
        </p:nvSpPr>
        <p:spPr>
          <a:xfrm>
            <a:off x="8302906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9.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5CB6265-B871-6C4A-9BC5-1AF509DC050E}"/>
              </a:ext>
            </a:extLst>
          </p:cNvPr>
          <p:cNvCxnSpPr/>
          <p:nvPr/>
        </p:nvCxnSpPr>
        <p:spPr>
          <a:xfrm>
            <a:off x="749142" y="5513248"/>
            <a:ext cx="5000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54736-60B0-E142-A7F4-6148337D063C}"/>
              </a:ext>
            </a:extLst>
          </p:cNvPr>
          <p:cNvSpPr/>
          <p:nvPr/>
        </p:nvSpPr>
        <p:spPr>
          <a:xfrm>
            <a:off x="8573911" y="192640"/>
            <a:ext cx="3471862" cy="828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6D56B7E-6544-1E4A-9A29-47E81C6352F5}"/>
              </a:ext>
            </a:extLst>
          </p:cNvPr>
          <p:cNvCxnSpPr>
            <a:cxnSpLocks/>
          </p:cNvCxnSpPr>
          <p:nvPr/>
        </p:nvCxnSpPr>
        <p:spPr>
          <a:xfrm>
            <a:off x="1706663" y="1971628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FD14EEE1-1061-6E49-A717-246B5879FA18}"/>
              </a:ext>
            </a:extLst>
          </p:cNvPr>
          <p:cNvSpPr txBox="1"/>
          <p:nvPr/>
        </p:nvSpPr>
        <p:spPr>
          <a:xfrm>
            <a:off x="4528866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9F163A1-33EA-4D40-9723-757D5B50E302}"/>
              </a:ext>
            </a:extLst>
          </p:cNvPr>
          <p:cNvSpPr txBox="1"/>
          <p:nvPr/>
        </p:nvSpPr>
        <p:spPr>
          <a:xfrm>
            <a:off x="3927021" y="-100745"/>
            <a:ext cx="4055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u="sng" dirty="0">
                <a:latin typeface="Casual" pitchFamily="2" charset="77"/>
                <a:ea typeface="Ayuthaya" pitchFamily="2" charset="-34"/>
                <a:cs typeface="Ayuthaya" pitchFamily="2" charset="-34"/>
              </a:rPr>
              <a:t>Dictée 5)</a:t>
            </a:r>
          </a:p>
          <a:p>
            <a:endParaRPr lang="fr-FR" sz="6000" dirty="0"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9B7E28C1-92B2-2940-8A40-9185C6626046}"/>
              </a:ext>
            </a:extLst>
          </p:cNvPr>
          <p:cNvCxnSpPr>
            <a:cxnSpLocks/>
          </p:cNvCxnSpPr>
          <p:nvPr/>
        </p:nvCxnSpPr>
        <p:spPr>
          <a:xfrm>
            <a:off x="5802413" y="3995611"/>
            <a:ext cx="204311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02734CF-4005-2249-B1D2-FFCA62D94C54}"/>
              </a:ext>
            </a:extLst>
          </p:cNvPr>
          <p:cNvCxnSpPr>
            <a:cxnSpLocks/>
          </p:cNvCxnSpPr>
          <p:nvPr/>
        </p:nvCxnSpPr>
        <p:spPr>
          <a:xfrm>
            <a:off x="5802413" y="1923956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E117A10-63C8-1846-94C5-3C3F7C11DBB0}"/>
              </a:ext>
            </a:extLst>
          </p:cNvPr>
          <p:cNvCxnSpPr>
            <a:cxnSpLocks/>
          </p:cNvCxnSpPr>
          <p:nvPr/>
        </p:nvCxnSpPr>
        <p:spPr>
          <a:xfrm>
            <a:off x="9612413" y="1933434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277951F-9CB7-7B47-8434-5C6D4B4ACB50}"/>
              </a:ext>
            </a:extLst>
          </p:cNvPr>
          <p:cNvCxnSpPr>
            <a:cxnSpLocks/>
          </p:cNvCxnSpPr>
          <p:nvPr/>
        </p:nvCxnSpPr>
        <p:spPr>
          <a:xfrm>
            <a:off x="1706663" y="3995611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533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BF486C-9917-0741-A994-55C42F38DA57}"/>
              </a:ext>
            </a:extLst>
          </p:cNvPr>
          <p:cNvSpPr txBox="1"/>
          <p:nvPr/>
        </p:nvSpPr>
        <p:spPr>
          <a:xfrm>
            <a:off x="475526" y="77553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388643-D41D-E344-A7EF-142BC05E6888}"/>
              </a:ext>
            </a:extLst>
          </p:cNvPr>
          <p:cNvSpPr txBox="1"/>
          <p:nvPr/>
        </p:nvSpPr>
        <p:spPr>
          <a:xfrm>
            <a:off x="4551744" y="77553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2.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2C487D-90B0-8540-B43C-C6AD8C2107CA}"/>
              </a:ext>
            </a:extLst>
          </p:cNvPr>
          <p:cNvSpPr txBox="1"/>
          <p:nvPr/>
        </p:nvSpPr>
        <p:spPr>
          <a:xfrm>
            <a:off x="8411212" y="737837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F6F702-5FBF-4D4D-8F1A-D27534D7C7B6}"/>
              </a:ext>
            </a:extLst>
          </p:cNvPr>
          <p:cNvSpPr txBox="1"/>
          <p:nvPr/>
        </p:nvSpPr>
        <p:spPr>
          <a:xfrm>
            <a:off x="475526" y="275645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4.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A62619-52E4-804A-83E0-40142DF7CF40}"/>
              </a:ext>
            </a:extLst>
          </p:cNvPr>
          <p:cNvSpPr txBox="1"/>
          <p:nvPr/>
        </p:nvSpPr>
        <p:spPr>
          <a:xfrm>
            <a:off x="4528865" y="270548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5.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AE1C35-EA45-2F43-9C34-FF430D762270}"/>
              </a:ext>
            </a:extLst>
          </p:cNvPr>
          <p:cNvSpPr txBox="1"/>
          <p:nvPr/>
        </p:nvSpPr>
        <p:spPr>
          <a:xfrm>
            <a:off x="8459363" y="2623183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CF018A-17B8-E444-AC7D-08080E2AA67B}"/>
              </a:ext>
            </a:extLst>
          </p:cNvPr>
          <p:cNvSpPr txBox="1"/>
          <p:nvPr/>
        </p:nvSpPr>
        <p:spPr>
          <a:xfrm>
            <a:off x="532418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7.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C2CB1D-44DF-AD4A-981B-1036CD867E9A}"/>
              </a:ext>
            </a:extLst>
          </p:cNvPr>
          <p:cNvSpPr txBox="1"/>
          <p:nvPr/>
        </p:nvSpPr>
        <p:spPr>
          <a:xfrm>
            <a:off x="8302906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9.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5CB6265-B871-6C4A-9BC5-1AF509DC050E}"/>
              </a:ext>
            </a:extLst>
          </p:cNvPr>
          <p:cNvCxnSpPr/>
          <p:nvPr/>
        </p:nvCxnSpPr>
        <p:spPr>
          <a:xfrm>
            <a:off x="749142" y="5513248"/>
            <a:ext cx="5000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54736-60B0-E142-A7F4-6148337D063C}"/>
              </a:ext>
            </a:extLst>
          </p:cNvPr>
          <p:cNvSpPr/>
          <p:nvPr/>
        </p:nvSpPr>
        <p:spPr>
          <a:xfrm>
            <a:off x="8573911" y="192640"/>
            <a:ext cx="3471862" cy="828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6D56B7E-6544-1E4A-9A29-47E81C6352F5}"/>
              </a:ext>
            </a:extLst>
          </p:cNvPr>
          <p:cNvCxnSpPr>
            <a:cxnSpLocks/>
          </p:cNvCxnSpPr>
          <p:nvPr/>
        </p:nvCxnSpPr>
        <p:spPr>
          <a:xfrm>
            <a:off x="1706663" y="1971628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FD14EEE1-1061-6E49-A717-246B5879FA18}"/>
              </a:ext>
            </a:extLst>
          </p:cNvPr>
          <p:cNvSpPr txBox="1"/>
          <p:nvPr/>
        </p:nvSpPr>
        <p:spPr>
          <a:xfrm>
            <a:off x="4528866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9F163A1-33EA-4D40-9723-757D5B50E302}"/>
              </a:ext>
            </a:extLst>
          </p:cNvPr>
          <p:cNvSpPr txBox="1"/>
          <p:nvPr/>
        </p:nvSpPr>
        <p:spPr>
          <a:xfrm>
            <a:off x="3927021" y="-100745"/>
            <a:ext cx="4055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u="sng" dirty="0">
                <a:latin typeface="Casual" pitchFamily="2" charset="77"/>
                <a:ea typeface="Ayuthaya" pitchFamily="2" charset="-34"/>
                <a:cs typeface="Ayuthaya" pitchFamily="2" charset="-34"/>
              </a:rPr>
              <a:t>Dictée 5)</a:t>
            </a:r>
          </a:p>
          <a:p>
            <a:endParaRPr lang="fr-FR" sz="6000" dirty="0"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9B7E28C1-92B2-2940-8A40-9185C6626046}"/>
              </a:ext>
            </a:extLst>
          </p:cNvPr>
          <p:cNvCxnSpPr>
            <a:cxnSpLocks/>
          </p:cNvCxnSpPr>
          <p:nvPr/>
        </p:nvCxnSpPr>
        <p:spPr>
          <a:xfrm>
            <a:off x="9612413" y="3995611"/>
            <a:ext cx="204311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02734CF-4005-2249-B1D2-FFCA62D94C54}"/>
              </a:ext>
            </a:extLst>
          </p:cNvPr>
          <p:cNvCxnSpPr>
            <a:cxnSpLocks/>
          </p:cNvCxnSpPr>
          <p:nvPr/>
        </p:nvCxnSpPr>
        <p:spPr>
          <a:xfrm>
            <a:off x="5802413" y="1923956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E117A10-63C8-1846-94C5-3C3F7C11DBB0}"/>
              </a:ext>
            </a:extLst>
          </p:cNvPr>
          <p:cNvCxnSpPr>
            <a:cxnSpLocks/>
          </p:cNvCxnSpPr>
          <p:nvPr/>
        </p:nvCxnSpPr>
        <p:spPr>
          <a:xfrm>
            <a:off x="9612413" y="1933434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277951F-9CB7-7B47-8434-5C6D4B4ACB50}"/>
              </a:ext>
            </a:extLst>
          </p:cNvPr>
          <p:cNvCxnSpPr>
            <a:cxnSpLocks/>
          </p:cNvCxnSpPr>
          <p:nvPr/>
        </p:nvCxnSpPr>
        <p:spPr>
          <a:xfrm>
            <a:off x="1706663" y="3995611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98B42C7B-2421-9049-8BAD-FB67846ACC14}"/>
              </a:ext>
            </a:extLst>
          </p:cNvPr>
          <p:cNvCxnSpPr>
            <a:cxnSpLocks/>
          </p:cNvCxnSpPr>
          <p:nvPr/>
        </p:nvCxnSpPr>
        <p:spPr>
          <a:xfrm>
            <a:off x="5802413" y="4014534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9875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BF486C-9917-0741-A994-55C42F38DA57}"/>
              </a:ext>
            </a:extLst>
          </p:cNvPr>
          <p:cNvSpPr txBox="1"/>
          <p:nvPr/>
        </p:nvSpPr>
        <p:spPr>
          <a:xfrm>
            <a:off x="475526" y="77553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388643-D41D-E344-A7EF-142BC05E6888}"/>
              </a:ext>
            </a:extLst>
          </p:cNvPr>
          <p:cNvSpPr txBox="1"/>
          <p:nvPr/>
        </p:nvSpPr>
        <p:spPr>
          <a:xfrm>
            <a:off x="4551744" y="77553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2.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2C487D-90B0-8540-B43C-C6AD8C2107CA}"/>
              </a:ext>
            </a:extLst>
          </p:cNvPr>
          <p:cNvSpPr txBox="1"/>
          <p:nvPr/>
        </p:nvSpPr>
        <p:spPr>
          <a:xfrm>
            <a:off x="8411212" y="737837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F6F702-5FBF-4D4D-8F1A-D27534D7C7B6}"/>
              </a:ext>
            </a:extLst>
          </p:cNvPr>
          <p:cNvSpPr txBox="1"/>
          <p:nvPr/>
        </p:nvSpPr>
        <p:spPr>
          <a:xfrm>
            <a:off x="475526" y="275645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4.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A62619-52E4-804A-83E0-40142DF7CF40}"/>
              </a:ext>
            </a:extLst>
          </p:cNvPr>
          <p:cNvSpPr txBox="1"/>
          <p:nvPr/>
        </p:nvSpPr>
        <p:spPr>
          <a:xfrm>
            <a:off x="4528865" y="270548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5.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AE1C35-EA45-2F43-9C34-FF430D762270}"/>
              </a:ext>
            </a:extLst>
          </p:cNvPr>
          <p:cNvSpPr txBox="1"/>
          <p:nvPr/>
        </p:nvSpPr>
        <p:spPr>
          <a:xfrm>
            <a:off x="8459363" y="2623183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CF018A-17B8-E444-AC7D-08080E2AA67B}"/>
              </a:ext>
            </a:extLst>
          </p:cNvPr>
          <p:cNvSpPr txBox="1"/>
          <p:nvPr/>
        </p:nvSpPr>
        <p:spPr>
          <a:xfrm>
            <a:off x="532418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7.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C2CB1D-44DF-AD4A-981B-1036CD867E9A}"/>
              </a:ext>
            </a:extLst>
          </p:cNvPr>
          <p:cNvSpPr txBox="1"/>
          <p:nvPr/>
        </p:nvSpPr>
        <p:spPr>
          <a:xfrm>
            <a:off x="8302906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9.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5CB6265-B871-6C4A-9BC5-1AF509DC050E}"/>
              </a:ext>
            </a:extLst>
          </p:cNvPr>
          <p:cNvCxnSpPr/>
          <p:nvPr/>
        </p:nvCxnSpPr>
        <p:spPr>
          <a:xfrm>
            <a:off x="749142" y="5513248"/>
            <a:ext cx="5000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54736-60B0-E142-A7F4-6148337D063C}"/>
              </a:ext>
            </a:extLst>
          </p:cNvPr>
          <p:cNvSpPr/>
          <p:nvPr/>
        </p:nvSpPr>
        <p:spPr>
          <a:xfrm>
            <a:off x="8573911" y="192640"/>
            <a:ext cx="3471862" cy="828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6D56B7E-6544-1E4A-9A29-47E81C6352F5}"/>
              </a:ext>
            </a:extLst>
          </p:cNvPr>
          <p:cNvCxnSpPr>
            <a:cxnSpLocks/>
          </p:cNvCxnSpPr>
          <p:nvPr/>
        </p:nvCxnSpPr>
        <p:spPr>
          <a:xfrm>
            <a:off x="1706663" y="1971628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FD14EEE1-1061-6E49-A717-246B5879FA18}"/>
              </a:ext>
            </a:extLst>
          </p:cNvPr>
          <p:cNvSpPr txBox="1"/>
          <p:nvPr/>
        </p:nvSpPr>
        <p:spPr>
          <a:xfrm>
            <a:off x="4528866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9F163A1-33EA-4D40-9723-757D5B50E302}"/>
              </a:ext>
            </a:extLst>
          </p:cNvPr>
          <p:cNvSpPr txBox="1"/>
          <p:nvPr/>
        </p:nvSpPr>
        <p:spPr>
          <a:xfrm>
            <a:off x="3927021" y="-100745"/>
            <a:ext cx="4055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u="sng" dirty="0">
                <a:latin typeface="Casual" pitchFamily="2" charset="77"/>
                <a:ea typeface="Ayuthaya" pitchFamily="2" charset="-34"/>
                <a:cs typeface="Ayuthaya" pitchFamily="2" charset="-34"/>
              </a:rPr>
              <a:t>Dictée 5)</a:t>
            </a:r>
          </a:p>
          <a:p>
            <a:endParaRPr lang="fr-FR" sz="6000" dirty="0"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9B7E28C1-92B2-2940-8A40-9185C6626046}"/>
              </a:ext>
            </a:extLst>
          </p:cNvPr>
          <p:cNvCxnSpPr>
            <a:cxnSpLocks/>
          </p:cNvCxnSpPr>
          <p:nvPr/>
        </p:nvCxnSpPr>
        <p:spPr>
          <a:xfrm>
            <a:off x="1706663" y="5967286"/>
            <a:ext cx="204311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02734CF-4005-2249-B1D2-FFCA62D94C54}"/>
              </a:ext>
            </a:extLst>
          </p:cNvPr>
          <p:cNvCxnSpPr>
            <a:cxnSpLocks/>
          </p:cNvCxnSpPr>
          <p:nvPr/>
        </p:nvCxnSpPr>
        <p:spPr>
          <a:xfrm>
            <a:off x="5802413" y="1923956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E117A10-63C8-1846-94C5-3C3F7C11DBB0}"/>
              </a:ext>
            </a:extLst>
          </p:cNvPr>
          <p:cNvCxnSpPr>
            <a:cxnSpLocks/>
          </p:cNvCxnSpPr>
          <p:nvPr/>
        </p:nvCxnSpPr>
        <p:spPr>
          <a:xfrm>
            <a:off x="9612413" y="1933434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277951F-9CB7-7B47-8434-5C6D4B4ACB50}"/>
              </a:ext>
            </a:extLst>
          </p:cNvPr>
          <p:cNvCxnSpPr>
            <a:cxnSpLocks/>
          </p:cNvCxnSpPr>
          <p:nvPr/>
        </p:nvCxnSpPr>
        <p:spPr>
          <a:xfrm>
            <a:off x="1706663" y="3995611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98B42C7B-2421-9049-8BAD-FB67846ACC14}"/>
              </a:ext>
            </a:extLst>
          </p:cNvPr>
          <p:cNvCxnSpPr>
            <a:cxnSpLocks/>
          </p:cNvCxnSpPr>
          <p:nvPr/>
        </p:nvCxnSpPr>
        <p:spPr>
          <a:xfrm>
            <a:off x="5802413" y="4014534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85530AAE-6B1C-C144-A205-2553E7AEE5E0}"/>
              </a:ext>
            </a:extLst>
          </p:cNvPr>
          <p:cNvCxnSpPr>
            <a:cxnSpLocks/>
          </p:cNvCxnSpPr>
          <p:nvPr/>
        </p:nvCxnSpPr>
        <p:spPr>
          <a:xfrm>
            <a:off x="9612413" y="3962020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0928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BF486C-9917-0741-A994-55C42F38DA57}"/>
              </a:ext>
            </a:extLst>
          </p:cNvPr>
          <p:cNvSpPr txBox="1"/>
          <p:nvPr/>
        </p:nvSpPr>
        <p:spPr>
          <a:xfrm>
            <a:off x="475526" y="77553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388643-D41D-E344-A7EF-142BC05E6888}"/>
              </a:ext>
            </a:extLst>
          </p:cNvPr>
          <p:cNvSpPr txBox="1"/>
          <p:nvPr/>
        </p:nvSpPr>
        <p:spPr>
          <a:xfrm>
            <a:off x="4551744" y="77553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2.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2C487D-90B0-8540-B43C-C6AD8C2107CA}"/>
              </a:ext>
            </a:extLst>
          </p:cNvPr>
          <p:cNvSpPr txBox="1"/>
          <p:nvPr/>
        </p:nvSpPr>
        <p:spPr>
          <a:xfrm>
            <a:off x="8411212" y="737837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F6F702-5FBF-4D4D-8F1A-D27534D7C7B6}"/>
              </a:ext>
            </a:extLst>
          </p:cNvPr>
          <p:cNvSpPr txBox="1"/>
          <p:nvPr/>
        </p:nvSpPr>
        <p:spPr>
          <a:xfrm>
            <a:off x="475526" y="275645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4.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A62619-52E4-804A-83E0-40142DF7CF40}"/>
              </a:ext>
            </a:extLst>
          </p:cNvPr>
          <p:cNvSpPr txBox="1"/>
          <p:nvPr/>
        </p:nvSpPr>
        <p:spPr>
          <a:xfrm>
            <a:off x="4528865" y="270548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5.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AE1C35-EA45-2F43-9C34-FF430D762270}"/>
              </a:ext>
            </a:extLst>
          </p:cNvPr>
          <p:cNvSpPr txBox="1"/>
          <p:nvPr/>
        </p:nvSpPr>
        <p:spPr>
          <a:xfrm>
            <a:off x="8459363" y="2623183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CF018A-17B8-E444-AC7D-08080E2AA67B}"/>
              </a:ext>
            </a:extLst>
          </p:cNvPr>
          <p:cNvSpPr txBox="1"/>
          <p:nvPr/>
        </p:nvSpPr>
        <p:spPr>
          <a:xfrm>
            <a:off x="532418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7.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C2CB1D-44DF-AD4A-981B-1036CD867E9A}"/>
              </a:ext>
            </a:extLst>
          </p:cNvPr>
          <p:cNvSpPr txBox="1"/>
          <p:nvPr/>
        </p:nvSpPr>
        <p:spPr>
          <a:xfrm>
            <a:off x="8302906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9.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5CB6265-B871-6C4A-9BC5-1AF509DC050E}"/>
              </a:ext>
            </a:extLst>
          </p:cNvPr>
          <p:cNvCxnSpPr/>
          <p:nvPr/>
        </p:nvCxnSpPr>
        <p:spPr>
          <a:xfrm>
            <a:off x="749142" y="5513248"/>
            <a:ext cx="5000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54736-60B0-E142-A7F4-6148337D063C}"/>
              </a:ext>
            </a:extLst>
          </p:cNvPr>
          <p:cNvSpPr/>
          <p:nvPr/>
        </p:nvSpPr>
        <p:spPr>
          <a:xfrm>
            <a:off x="8573911" y="192640"/>
            <a:ext cx="3471862" cy="828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6D56B7E-6544-1E4A-9A29-47E81C6352F5}"/>
              </a:ext>
            </a:extLst>
          </p:cNvPr>
          <p:cNvCxnSpPr>
            <a:cxnSpLocks/>
          </p:cNvCxnSpPr>
          <p:nvPr/>
        </p:nvCxnSpPr>
        <p:spPr>
          <a:xfrm>
            <a:off x="1706663" y="1971628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FD14EEE1-1061-6E49-A717-246B5879FA18}"/>
              </a:ext>
            </a:extLst>
          </p:cNvPr>
          <p:cNvSpPr txBox="1"/>
          <p:nvPr/>
        </p:nvSpPr>
        <p:spPr>
          <a:xfrm>
            <a:off x="4528866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9F163A1-33EA-4D40-9723-757D5B50E302}"/>
              </a:ext>
            </a:extLst>
          </p:cNvPr>
          <p:cNvSpPr txBox="1"/>
          <p:nvPr/>
        </p:nvSpPr>
        <p:spPr>
          <a:xfrm>
            <a:off x="3927021" y="-100745"/>
            <a:ext cx="4055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u="sng" dirty="0">
                <a:latin typeface="Casual" pitchFamily="2" charset="77"/>
                <a:ea typeface="Ayuthaya" pitchFamily="2" charset="-34"/>
                <a:cs typeface="Ayuthaya" pitchFamily="2" charset="-34"/>
              </a:rPr>
              <a:t>Dictée 5)</a:t>
            </a:r>
          </a:p>
          <a:p>
            <a:endParaRPr lang="fr-FR" sz="6000" dirty="0"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9B7E28C1-92B2-2940-8A40-9185C6626046}"/>
              </a:ext>
            </a:extLst>
          </p:cNvPr>
          <p:cNvCxnSpPr>
            <a:cxnSpLocks/>
          </p:cNvCxnSpPr>
          <p:nvPr/>
        </p:nvCxnSpPr>
        <p:spPr>
          <a:xfrm>
            <a:off x="5802413" y="5995861"/>
            <a:ext cx="204311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02734CF-4005-2249-B1D2-FFCA62D94C54}"/>
              </a:ext>
            </a:extLst>
          </p:cNvPr>
          <p:cNvCxnSpPr>
            <a:cxnSpLocks/>
          </p:cNvCxnSpPr>
          <p:nvPr/>
        </p:nvCxnSpPr>
        <p:spPr>
          <a:xfrm>
            <a:off x="5802413" y="1923956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E117A10-63C8-1846-94C5-3C3F7C11DBB0}"/>
              </a:ext>
            </a:extLst>
          </p:cNvPr>
          <p:cNvCxnSpPr>
            <a:cxnSpLocks/>
          </p:cNvCxnSpPr>
          <p:nvPr/>
        </p:nvCxnSpPr>
        <p:spPr>
          <a:xfrm>
            <a:off x="9612413" y="1933434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277951F-9CB7-7B47-8434-5C6D4B4ACB50}"/>
              </a:ext>
            </a:extLst>
          </p:cNvPr>
          <p:cNvCxnSpPr>
            <a:cxnSpLocks/>
          </p:cNvCxnSpPr>
          <p:nvPr/>
        </p:nvCxnSpPr>
        <p:spPr>
          <a:xfrm>
            <a:off x="1706663" y="3995611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98B42C7B-2421-9049-8BAD-FB67846ACC14}"/>
              </a:ext>
            </a:extLst>
          </p:cNvPr>
          <p:cNvCxnSpPr>
            <a:cxnSpLocks/>
          </p:cNvCxnSpPr>
          <p:nvPr/>
        </p:nvCxnSpPr>
        <p:spPr>
          <a:xfrm>
            <a:off x="5802413" y="4014534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85530AAE-6B1C-C144-A205-2553E7AEE5E0}"/>
              </a:ext>
            </a:extLst>
          </p:cNvPr>
          <p:cNvCxnSpPr>
            <a:cxnSpLocks/>
          </p:cNvCxnSpPr>
          <p:nvPr/>
        </p:nvCxnSpPr>
        <p:spPr>
          <a:xfrm>
            <a:off x="9612413" y="3962020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6672065B-D953-154C-A68E-9EA5485FA927}"/>
              </a:ext>
            </a:extLst>
          </p:cNvPr>
          <p:cNvCxnSpPr>
            <a:cxnSpLocks/>
          </p:cNvCxnSpPr>
          <p:nvPr/>
        </p:nvCxnSpPr>
        <p:spPr>
          <a:xfrm>
            <a:off x="1706663" y="5995861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01559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421</Words>
  <Application>Microsoft Macintosh PowerPoint</Application>
  <PresentationFormat>Grand écran</PresentationFormat>
  <Paragraphs>224</Paragraphs>
  <Slides>32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9" baseType="lpstr">
      <vt:lpstr>Arial</vt:lpstr>
      <vt:lpstr>Ayuthaya</vt:lpstr>
      <vt:lpstr>Calibri</vt:lpstr>
      <vt:lpstr>Calibri Light</vt:lpstr>
      <vt:lpstr>Casual</vt:lpstr>
      <vt:lpstr>GE typo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4.</vt:lpstr>
      <vt:lpstr>8.</vt:lpstr>
      <vt:lpstr>2.</vt:lpstr>
      <vt:lpstr>4.</vt:lpstr>
      <vt:lpstr>9.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martine jimenez</dc:creator>
  <cp:lastModifiedBy>martine jimenez</cp:lastModifiedBy>
  <cp:revision>36</cp:revision>
  <dcterms:created xsi:type="dcterms:W3CDTF">2025-06-09T06:01:13Z</dcterms:created>
  <dcterms:modified xsi:type="dcterms:W3CDTF">2025-09-28T17:40:43Z</dcterms:modified>
</cp:coreProperties>
</file>