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259" r:id="rId14"/>
    <p:sldId id="288" r:id="rId15"/>
    <p:sldId id="314" r:id="rId16"/>
    <p:sldId id="256" r:id="rId17"/>
    <p:sldId id="277" r:id="rId18"/>
    <p:sldId id="268" r:id="rId19"/>
    <p:sldId id="258" r:id="rId20"/>
    <p:sldId id="269" r:id="rId21"/>
    <p:sldId id="275" r:id="rId22"/>
    <p:sldId id="271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405"/>
    <a:srgbClr val="AF0204"/>
    <a:srgbClr val="C02444"/>
    <a:srgbClr val="4E0605"/>
    <a:srgbClr val="AB0204"/>
    <a:srgbClr val="FF888C"/>
    <a:srgbClr val="FA7F7E"/>
    <a:srgbClr val="FF6471"/>
    <a:srgbClr val="EA0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67"/>
    <p:restoredTop sz="95994"/>
  </p:normalViewPr>
  <p:slideViewPr>
    <p:cSldViewPr snapToGrid="0" snapToObjects="1">
      <p:cViewPr varScale="1">
        <p:scale>
          <a:sx n="81" d="100"/>
          <a:sy n="81" d="100"/>
        </p:scale>
        <p:origin x="18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0E6B6-8D01-A548-A0C2-72620C578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B646AE-CAB1-7A40-8676-93EF830E9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3E837-F053-314C-979E-C5B7E801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405171-5922-6644-A029-25445C9C3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41FD9E-F3F6-5A4D-8F85-A1CF4D40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84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93C5B-C863-4A42-9C42-6E6C2BA8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112E9DD-2819-FC42-90E2-EBEE28B31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82D384-E49B-4B46-A032-A849EB2F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9A408-9084-B04E-A8FE-CAC12016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F21A9C-55B4-CA4A-9C95-7D3D7CE8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76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DEECB40-5763-7045-9194-89E87F1F0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942319-E090-4241-81E7-B9FB6BBEF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7196E5-C3E8-3741-A330-31406ECC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89FF11-0978-A543-95D9-4FBB3786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7DCDDD-AB5B-EC40-B22D-05ADE927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4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4770E-AEB6-CE4B-919F-94D5F237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947911-0FF3-0C45-AB42-114003A81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438384-015E-9345-81EF-ADA556571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74BD8D-AF85-2D40-A281-2CB840A7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2972FD-1C16-474B-B0EA-36C84B2B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615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3E47F4-9161-6245-8923-FCD09A690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38670-F571-E447-ACFE-0385083AB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427BA5-4161-3445-9DCF-CBBCC198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69E02A-FF6E-B246-9F38-C9A7D59B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AADAD0-235B-A743-B62C-831D299D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94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4CF36-C700-FC43-AB3C-F4A8C333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DBADC1-84A6-BF45-B524-E8C165C515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3BD39E-CD3D-7A46-B941-9E88946AE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0006F9-0EBD-DF4A-9540-1937FFB3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BFBB3-F1A9-7A4F-BCC1-90D975769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50291F-D0FC-C443-ADE5-199F5EA1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2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CF3AC4-7B45-9045-8910-D25576AA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D6DBFB-1CC0-0B40-A2FE-F47B7D3A7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092BBB-DD69-3C48-8782-0202A494C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762542-72F5-6B4E-90B9-ACBEFE15C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0B4503-2877-FD4E-980E-0DC1F5B3E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526DD2-E0D9-284F-98CE-5C49E51C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813908-89D8-474A-BCC0-93772057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8A3DE6-8EFB-0548-8CE0-CBB09A62B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86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95C30-2AFF-AC40-8D33-4E44C0B5A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9C91D5-2718-874B-8CDC-78E68053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4ED3F30-ED68-6B4A-8F6C-5D7BD3EB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ED32E0-42C1-7246-BF20-484C7C0E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9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8D926F-E6A8-1345-A2B8-FD97D90A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7BC067-0FC2-A744-B5A3-C0BC8A6A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BF0B37-0529-A045-A947-4295B67D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10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E6A51E-E5FE-A140-9B21-00F6BE21B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17DA6-D642-C944-A8D2-43A1D652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CBC6ED-0DD1-9240-A5A7-9516315A3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FE5BDB-A3D7-844E-AF4F-FBCBFAB3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89377A-5294-7D4C-A058-3BE655DD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2EC39D-9A06-2E4A-8A83-7734D3B6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33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7C989-8EFE-8048-81CF-1E18EA66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2F8A76-CA7E-9340-B4CE-DB6A18DD8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BD0E64-8970-D849-9B9B-5BB45E78A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3A3209-BEF9-C742-A07E-2809D610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5F70F6-6454-FE4E-9F1F-DA930C46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D7CBB3-BB67-E849-8101-5125205C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5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2E9B92C-228D-364D-B97B-AEAFCEBB3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B14F33-ACF6-9B4B-8D4D-1663405D2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C2E093-4CA8-0844-B63F-D53D163EC5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625CC-BC6C-974A-A2C1-869381EC8332}" type="datetimeFigureOut">
              <a:rPr lang="fr-FR" smtClean="0"/>
              <a:t>31/07/2025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C22B2D-EFAF-E248-BF74-460D957CA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52EF93-F5F0-A145-A072-D67890A57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EAA4-27CE-3349-A550-C59FE0D17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1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77951F-9CB7-7B47-8434-5C6D4B4ACB50}"/>
              </a:ext>
            </a:extLst>
          </p:cNvPr>
          <p:cNvCxnSpPr>
            <a:cxnSpLocks/>
          </p:cNvCxnSpPr>
          <p:nvPr/>
        </p:nvCxnSpPr>
        <p:spPr>
          <a:xfrm>
            <a:off x="1706663" y="399561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8B42C7B-2421-9049-8BAD-FB67846ACC14}"/>
              </a:ext>
            </a:extLst>
          </p:cNvPr>
          <p:cNvCxnSpPr>
            <a:cxnSpLocks/>
          </p:cNvCxnSpPr>
          <p:nvPr/>
        </p:nvCxnSpPr>
        <p:spPr>
          <a:xfrm>
            <a:off x="5802413" y="4014534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5530AAE-6B1C-C144-A205-2553E7AEE5E0}"/>
              </a:ext>
            </a:extLst>
          </p:cNvPr>
          <p:cNvCxnSpPr>
            <a:cxnSpLocks/>
          </p:cNvCxnSpPr>
          <p:nvPr/>
        </p:nvCxnSpPr>
        <p:spPr>
          <a:xfrm>
            <a:off x="9612413" y="3962020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672065B-D953-154C-A68E-9EA5485FA927}"/>
              </a:ext>
            </a:extLst>
          </p:cNvPr>
          <p:cNvCxnSpPr>
            <a:cxnSpLocks/>
          </p:cNvCxnSpPr>
          <p:nvPr/>
        </p:nvCxnSpPr>
        <p:spPr>
          <a:xfrm>
            <a:off x="1706663" y="599586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78F27AE-3406-5F4A-B52D-2622963818B1}"/>
              </a:ext>
            </a:extLst>
          </p:cNvPr>
          <p:cNvCxnSpPr>
            <a:cxnSpLocks/>
          </p:cNvCxnSpPr>
          <p:nvPr/>
        </p:nvCxnSpPr>
        <p:spPr>
          <a:xfrm>
            <a:off x="5802413" y="6000497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A60EEF7-0E84-4B42-9E07-605E85913003}"/>
              </a:ext>
            </a:extLst>
          </p:cNvPr>
          <p:cNvCxnSpPr>
            <a:cxnSpLocks/>
          </p:cNvCxnSpPr>
          <p:nvPr/>
        </p:nvCxnSpPr>
        <p:spPr>
          <a:xfrm>
            <a:off x="9564504" y="5966906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04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77951F-9CB7-7B47-8434-5C6D4B4ACB50}"/>
              </a:ext>
            </a:extLst>
          </p:cNvPr>
          <p:cNvCxnSpPr>
            <a:cxnSpLocks/>
          </p:cNvCxnSpPr>
          <p:nvPr/>
        </p:nvCxnSpPr>
        <p:spPr>
          <a:xfrm>
            <a:off x="1706663" y="399561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8B42C7B-2421-9049-8BAD-FB67846ACC14}"/>
              </a:ext>
            </a:extLst>
          </p:cNvPr>
          <p:cNvCxnSpPr>
            <a:cxnSpLocks/>
          </p:cNvCxnSpPr>
          <p:nvPr/>
        </p:nvCxnSpPr>
        <p:spPr>
          <a:xfrm>
            <a:off x="5802413" y="4014534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5530AAE-6B1C-C144-A205-2553E7AEE5E0}"/>
              </a:ext>
            </a:extLst>
          </p:cNvPr>
          <p:cNvCxnSpPr>
            <a:cxnSpLocks/>
          </p:cNvCxnSpPr>
          <p:nvPr/>
        </p:nvCxnSpPr>
        <p:spPr>
          <a:xfrm>
            <a:off x="9612413" y="3962020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672065B-D953-154C-A68E-9EA5485FA927}"/>
              </a:ext>
            </a:extLst>
          </p:cNvPr>
          <p:cNvCxnSpPr>
            <a:cxnSpLocks/>
          </p:cNvCxnSpPr>
          <p:nvPr/>
        </p:nvCxnSpPr>
        <p:spPr>
          <a:xfrm>
            <a:off x="1706663" y="599586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13694CC7-D203-704E-B8E8-6815E9BC5055}"/>
              </a:ext>
            </a:extLst>
          </p:cNvPr>
          <p:cNvCxnSpPr>
            <a:cxnSpLocks/>
          </p:cNvCxnSpPr>
          <p:nvPr/>
        </p:nvCxnSpPr>
        <p:spPr>
          <a:xfrm>
            <a:off x="1706663" y="5995861"/>
            <a:ext cx="20431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9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77951F-9CB7-7B47-8434-5C6D4B4ACB50}"/>
              </a:ext>
            </a:extLst>
          </p:cNvPr>
          <p:cNvCxnSpPr>
            <a:cxnSpLocks/>
          </p:cNvCxnSpPr>
          <p:nvPr/>
        </p:nvCxnSpPr>
        <p:spPr>
          <a:xfrm>
            <a:off x="1706663" y="399561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8B42C7B-2421-9049-8BAD-FB67846ACC14}"/>
              </a:ext>
            </a:extLst>
          </p:cNvPr>
          <p:cNvCxnSpPr>
            <a:cxnSpLocks/>
          </p:cNvCxnSpPr>
          <p:nvPr/>
        </p:nvCxnSpPr>
        <p:spPr>
          <a:xfrm>
            <a:off x="5802413" y="4014534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5530AAE-6B1C-C144-A205-2553E7AEE5E0}"/>
              </a:ext>
            </a:extLst>
          </p:cNvPr>
          <p:cNvCxnSpPr>
            <a:cxnSpLocks/>
          </p:cNvCxnSpPr>
          <p:nvPr/>
        </p:nvCxnSpPr>
        <p:spPr>
          <a:xfrm>
            <a:off x="9612413" y="3962020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672065B-D953-154C-A68E-9EA5485FA927}"/>
              </a:ext>
            </a:extLst>
          </p:cNvPr>
          <p:cNvCxnSpPr>
            <a:cxnSpLocks/>
          </p:cNvCxnSpPr>
          <p:nvPr/>
        </p:nvCxnSpPr>
        <p:spPr>
          <a:xfrm>
            <a:off x="1706663" y="599586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78F27AE-3406-5F4A-B52D-2622963818B1}"/>
              </a:ext>
            </a:extLst>
          </p:cNvPr>
          <p:cNvCxnSpPr>
            <a:cxnSpLocks/>
          </p:cNvCxnSpPr>
          <p:nvPr/>
        </p:nvCxnSpPr>
        <p:spPr>
          <a:xfrm>
            <a:off x="5802413" y="6000497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28BE1DC1-2F98-5E46-8ACF-1861AB6AC4C0}"/>
              </a:ext>
            </a:extLst>
          </p:cNvPr>
          <p:cNvCxnSpPr>
            <a:cxnSpLocks/>
          </p:cNvCxnSpPr>
          <p:nvPr/>
        </p:nvCxnSpPr>
        <p:spPr>
          <a:xfrm>
            <a:off x="5802413" y="5995861"/>
            <a:ext cx="204311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6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77951F-9CB7-7B47-8434-5C6D4B4ACB50}"/>
              </a:ext>
            </a:extLst>
          </p:cNvPr>
          <p:cNvCxnSpPr>
            <a:cxnSpLocks/>
          </p:cNvCxnSpPr>
          <p:nvPr/>
        </p:nvCxnSpPr>
        <p:spPr>
          <a:xfrm>
            <a:off x="1706663" y="399561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8B42C7B-2421-9049-8BAD-FB67846ACC14}"/>
              </a:ext>
            </a:extLst>
          </p:cNvPr>
          <p:cNvCxnSpPr>
            <a:cxnSpLocks/>
          </p:cNvCxnSpPr>
          <p:nvPr/>
        </p:nvCxnSpPr>
        <p:spPr>
          <a:xfrm>
            <a:off x="5802413" y="4014534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5530AAE-6B1C-C144-A205-2553E7AEE5E0}"/>
              </a:ext>
            </a:extLst>
          </p:cNvPr>
          <p:cNvCxnSpPr>
            <a:cxnSpLocks/>
          </p:cNvCxnSpPr>
          <p:nvPr/>
        </p:nvCxnSpPr>
        <p:spPr>
          <a:xfrm>
            <a:off x="9612413" y="3962020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672065B-D953-154C-A68E-9EA5485FA927}"/>
              </a:ext>
            </a:extLst>
          </p:cNvPr>
          <p:cNvCxnSpPr>
            <a:cxnSpLocks/>
          </p:cNvCxnSpPr>
          <p:nvPr/>
        </p:nvCxnSpPr>
        <p:spPr>
          <a:xfrm>
            <a:off x="1706663" y="599586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78F27AE-3406-5F4A-B52D-2622963818B1}"/>
              </a:ext>
            </a:extLst>
          </p:cNvPr>
          <p:cNvCxnSpPr>
            <a:cxnSpLocks/>
          </p:cNvCxnSpPr>
          <p:nvPr/>
        </p:nvCxnSpPr>
        <p:spPr>
          <a:xfrm>
            <a:off x="5802413" y="6000497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A60EEF7-0E84-4B42-9E07-605E85913003}"/>
              </a:ext>
            </a:extLst>
          </p:cNvPr>
          <p:cNvCxnSpPr>
            <a:cxnSpLocks/>
          </p:cNvCxnSpPr>
          <p:nvPr/>
        </p:nvCxnSpPr>
        <p:spPr>
          <a:xfrm>
            <a:off x="9564504" y="5966906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97E94C4-5C96-DF44-A71F-82C3C1C9F276}"/>
              </a:ext>
            </a:extLst>
          </p:cNvPr>
          <p:cNvCxnSpPr>
            <a:cxnSpLocks/>
          </p:cNvCxnSpPr>
          <p:nvPr/>
        </p:nvCxnSpPr>
        <p:spPr>
          <a:xfrm>
            <a:off x="9565543" y="5966906"/>
            <a:ext cx="2042074" cy="289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78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08914" y="9952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67255" y="9227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6356910" y="86543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365506" y="2860824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226689" y="271249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286233" y="262401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401799" y="468003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69964" y="4680032"/>
            <a:ext cx="1945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F2DE9C-1F8E-0845-8E96-6F448C657BB7}"/>
              </a:ext>
            </a:extLst>
          </p:cNvPr>
          <p:cNvSpPr txBox="1"/>
          <p:nvPr/>
        </p:nvSpPr>
        <p:spPr>
          <a:xfrm>
            <a:off x="4441903" y="-40988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497141" y="343185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ACAE20A-C5E3-9043-875D-61651FD82568}"/>
              </a:ext>
            </a:extLst>
          </p:cNvPr>
          <p:cNvSpPr txBox="1"/>
          <p:nvPr/>
        </p:nvSpPr>
        <p:spPr>
          <a:xfrm>
            <a:off x="1748803" y="94420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7AD7DA-4703-0D4F-8326-908655509560}"/>
              </a:ext>
            </a:extLst>
          </p:cNvPr>
          <p:cNvSpPr txBox="1"/>
          <p:nvPr/>
        </p:nvSpPr>
        <p:spPr>
          <a:xfrm>
            <a:off x="4507511" y="86027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C15532-4C52-8345-97DC-7F95C9B98393}"/>
              </a:ext>
            </a:extLst>
          </p:cNvPr>
          <p:cNvSpPr txBox="1"/>
          <p:nvPr/>
        </p:nvSpPr>
        <p:spPr>
          <a:xfrm>
            <a:off x="7529921" y="79948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332ADB-3C90-734E-A81A-32A2BE71807C}"/>
              </a:ext>
            </a:extLst>
          </p:cNvPr>
          <p:cNvSpPr txBox="1"/>
          <p:nvPr/>
        </p:nvSpPr>
        <p:spPr>
          <a:xfrm>
            <a:off x="1712711" y="280146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ui</a:t>
            </a:r>
            <a:endParaRPr lang="fr-FR" sz="9600" dirty="0">
              <a:solidFill>
                <a:srgbClr val="0070C0"/>
              </a:solidFill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CCD7723-F7F7-1541-83EC-86217F139656}"/>
              </a:ext>
            </a:extLst>
          </p:cNvPr>
          <p:cNvSpPr txBox="1"/>
          <p:nvPr/>
        </p:nvSpPr>
        <p:spPr>
          <a:xfrm>
            <a:off x="5500384" y="271249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ru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872414-7530-8F49-B7A2-CFA7B5A2688E}"/>
              </a:ext>
            </a:extLst>
          </p:cNvPr>
          <p:cNvSpPr txBox="1"/>
          <p:nvPr/>
        </p:nvSpPr>
        <p:spPr>
          <a:xfrm>
            <a:off x="9359029" y="265192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170DA64-FE2D-8341-9CD0-CED1A365CE16}"/>
              </a:ext>
            </a:extLst>
          </p:cNvPr>
          <p:cNvSpPr txBox="1"/>
          <p:nvPr/>
        </p:nvSpPr>
        <p:spPr>
          <a:xfrm>
            <a:off x="1621130" y="4596904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re</a:t>
            </a:r>
            <a:endParaRPr lang="fr-FR" sz="9600" dirty="0">
              <a:solidFill>
                <a:srgbClr val="0070C0"/>
              </a:solidFill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312E953-EF67-5546-B531-F69C2916DBED}"/>
              </a:ext>
            </a:extLst>
          </p:cNvPr>
          <p:cNvSpPr txBox="1"/>
          <p:nvPr/>
        </p:nvSpPr>
        <p:spPr>
          <a:xfrm>
            <a:off x="9637549" y="4582624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ri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FA67710-23CF-6249-AC06-B373E9CC6F74}"/>
              </a:ext>
            </a:extLst>
          </p:cNvPr>
          <p:cNvSpPr txBox="1"/>
          <p:nvPr/>
        </p:nvSpPr>
        <p:spPr>
          <a:xfrm>
            <a:off x="4278353" y="462893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1910F4-B3A5-1840-B652-FD8DF4140711}"/>
              </a:ext>
            </a:extLst>
          </p:cNvPr>
          <p:cNvSpPr txBox="1"/>
          <p:nvPr/>
        </p:nvSpPr>
        <p:spPr>
          <a:xfrm>
            <a:off x="5612996" y="453152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al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248498F-F3E9-AB4F-A9A6-7742925774F6}"/>
              </a:ext>
            </a:extLst>
          </p:cNvPr>
          <p:cNvSpPr txBox="1"/>
          <p:nvPr/>
        </p:nvSpPr>
        <p:spPr>
          <a:xfrm>
            <a:off x="9320624" y="81863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785051D-BD5E-EB4C-8728-B7F154452999}"/>
              </a:ext>
            </a:extLst>
          </p:cNvPr>
          <p:cNvSpPr txBox="1"/>
          <p:nvPr/>
        </p:nvSpPr>
        <p:spPr>
          <a:xfrm>
            <a:off x="10655267" y="72122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lu</a:t>
            </a:r>
          </a:p>
        </p:txBody>
      </p:sp>
    </p:spTree>
    <p:extLst>
      <p:ext uri="{BB962C8B-B14F-4D97-AF65-F5344CB8AC3E}">
        <p14:creationId xmlns:p14="http://schemas.microsoft.com/office/powerpoint/2010/main" val="20922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08914" y="9952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196121" y="8931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769147" y="84655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365506" y="2860824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226689" y="271249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286233" y="262401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401799" y="468003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7941819" y="4610288"/>
            <a:ext cx="2401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0F2DE9C-1F8E-0845-8E96-6F448C657BB7}"/>
              </a:ext>
            </a:extLst>
          </p:cNvPr>
          <p:cNvSpPr txBox="1"/>
          <p:nvPr/>
        </p:nvSpPr>
        <p:spPr>
          <a:xfrm>
            <a:off x="4441903" y="-40988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497141" y="3445259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ACAE20A-C5E3-9043-875D-61651FD82568}"/>
              </a:ext>
            </a:extLst>
          </p:cNvPr>
          <p:cNvSpPr txBox="1"/>
          <p:nvPr/>
        </p:nvSpPr>
        <p:spPr>
          <a:xfrm>
            <a:off x="1748803" y="94420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u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E7AD7DA-4703-0D4F-8326-908655509560}"/>
              </a:ext>
            </a:extLst>
          </p:cNvPr>
          <p:cNvSpPr txBox="1"/>
          <p:nvPr/>
        </p:nvSpPr>
        <p:spPr>
          <a:xfrm>
            <a:off x="4334391" y="914789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BC15532-4C52-8345-97DC-7F95C9B98393}"/>
              </a:ext>
            </a:extLst>
          </p:cNvPr>
          <p:cNvSpPr txBox="1"/>
          <p:nvPr/>
        </p:nvSpPr>
        <p:spPr>
          <a:xfrm>
            <a:off x="6919979" y="87000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8332ADB-3C90-734E-A81A-32A2BE71807C}"/>
              </a:ext>
            </a:extLst>
          </p:cNvPr>
          <p:cNvSpPr txBox="1"/>
          <p:nvPr/>
        </p:nvSpPr>
        <p:spPr>
          <a:xfrm>
            <a:off x="1690867" y="276341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ui</a:t>
            </a:r>
            <a:endParaRPr lang="fr-FR" sz="9600" dirty="0">
              <a:solidFill>
                <a:srgbClr val="0070C0"/>
              </a:solidFill>
              <a:latin typeface="GE typo" pitchFamily="2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CCD7723-F7F7-1541-83EC-86217F139656}"/>
              </a:ext>
            </a:extLst>
          </p:cNvPr>
          <p:cNvSpPr txBox="1"/>
          <p:nvPr/>
        </p:nvSpPr>
        <p:spPr>
          <a:xfrm>
            <a:off x="5500384" y="271249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ru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872414-7530-8F49-B7A2-CFA7B5A2688E}"/>
              </a:ext>
            </a:extLst>
          </p:cNvPr>
          <p:cNvSpPr txBox="1"/>
          <p:nvPr/>
        </p:nvSpPr>
        <p:spPr>
          <a:xfrm>
            <a:off x="9559928" y="271249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170DA64-FE2D-8341-9CD0-CED1A365CE16}"/>
              </a:ext>
            </a:extLst>
          </p:cNvPr>
          <p:cNvSpPr txBox="1"/>
          <p:nvPr/>
        </p:nvSpPr>
        <p:spPr>
          <a:xfrm>
            <a:off x="1748803" y="4582624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re</a:t>
            </a:r>
            <a:endParaRPr lang="fr-FR" sz="9600" dirty="0">
              <a:solidFill>
                <a:srgbClr val="0070C0"/>
              </a:solidFill>
              <a:latin typeface="GE typo" pitchFamily="2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312E953-EF67-5546-B531-F69C2916DBED}"/>
              </a:ext>
            </a:extLst>
          </p:cNvPr>
          <p:cNvSpPr txBox="1"/>
          <p:nvPr/>
        </p:nvSpPr>
        <p:spPr>
          <a:xfrm>
            <a:off x="9637549" y="4582624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ri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FA67710-23CF-6249-AC06-B373E9CC6F74}"/>
              </a:ext>
            </a:extLst>
          </p:cNvPr>
          <p:cNvSpPr txBox="1"/>
          <p:nvPr/>
        </p:nvSpPr>
        <p:spPr>
          <a:xfrm>
            <a:off x="4278353" y="462893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01910F4-B3A5-1840-B652-FD8DF4140711}"/>
              </a:ext>
            </a:extLst>
          </p:cNvPr>
          <p:cNvSpPr txBox="1"/>
          <p:nvPr/>
        </p:nvSpPr>
        <p:spPr>
          <a:xfrm>
            <a:off x="5612996" y="453152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al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00E43DD-E2AE-4F47-A955-F44B425ABC76}"/>
              </a:ext>
            </a:extLst>
          </p:cNvPr>
          <p:cNvSpPr txBox="1"/>
          <p:nvPr/>
        </p:nvSpPr>
        <p:spPr>
          <a:xfrm>
            <a:off x="8589986" y="852409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5C9005C-6443-F149-ABC0-022F4B789805}"/>
              </a:ext>
            </a:extLst>
          </p:cNvPr>
          <p:cNvSpPr txBox="1"/>
          <p:nvPr/>
        </p:nvSpPr>
        <p:spPr>
          <a:xfrm>
            <a:off x="9999286" y="852409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lu</a:t>
            </a:r>
          </a:p>
        </p:txBody>
      </p:sp>
    </p:spTree>
    <p:extLst>
      <p:ext uri="{BB962C8B-B14F-4D97-AF65-F5344CB8AC3E}">
        <p14:creationId xmlns:p14="http://schemas.microsoft.com/office/powerpoint/2010/main" val="62538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DFAB24-CE37-4C47-98B3-4E168187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66" y="2509236"/>
            <a:ext cx="10515600" cy="1325563"/>
          </a:xfrm>
        </p:spPr>
        <p:txBody>
          <a:bodyPr>
            <a:noAutofit/>
          </a:bodyPr>
          <a:lstStyle/>
          <a:p>
            <a:r>
              <a:rPr lang="fr-FR" sz="9600" dirty="0">
                <a:latin typeface="Century Gothic" panose="020B0502020202020204" pitchFamily="34" charset="0"/>
              </a:rPr>
              <a:t>La lettre fantôme</a:t>
            </a:r>
            <a:br>
              <a:rPr lang="fr-FR" sz="9600" dirty="0">
                <a:latin typeface="Century Gothic" panose="020B0502020202020204" pitchFamily="34" charset="0"/>
              </a:rPr>
            </a:br>
            <a:br>
              <a:rPr lang="fr-FR" sz="9600" dirty="0">
                <a:latin typeface="Century Gothic" panose="020B0502020202020204" pitchFamily="34" charset="0"/>
              </a:rPr>
            </a:br>
            <a:r>
              <a:rPr lang="fr-FR" sz="6000" i="1" dirty="0">
                <a:latin typeface="Century Gothic" panose="020B0502020202020204" pitchFamily="34" charset="0"/>
              </a:rPr>
              <a:t>qui ne fait pas de bruit…</a:t>
            </a:r>
          </a:p>
        </p:txBody>
      </p:sp>
    </p:spTree>
    <p:extLst>
      <p:ext uri="{BB962C8B-B14F-4D97-AF65-F5344CB8AC3E}">
        <p14:creationId xmlns:p14="http://schemas.microsoft.com/office/powerpoint/2010/main" val="340046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641C88F3-E814-A040-9933-67BE539CA3C9}"/>
              </a:ext>
            </a:extLst>
          </p:cNvPr>
          <p:cNvSpPr/>
          <p:nvPr/>
        </p:nvSpPr>
        <p:spPr>
          <a:xfrm>
            <a:off x="4938695" y="969749"/>
            <a:ext cx="2126614" cy="4714326"/>
          </a:xfrm>
          <a:custGeom>
            <a:avLst/>
            <a:gdLst>
              <a:gd name="connsiteX0" fmla="*/ 347713 w 2126614"/>
              <a:gd name="connsiteY0" fmla="*/ 83196 h 4714326"/>
              <a:gd name="connsiteX1" fmla="*/ 147688 w 2126614"/>
              <a:gd name="connsiteY1" fmla="*/ 11759 h 4714326"/>
              <a:gd name="connsiteX2" fmla="*/ 61963 w 2126614"/>
              <a:gd name="connsiteY2" fmla="*/ 11759 h 4714326"/>
              <a:gd name="connsiteX3" fmla="*/ 4813 w 2126614"/>
              <a:gd name="connsiteY3" fmla="*/ 126059 h 4714326"/>
              <a:gd name="connsiteX4" fmla="*/ 4813 w 2126614"/>
              <a:gd name="connsiteY4" fmla="*/ 826146 h 4714326"/>
              <a:gd name="connsiteX5" fmla="*/ 19101 w 2126614"/>
              <a:gd name="connsiteY5" fmla="*/ 1426221 h 4714326"/>
              <a:gd name="connsiteX6" fmla="*/ 47676 w 2126614"/>
              <a:gd name="connsiteY6" fmla="*/ 1440509 h 4714326"/>
              <a:gd name="connsiteX7" fmla="*/ 33388 w 2126614"/>
              <a:gd name="connsiteY7" fmla="*/ 1454796 h 4714326"/>
              <a:gd name="connsiteX8" fmla="*/ 47676 w 2126614"/>
              <a:gd name="connsiteY8" fmla="*/ 1440509 h 4714326"/>
              <a:gd name="connsiteX9" fmla="*/ 219126 w 2126614"/>
              <a:gd name="connsiteY9" fmla="*/ 1497659 h 4714326"/>
              <a:gd name="connsiteX10" fmla="*/ 261988 w 2126614"/>
              <a:gd name="connsiteY10" fmla="*/ 1726259 h 4714326"/>
              <a:gd name="connsiteX11" fmla="*/ 104826 w 2126614"/>
              <a:gd name="connsiteY11" fmla="*/ 1969146 h 4714326"/>
              <a:gd name="connsiteX12" fmla="*/ 76251 w 2126614"/>
              <a:gd name="connsiteY12" fmla="*/ 2340621 h 4714326"/>
              <a:gd name="connsiteX13" fmla="*/ 61963 w 2126614"/>
              <a:gd name="connsiteY13" fmla="*/ 3983684 h 4714326"/>
              <a:gd name="connsiteX14" fmla="*/ 76251 w 2126614"/>
              <a:gd name="connsiteY14" fmla="*/ 4469459 h 4714326"/>
              <a:gd name="connsiteX15" fmla="*/ 161976 w 2126614"/>
              <a:gd name="connsiteY15" fmla="*/ 4598046 h 4714326"/>
              <a:gd name="connsiteX16" fmla="*/ 304851 w 2126614"/>
              <a:gd name="connsiteY16" fmla="*/ 4698059 h 4714326"/>
              <a:gd name="connsiteX17" fmla="*/ 376288 w 2126614"/>
              <a:gd name="connsiteY17" fmla="*/ 4698059 h 4714326"/>
              <a:gd name="connsiteX18" fmla="*/ 419151 w 2126614"/>
              <a:gd name="connsiteY18" fmla="*/ 4540896 h 4714326"/>
              <a:gd name="connsiteX19" fmla="*/ 433438 w 2126614"/>
              <a:gd name="connsiteY19" fmla="*/ 3412184 h 4714326"/>
              <a:gd name="connsiteX20" fmla="*/ 447726 w 2126614"/>
              <a:gd name="connsiteY20" fmla="*/ 2469209 h 4714326"/>
              <a:gd name="connsiteX21" fmla="*/ 519163 w 2126614"/>
              <a:gd name="connsiteY21" fmla="*/ 2240609 h 4714326"/>
              <a:gd name="connsiteX22" fmla="*/ 776338 w 2126614"/>
              <a:gd name="connsiteY22" fmla="*/ 2069159 h 4714326"/>
              <a:gd name="connsiteX23" fmla="*/ 1362126 w 2126614"/>
              <a:gd name="connsiteY23" fmla="*/ 2083446 h 4714326"/>
              <a:gd name="connsiteX24" fmla="*/ 1676451 w 2126614"/>
              <a:gd name="connsiteY24" fmla="*/ 2269184 h 4714326"/>
              <a:gd name="connsiteX25" fmla="*/ 1719313 w 2126614"/>
              <a:gd name="connsiteY25" fmla="*/ 2483496 h 4714326"/>
              <a:gd name="connsiteX26" fmla="*/ 1733601 w 2126614"/>
              <a:gd name="connsiteY26" fmla="*/ 3040709 h 4714326"/>
              <a:gd name="connsiteX27" fmla="*/ 1733601 w 2126614"/>
              <a:gd name="connsiteY27" fmla="*/ 3983684 h 4714326"/>
              <a:gd name="connsiteX28" fmla="*/ 1747888 w 2126614"/>
              <a:gd name="connsiteY28" fmla="*/ 4412309 h 4714326"/>
              <a:gd name="connsiteX29" fmla="*/ 1762176 w 2126614"/>
              <a:gd name="connsiteY29" fmla="*/ 4612334 h 4714326"/>
              <a:gd name="connsiteX30" fmla="*/ 2105076 w 2126614"/>
              <a:gd name="connsiteY30" fmla="*/ 4569471 h 4714326"/>
              <a:gd name="connsiteX31" fmla="*/ 2090788 w 2126614"/>
              <a:gd name="connsiteY31" fmla="*/ 3783659 h 4714326"/>
              <a:gd name="connsiteX32" fmla="*/ 2090788 w 2126614"/>
              <a:gd name="connsiteY32" fmla="*/ 3197871 h 4714326"/>
              <a:gd name="connsiteX33" fmla="*/ 2062213 w 2126614"/>
              <a:gd name="connsiteY33" fmla="*/ 2269184 h 4714326"/>
              <a:gd name="connsiteX34" fmla="*/ 1976488 w 2126614"/>
              <a:gd name="connsiteY34" fmla="*/ 2026296 h 4714326"/>
              <a:gd name="connsiteX35" fmla="*/ 1819326 w 2126614"/>
              <a:gd name="connsiteY35" fmla="*/ 1897709 h 4714326"/>
              <a:gd name="connsiteX36" fmla="*/ 1562151 w 2126614"/>
              <a:gd name="connsiteY36" fmla="*/ 1754834 h 4714326"/>
              <a:gd name="connsiteX37" fmla="*/ 1019226 w 2126614"/>
              <a:gd name="connsiteY37" fmla="*/ 1697684 h 4714326"/>
              <a:gd name="connsiteX38" fmla="*/ 547738 w 2126614"/>
              <a:gd name="connsiteY38" fmla="*/ 1754834 h 4714326"/>
              <a:gd name="connsiteX39" fmla="*/ 519163 w 2126614"/>
              <a:gd name="connsiteY39" fmla="*/ 1783409 h 4714326"/>
              <a:gd name="connsiteX40" fmla="*/ 419151 w 2126614"/>
              <a:gd name="connsiteY40" fmla="*/ 1811984 h 4714326"/>
              <a:gd name="connsiteX41" fmla="*/ 404863 w 2126614"/>
              <a:gd name="connsiteY41" fmla="*/ 1740546 h 4714326"/>
              <a:gd name="connsiteX42" fmla="*/ 404863 w 2126614"/>
              <a:gd name="connsiteY42" fmla="*/ 1426221 h 4714326"/>
              <a:gd name="connsiteX43" fmla="*/ 404863 w 2126614"/>
              <a:gd name="connsiteY43" fmla="*/ 626121 h 4714326"/>
              <a:gd name="connsiteX44" fmla="*/ 347713 w 2126614"/>
              <a:gd name="connsiteY44" fmla="*/ 83196 h 47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26614" h="4714326">
                <a:moveTo>
                  <a:pt x="347713" y="83196"/>
                </a:moveTo>
                <a:cubicBezTo>
                  <a:pt x="304851" y="-19198"/>
                  <a:pt x="195313" y="23665"/>
                  <a:pt x="147688" y="11759"/>
                </a:cubicBezTo>
                <a:cubicBezTo>
                  <a:pt x="100063" y="-147"/>
                  <a:pt x="85775" y="-7291"/>
                  <a:pt x="61963" y="11759"/>
                </a:cubicBezTo>
                <a:cubicBezTo>
                  <a:pt x="38151" y="30809"/>
                  <a:pt x="14338" y="-9672"/>
                  <a:pt x="4813" y="126059"/>
                </a:cubicBezTo>
                <a:cubicBezTo>
                  <a:pt x="-4712" y="261790"/>
                  <a:pt x="2432" y="609452"/>
                  <a:pt x="4813" y="826146"/>
                </a:cubicBezTo>
                <a:cubicBezTo>
                  <a:pt x="7194" y="1042840"/>
                  <a:pt x="19101" y="1426221"/>
                  <a:pt x="19101" y="1426221"/>
                </a:cubicBezTo>
                <a:cubicBezTo>
                  <a:pt x="26245" y="1528615"/>
                  <a:pt x="47676" y="1440509"/>
                  <a:pt x="47676" y="1440509"/>
                </a:cubicBezTo>
                <a:cubicBezTo>
                  <a:pt x="50057" y="1445271"/>
                  <a:pt x="33388" y="1454796"/>
                  <a:pt x="33388" y="1454796"/>
                </a:cubicBezTo>
                <a:cubicBezTo>
                  <a:pt x="33388" y="1454796"/>
                  <a:pt x="16720" y="1433365"/>
                  <a:pt x="47676" y="1440509"/>
                </a:cubicBezTo>
                <a:cubicBezTo>
                  <a:pt x="78632" y="1447653"/>
                  <a:pt x="183407" y="1450034"/>
                  <a:pt x="219126" y="1497659"/>
                </a:cubicBezTo>
                <a:cubicBezTo>
                  <a:pt x="254845" y="1545284"/>
                  <a:pt x="281038" y="1647678"/>
                  <a:pt x="261988" y="1726259"/>
                </a:cubicBezTo>
                <a:cubicBezTo>
                  <a:pt x="242938" y="1804840"/>
                  <a:pt x="135782" y="1866752"/>
                  <a:pt x="104826" y="1969146"/>
                </a:cubicBezTo>
                <a:cubicBezTo>
                  <a:pt x="73870" y="2071540"/>
                  <a:pt x="83395" y="2004865"/>
                  <a:pt x="76251" y="2340621"/>
                </a:cubicBezTo>
                <a:cubicBezTo>
                  <a:pt x="69107" y="2676377"/>
                  <a:pt x="61963" y="3628878"/>
                  <a:pt x="61963" y="3983684"/>
                </a:cubicBezTo>
                <a:cubicBezTo>
                  <a:pt x="61963" y="4338490"/>
                  <a:pt x="59582" y="4367065"/>
                  <a:pt x="76251" y="4469459"/>
                </a:cubicBezTo>
                <a:cubicBezTo>
                  <a:pt x="92920" y="4571853"/>
                  <a:pt x="123876" y="4559946"/>
                  <a:pt x="161976" y="4598046"/>
                </a:cubicBezTo>
                <a:cubicBezTo>
                  <a:pt x="200076" y="4636146"/>
                  <a:pt x="304851" y="4698059"/>
                  <a:pt x="304851" y="4698059"/>
                </a:cubicBezTo>
                <a:cubicBezTo>
                  <a:pt x="340570" y="4714728"/>
                  <a:pt x="357238" y="4724253"/>
                  <a:pt x="376288" y="4698059"/>
                </a:cubicBezTo>
                <a:cubicBezTo>
                  <a:pt x="395338" y="4671865"/>
                  <a:pt x="409626" y="4755208"/>
                  <a:pt x="419151" y="4540896"/>
                </a:cubicBezTo>
                <a:cubicBezTo>
                  <a:pt x="428676" y="4326584"/>
                  <a:pt x="428676" y="3757465"/>
                  <a:pt x="433438" y="3412184"/>
                </a:cubicBezTo>
                <a:cubicBezTo>
                  <a:pt x="438200" y="3066903"/>
                  <a:pt x="433439" y="2664472"/>
                  <a:pt x="447726" y="2469209"/>
                </a:cubicBezTo>
                <a:cubicBezTo>
                  <a:pt x="462014" y="2273947"/>
                  <a:pt x="464394" y="2307284"/>
                  <a:pt x="519163" y="2240609"/>
                </a:cubicBezTo>
                <a:cubicBezTo>
                  <a:pt x="573932" y="2173934"/>
                  <a:pt x="635844" y="2095353"/>
                  <a:pt x="776338" y="2069159"/>
                </a:cubicBezTo>
                <a:cubicBezTo>
                  <a:pt x="916832" y="2042965"/>
                  <a:pt x="1212107" y="2050109"/>
                  <a:pt x="1362126" y="2083446"/>
                </a:cubicBezTo>
                <a:cubicBezTo>
                  <a:pt x="1512145" y="2116783"/>
                  <a:pt x="1616920" y="2202509"/>
                  <a:pt x="1676451" y="2269184"/>
                </a:cubicBezTo>
                <a:cubicBezTo>
                  <a:pt x="1735982" y="2335859"/>
                  <a:pt x="1709788" y="2354908"/>
                  <a:pt x="1719313" y="2483496"/>
                </a:cubicBezTo>
                <a:cubicBezTo>
                  <a:pt x="1728838" y="2612084"/>
                  <a:pt x="1731220" y="2790678"/>
                  <a:pt x="1733601" y="3040709"/>
                </a:cubicBezTo>
                <a:cubicBezTo>
                  <a:pt x="1735982" y="3290740"/>
                  <a:pt x="1731220" y="3755084"/>
                  <a:pt x="1733601" y="3983684"/>
                </a:cubicBezTo>
                <a:cubicBezTo>
                  <a:pt x="1735982" y="4212284"/>
                  <a:pt x="1743125" y="4307534"/>
                  <a:pt x="1747888" y="4412309"/>
                </a:cubicBezTo>
                <a:cubicBezTo>
                  <a:pt x="1752651" y="4517084"/>
                  <a:pt x="1702645" y="4586140"/>
                  <a:pt x="1762176" y="4612334"/>
                </a:cubicBezTo>
                <a:cubicBezTo>
                  <a:pt x="1821707" y="4638528"/>
                  <a:pt x="2050307" y="4707583"/>
                  <a:pt x="2105076" y="4569471"/>
                </a:cubicBezTo>
                <a:cubicBezTo>
                  <a:pt x="2159845" y="4431359"/>
                  <a:pt x="2093169" y="4012259"/>
                  <a:pt x="2090788" y="3783659"/>
                </a:cubicBezTo>
                <a:cubicBezTo>
                  <a:pt x="2088407" y="3555059"/>
                  <a:pt x="2095550" y="3450283"/>
                  <a:pt x="2090788" y="3197871"/>
                </a:cubicBezTo>
                <a:cubicBezTo>
                  <a:pt x="2086026" y="2945459"/>
                  <a:pt x="2081263" y="2464446"/>
                  <a:pt x="2062213" y="2269184"/>
                </a:cubicBezTo>
                <a:cubicBezTo>
                  <a:pt x="2043163" y="2073922"/>
                  <a:pt x="2016969" y="2088208"/>
                  <a:pt x="1976488" y="2026296"/>
                </a:cubicBezTo>
                <a:cubicBezTo>
                  <a:pt x="1936007" y="1964384"/>
                  <a:pt x="1888382" y="1942953"/>
                  <a:pt x="1819326" y="1897709"/>
                </a:cubicBezTo>
                <a:cubicBezTo>
                  <a:pt x="1750270" y="1852465"/>
                  <a:pt x="1695501" y="1788171"/>
                  <a:pt x="1562151" y="1754834"/>
                </a:cubicBezTo>
                <a:cubicBezTo>
                  <a:pt x="1428801" y="1721497"/>
                  <a:pt x="1188295" y="1697684"/>
                  <a:pt x="1019226" y="1697684"/>
                </a:cubicBezTo>
                <a:cubicBezTo>
                  <a:pt x="850157" y="1697684"/>
                  <a:pt x="547738" y="1754834"/>
                  <a:pt x="547738" y="1754834"/>
                </a:cubicBezTo>
                <a:cubicBezTo>
                  <a:pt x="464394" y="1769121"/>
                  <a:pt x="540594" y="1773884"/>
                  <a:pt x="519163" y="1783409"/>
                </a:cubicBezTo>
                <a:cubicBezTo>
                  <a:pt x="497732" y="1792934"/>
                  <a:pt x="438201" y="1819128"/>
                  <a:pt x="419151" y="1811984"/>
                </a:cubicBezTo>
                <a:cubicBezTo>
                  <a:pt x="400101" y="1804840"/>
                  <a:pt x="407244" y="1804840"/>
                  <a:pt x="404863" y="1740546"/>
                </a:cubicBezTo>
                <a:cubicBezTo>
                  <a:pt x="402482" y="1676252"/>
                  <a:pt x="404863" y="1426221"/>
                  <a:pt x="404863" y="1426221"/>
                </a:cubicBezTo>
                <a:cubicBezTo>
                  <a:pt x="404863" y="1240484"/>
                  <a:pt x="412007" y="847577"/>
                  <a:pt x="404863" y="626121"/>
                </a:cubicBezTo>
                <a:cubicBezTo>
                  <a:pt x="397719" y="404665"/>
                  <a:pt x="390575" y="185590"/>
                  <a:pt x="347713" y="831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F7ADDBD2-959F-E547-B1C8-9A2FB9DFA61B}"/>
              </a:ext>
            </a:extLst>
          </p:cNvPr>
          <p:cNvSpPr/>
          <p:nvPr/>
        </p:nvSpPr>
        <p:spPr>
          <a:xfrm>
            <a:off x="4920457" y="946281"/>
            <a:ext cx="610901" cy="2088194"/>
          </a:xfrm>
          <a:custGeom>
            <a:avLst/>
            <a:gdLst>
              <a:gd name="connsiteX0" fmla="*/ 96551 w 610901"/>
              <a:gd name="connsiteY0" fmla="*/ 2088194 h 2088194"/>
              <a:gd name="connsiteX1" fmla="*/ 25114 w 610901"/>
              <a:gd name="connsiteY1" fmla="*/ 1202369 h 2088194"/>
              <a:gd name="connsiteX2" fmla="*/ 25114 w 610901"/>
              <a:gd name="connsiteY2" fmla="*/ 102231 h 2088194"/>
              <a:gd name="connsiteX3" fmla="*/ 325151 w 610901"/>
              <a:gd name="connsiteY3" fmla="*/ 59369 h 2088194"/>
              <a:gd name="connsiteX4" fmla="*/ 410876 w 610901"/>
              <a:gd name="connsiteY4" fmla="*/ 202244 h 2088194"/>
              <a:gd name="connsiteX5" fmla="*/ 425164 w 610901"/>
              <a:gd name="connsiteY5" fmla="*/ 1045206 h 2088194"/>
              <a:gd name="connsiteX6" fmla="*/ 439451 w 610901"/>
              <a:gd name="connsiteY6" fmla="*/ 1759581 h 2088194"/>
              <a:gd name="connsiteX7" fmla="*/ 453739 w 610901"/>
              <a:gd name="connsiteY7" fmla="*/ 1802444 h 2088194"/>
              <a:gd name="connsiteX8" fmla="*/ 610901 w 610901"/>
              <a:gd name="connsiteY8" fmla="*/ 1773869 h 208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901" h="2088194">
                <a:moveTo>
                  <a:pt x="96551" y="2088194"/>
                </a:moveTo>
                <a:cubicBezTo>
                  <a:pt x="66785" y="1810778"/>
                  <a:pt x="37020" y="1533363"/>
                  <a:pt x="25114" y="1202369"/>
                </a:cubicBezTo>
                <a:cubicBezTo>
                  <a:pt x="13208" y="871375"/>
                  <a:pt x="-24892" y="292731"/>
                  <a:pt x="25114" y="102231"/>
                </a:cubicBezTo>
                <a:cubicBezTo>
                  <a:pt x="75120" y="-88269"/>
                  <a:pt x="260857" y="42700"/>
                  <a:pt x="325151" y="59369"/>
                </a:cubicBezTo>
                <a:cubicBezTo>
                  <a:pt x="389445" y="76038"/>
                  <a:pt x="394207" y="37938"/>
                  <a:pt x="410876" y="202244"/>
                </a:cubicBezTo>
                <a:cubicBezTo>
                  <a:pt x="427545" y="366550"/>
                  <a:pt x="420402" y="785650"/>
                  <a:pt x="425164" y="1045206"/>
                </a:cubicBezTo>
                <a:cubicBezTo>
                  <a:pt x="429926" y="1304762"/>
                  <a:pt x="439451" y="1759581"/>
                  <a:pt x="439451" y="1759581"/>
                </a:cubicBezTo>
                <a:cubicBezTo>
                  <a:pt x="444213" y="1885787"/>
                  <a:pt x="425164" y="1800063"/>
                  <a:pt x="453739" y="1802444"/>
                </a:cubicBezTo>
                <a:cubicBezTo>
                  <a:pt x="482314" y="1804825"/>
                  <a:pt x="546607" y="1789347"/>
                  <a:pt x="610901" y="1773869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B4A3A3C3-A5CC-5240-8DE0-31570337544E}"/>
              </a:ext>
            </a:extLst>
          </p:cNvPr>
          <p:cNvSpPr/>
          <p:nvPr/>
        </p:nvSpPr>
        <p:spPr>
          <a:xfrm>
            <a:off x="4915624" y="667559"/>
            <a:ext cx="2485203" cy="5148274"/>
          </a:xfrm>
          <a:custGeom>
            <a:avLst/>
            <a:gdLst>
              <a:gd name="connsiteX0" fmla="*/ 2484920 w 2485203"/>
              <a:gd name="connsiteY0" fmla="*/ 4794457 h 5148274"/>
              <a:gd name="connsiteX1" fmla="*/ 2167928 w 2485203"/>
              <a:gd name="connsiteY1" fmla="*/ 4562809 h 5148274"/>
              <a:gd name="connsiteX2" fmla="*/ 2119160 w 2485203"/>
              <a:gd name="connsiteY2" fmla="*/ 3733753 h 5148274"/>
              <a:gd name="connsiteX3" fmla="*/ 2131352 w 2485203"/>
              <a:gd name="connsiteY3" fmla="*/ 2685241 h 5148274"/>
              <a:gd name="connsiteX4" fmla="*/ 1985048 w 2485203"/>
              <a:gd name="connsiteY4" fmla="*/ 2258521 h 5148274"/>
              <a:gd name="connsiteX5" fmla="*/ 1582712 w 2485203"/>
              <a:gd name="connsiteY5" fmla="*/ 2039065 h 5148274"/>
              <a:gd name="connsiteX6" fmla="*/ 704888 w 2485203"/>
              <a:gd name="connsiteY6" fmla="*/ 2014681 h 5148274"/>
              <a:gd name="connsiteX7" fmla="*/ 1107224 w 2485203"/>
              <a:gd name="connsiteY7" fmla="*/ 1478233 h 5148274"/>
              <a:gd name="connsiteX8" fmla="*/ 1448600 w 2485203"/>
              <a:gd name="connsiteY8" fmla="*/ 832057 h 5148274"/>
              <a:gd name="connsiteX9" fmla="*/ 1277912 w 2485203"/>
              <a:gd name="connsiteY9" fmla="*/ 173689 h 5148274"/>
              <a:gd name="connsiteX10" fmla="*/ 558584 w 2485203"/>
              <a:gd name="connsiteY10" fmla="*/ 3001 h 5148274"/>
              <a:gd name="connsiteX11" fmla="*/ 58712 w 2485203"/>
              <a:gd name="connsiteY11" fmla="*/ 271225 h 5148274"/>
              <a:gd name="connsiteX12" fmla="*/ 9944 w 2485203"/>
              <a:gd name="connsiteY12" fmla="*/ 722329 h 5148274"/>
              <a:gd name="connsiteX13" fmla="*/ 58712 w 2485203"/>
              <a:gd name="connsiteY13" fmla="*/ 1539193 h 5148274"/>
              <a:gd name="connsiteX14" fmla="*/ 119672 w 2485203"/>
              <a:gd name="connsiteY14" fmla="*/ 2453593 h 5148274"/>
              <a:gd name="connsiteX15" fmla="*/ 83096 w 2485203"/>
              <a:gd name="connsiteY15" fmla="*/ 3599641 h 5148274"/>
              <a:gd name="connsiteX16" fmla="*/ 107480 w 2485203"/>
              <a:gd name="connsiteY16" fmla="*/ 4843225 h 5148274"/>
              <a:gd name="connsiteX17" fmla="*/ 363512 w 2485203"/>
              <a:gd name="connsiteY17" fmla="*/ 4989529 h 5148274"/>
              <a:gd name="connsiteX18" fmla="*/ 717080 w 2485203"/>
              <a:gd name="connsiteY18" fmla="*/ 5001721 h 5148274"/>
              <a:gd name="connsiteX19" fmla="*/ 899960 w 2485203"/>
              <a:gd name="connsiteY19" fmla="*/ 5148025 h 5148274"/>
              <a:gd name="connsiteX20" fmla="*/ 1168184 w 2485203"/>
              <a:gd name="connsiteY20" fmla="*/ 5038297 h 5148274"/>
              <a:gd name="connsiteX21" fmla="*/ 1448600 w 2485203"/>
              <a:gd name="connsiteY21" fmla="*/ 5099257 h 5148274"/>
              <a:gd name="connsiteX22" fmla="*/ 1619288 w 2485203"/>
              <a:gd name="connsiteY22" fmla="*/ 4989529 h 5148274"/>
              <a:gd name="connsiteX23" fmla="*/ 1899704 w 2485203"/>
              <a:gd name="connsiteY23" fmla="*/ 5074873 h 5148274"/>
              <a:gd name="connsiteX24" fmla="*/ 2106968 w 2485203"/>
              <a:gd name="connsiteY24" fmla="*/ 4916377 h 5148274"/>
              <a:gd name="connsiteX25" fmla="*/ 2484920 w 2485203"/>
              <a:gd name="connsiteY25" fmla="*/ 4794457 h 514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85203" h="5148274">
                <a:moveTo>
                  <a:pt x="2484920" y="4794457"/>
                </a:moveTo>
                <a:cubicBezTo>
                  <a:pt x="2495080" y="4735529"/>
                  <a:pt x="2228888" y="4739593"/>
                  <a:pt x="2167928" y="4562809"/>
                </a:cubicBezTo>
                <a:cubicBezTo>
                  <a:pt x="2106968" y="4386025"/>
                  <a:pt x="2125256" y="4046681"/>
                  <a:pt x="2119160" y="3733753"/>
                </a:cubicBezTo>
                <a:cubicBezTo>
                  <a:pt x="2113064" y="3420825"/>
                  <a:pt x="2153704" y="2931113"/>
                  <a:pt x="2131352" y="2685241"/>
                </a:cubicBezTo>
                <a:cubicBezTo>
                  <a:pt x="2109000" y="2439369"/>
                  <a:pt x="2076488" y="2366217"/>
                  <a:pt x="1985048" y="2258521"/>
                </a:cubicBezTo>
                <a:cubicBezTo>
                  <a:pt x="1893608" y="2150825"/>
                  <a:pt x="1796072" y="2079705"/>
                  <a:pt x="1582712" y="2039065"/>
                </a:cubicBezTo>
                <a:cubicBezTo>
                  <a:pt x="1369352" y="1998425"/>
                  <a:pt x="784136" y="2108153"/>
                  <a:pt x="704888" y="2014681"/>
                </a:cubicBezTo>
                <a:cubicBezTo>
                  <a:pt x="625640" y="1921209"/>
                  <a:pt x="983272" y="1675337"/>
                  <a:pt x="1107224" y="1478233"/>
                </a:cubicBezTo>
                <a:cubicBezTo>
                  <a:pt x="1231176" y="1281129"/>
                  <a:pt x="1420152" y="1049481"/>
                  <a:pt x="1448600" y="832057"/>
                </a:cubicBezTo>
                <a:cubicBezTo>
                  <a:pt x="1477048" y="614633"/>
                  <a:pt x="1426248" y="311865"/>
                  <a:pt x="1277912" y="173689"/>
                </a:cubicBezTo>
                <a:cubicBezTo>
                  <a:pt x="1129576" y="35513"/>
                  <a:pt x="761784" y="-13255"/>
                  <a:pt x="558584" y="3001"/>
                </a:cubicBezTo>
                <a:cubicBezTo>
                  <a:pt x="355384" y="19257"/>
                  <a:pt x="150152" y="151337"/>
                  <a:pt x="58712" y="271225"/>
                </a:cubicBezTo>
                <a:cubicBezTo>
                  <a:pt x="-32728" y="391113"/>
                  <a:pt x="9944" y="511001"/>
                  <a:pt x="9944" y="722329"/>
                </a:cubicBezTo>
                <a:cubicBezTo>
                  <a:pt x="9944" y="933657"/>
                  <a:pt x="40424" y="1250649"/>
                  <a:pt x="58712" y="1539193"/>
                </a:cubicBezTo>
                <a:cubicBezTo>
                  <a:pt x="77000" y="1827737"/>
                  <a:pt x="115608" y="2110185"/>
                  <a:pt x="119672" y="2453593"/>
                </a:cubicBezTo>
                <a:cubicBezTo>
                  <a:pt x="123736" y="2797001"/>
                  <a:pt x="85128" y="3201369"/>
                  <a:pt x="83096" y="3599641"/>
                </a:cubicBezTo>
                <a:cubicBezTo>
                  <a:pt x="81064" y="3997913"/>
                  <a:pt x="60744" y="4611577"/>
                  <a:pt x="107480" y="4843225"/>
                </a:cubicBezTo>
                <a:cubicBezTo>
                  <a:pt x="154216" y="5074873"/>
                  <a:pt x="261912" y="4963113"/>
                  <a:pt x="363512" y="4989529"/>
                </a:cubicBezTo>
                <a:cubicBezTo>
                  <a:pt x="465112" y="5015945"/>
                  <a:pt x="627672" y="4975305"/>
                  <a:pt x="717080" y="5001721"/>
                </a:cubicBezTo>
                <a:cubicBezTo>
                  <a:pt x="806488" y="5028137"/>
                  <a:pt x="824776" y="5141929"/>
                  <a:pt x="899960" y="5148025"/>
                </a:cubicBezTo>
                <a:cubicBezTo>
                  <a:pt x="975144" y="5154121"/>
                  <a:pt x="1076744" y="5046425"/>
                  <a:pt x="1168184" y="5038297"/>
                </a:cubicBezTo>
                <a:cubicBezTo>
                  <a:pt x="1259624" y="5030169"/>
                  <a:pt x="1373416" y="5107385"/>
                  <a:pt x="1448600" y="5099257"/>
                </a:cubicBezTo>
                <a:cubicBezTo>
                  <a:pt x="1523784" y="5091129"/>
                  <a:pt x="1544104" y="4993593"/>
                  <a:pt x="1619288" y="4989529"/>
                </a:cubicBezTo>
                <a:cubicBezTo>
                  <a:pt x="1694472" y="4985465"/>
                  <a:pt x="1818424" y="5087065"/>
                  <a:pt x="1899704" y="5074873"/>
                </a:cubicBezTo>
                <a:cubicBezTo>
                  <a:pt x="1980984" y="5062681"/>
                  <a:pt x="2009432" y="4961081"/>
                  <a:pt x="2106968" y="4916377"/>
                </a:cubicBezTo>
                <a:cubicBezTo>
                  <a:pt x="2204504" y="4871673"/>
                  <a:pt x="2474760" y="4853385"/>
                  <a:pt x="2484920" y="4794457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7233909-79E2-624C-BDAC-654D83BBD5C0}"/>
              </a:ext>
            </a:extLst>
          </p:cNvPr>
          <p:cNvSpPr/>
          <p:nvPr/>
        </p:nvSpPr>
        <p:spPr>
          <a:xfrm>
            <a:off x="5396226" y="1158240"/>
            <a:ext cx="325374" cy="3901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3E6E26A-A818-3442-8FD5-A485101AC63D}"/>
              </a:ext>
            </a:extLst>
          </p:cNvPr>
          <p:cNvSpPr/>
          <p:nvPr/>
        </p:nvSpPr>
        <p:spPr>
          <a:xfrm>
            <a:off x="5742074" y="1102199"/>
            <a:ext cx="325374" cy="39014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172B14F-DE0E-2646-816C-736DD45249B8}"/>
              </a:ext>
            </a:extLst>
          </p:cNvPr>
          <p:cNvSpPr/>
          <p:nvPr/>
        </p:nvSpPr>
        <p:spPr>
          <a:xfrm>
            <a:off x="5558913" y="1353312"/>
            <a:ext cx="162687" cy="139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29B16E9-304B-9E49-A9F9-64B08E3330C7}"/>
              </a:ext>
            </a:extLst>
          </p:cNvPr>
          <p:cNvSpPr/>
          <p:nvPr/>
        </p:nvSpPr>
        <p:spPr>
          <a:xfrm>
            <a:off x="5904761" y="1304544"/>
            <a:ext cx="162687" cy="139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A3AF4BC3-AF1B-3146-9176-5028C9A739DE}"/>
              </a:ext>
            </a:extLst>
          </p:cNvPr>
          <p:cNvSpPr/>
          <p:nvPr/>
        </p:nvSpPr>
        <p:spPr>
          <a:xfrm>
            <a:off x="4613537" y="963168"/>
            <a:ext cx="921631" cy="4791515"/>
          </a:xfrm>
          <a:custGeom>
            <a:avLst/>
            <a:gdLst>
              <a:gd name="connsiteX0" fmla="*/ 348607 w 921631"/>
              <a:gd name="connsiteY0" fmla="*/ 0 h 4791515"/>
              <a:gd name="connsiteX1" fmla="*/ 177919 w 921631"/>
              <a:gd name="connsiteY1" fmla="*/ 231648 h 4791515"/>
              <a:gd name="connsiteX2" fmla="*/ 129151 w 921631"/>
              <a:gd name="connsiteY2" fmla="*/ 658368 h 4791515"/>
              <a:gd name="connsiteX3" fmla="*/ 116959 w 921631"/>
              <a:gd name="connsiteY3" fmla="*/ 1085088 h 4791515"/>
              <a:gd name="connsiteX4" fmla="*/ 360799 w 921631"/>
              <a:gd name="connsiteY4" fmla="*/ 1780032 h 4791515"/>
              <a:gd name="connsiteX5" fmla="*/ 202303 w 921631"/>
              <a:gd name="connsiteY5" fmla="*/ 2450592 h 4791515"/>
              <a:gd name="connsiteX6" fmla="*/ 43807 w 921631"/>
              <a:gd name="connsiteY6" fmla="*/ 4072128 h 4791515"/>
              <a:gd name="connsiteX7" fmla="*/ 19423 w 921631"/>
              <a:gd name="connsiteY7" fmla="*/ 4645152 h 4791515"/>
              <a:gd name="connsiteX8" fmla="*/ 299839 w 921631"/>
              <a:gd name="connsiteY8" fmla="*/ 4718304 h 4791515"/>
              <a:gd name="connsiteX9" fmla="*/ 604639 w 921631"/>
              <a:gd name="connsiteY9" fmla="*/ 4791456 h 4791515"/>
              <a:gd name="connsiteX10" fmla="*/ 921631 w 921631"/>
              <a:gd name="connsiteY10" fmla="*/ 4706112 h 479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1631" h="4791515">
                <a:moveTo>
                  <a:pt x="348607" y="0"/>
                </a:moveTo>
                <a:cubicBezTo>
                  <a:pt x="281551" y="60960"/>
                  <a:pt x="214495" y="121920"/>
                  <a:pt x="177919" y="231648"/>
                </a:cubicBezTo>
                <a:cubicBezTo>
                  <a:pt x="141343" y="341376"/>
                  <a:pt x="139311" y="516128"/>
                  <a:pt x="129151" y="658368"/>
                </a:cubicBezTo>
                <a:cubicBezTo>
                  <a:pt x="118991" y="800608"/>
                  <a:pt x="78351" y="898144"/>
                  <a:pt x="116959" y="1085088"/>
                </a:cubicBezTo>
                <a:cubicBezTo>
                  <a:pt x="155567" y="1272032"/>
                  <a:pt x="346575" y="1552448"/>
                  <a:pt x="360799" y="1780032"/>
                </a:cubicBezTo>
                <a:cubicBezTo>
                  <a:pt x="375023" y="2007616"/>
                  <a:pt x="255135" y="2068576"/>
                  <a:pt x="202303" y="2450592"/>
                </a:cubicBezTo>
                <a:cubicBezTo>
                  <a:pt x="149471" y="2832608"/>
                  <a:pt x="74287" y="3706368"/>
                  <a:pt x="43807" y="4072128"/>
                </a:cubicBezTo>
                <a:cubicBezTo>
                  <a:pt x="13327" y="4437888"/>
                  <a:pt x="-23249" y="4537456"/>
                  <a:pt x="19423" y="4645152"/>
                </a:cubicBezTo>
                <a:cubicBezTo>
                  <a:pt x="62095" y="4752848"/>
                  <a:pt x="202303" y="4693920"/>
                  <a:pt x="299839" y="4718304"/>
                </a:cubicBezTo>
                <a:cubicBezTo>
                  <a:pt x="397375" y="4742688"/>
                  <a:pt x="501007" y="4793488"/>
                  <a:pt x="604639" y="4791456"/>
                </a:cubicBezTo>
                <a:cubicBezTo>
                  <a:pt x="708271" y="4789424"/>
                  <a:pt x="814951" y="4747768"/>
                  <a:pt x="921631" y="4706112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extLst>
              <a:ext uri="{FF2B5EF4-FFF2-40B4-BE49-F238E27FC236}">
                <a16:creationId xmlns:a16="http://schemas.microsoft.com/office/drawing/2014/main" id="{3D8AEDEC-E5D8-3D42-9031-DA3D57AAC4F0}"/>
              </a:ext>
            </a:extLst>
          </p:cNvPr>
          <p:cNvSpPr/>
          <p:nvPr/>
        </p:nvSpPr>
        <p:spPr>
          <a:xfrm>
            <a:off x="5600700" y="2651614"/>
            <a:ext cx="1471753" cy="2363299"/>
          </a:xfrm>
          <a:custGeom>
            <a:avLst/>
            <a:gdLst>
              <a:gd name="connsiteX0" fmla="*/ 0 w 1471753"/>
              <a:gd name="connsiteY0" fmla="*/ 20149 h 2363299"/>
              <a:gd name="connsiteX1" fmla="*/ 242888 w 1471753"/>
              <a:gd name="connsiteY1" fmla="*/ 5861 h 2363299"/>
              <a:gd name="connsiteX2" fmla="*/ 557213 w 1471753"/>
              <a:gd name="connsiteY2" fmla="*/ 5861 h 2363299"/>
              <a:gd name="connsiteX3" fmla="*/ 1028700 w 1471753"/>
              <a:gd name="connsiteY3" fmla="*/ 77299 h 2363299"/>
              <a:gd name="connsiteX4" fmla="*/ 1314450 w 1471753"/>
              <a:gd name="connsiteY4" fmla="*/ 277324 h 2363299"/>
              <a:gd name="connsiteX5" fmla="*/ 1428750 w 1471753"/>
              <a:gd name="connsiteY5" fmla="*/ 505924 h 2363299"/>
              <a:gd name="connsiteX6" fmla="*/ 1471613 w 1471753"/>
              <a:gd name="connsiteY6" fmla="*/ 863111 h 2363299"/>
              <a:gd name="connsiteX7" fmla="*/ 1443038 w 1471753"/>
              <a:gd name="connsiteY7" fmla="*/ 1548911 h 2363299"/>
              <a:gd name="connsiteX8" fmla="*/ 1457325 w 1471753"/>
              <a:gd name="connsiteY8" fmla="*/ 2048974 h 2363299"/>
              <a:gd name="connsiteX9" fmla="*/ 1457325 w 1471753"/>
              <a:gd name="connsiteY9" fmla="*/ 2363299 h 236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1753" h="2363299">
                <a:moveTo>
                  <a:pt x="0" y="20149"/>
                </a:moveTo>
                <a:cubicBezTo>
                  <a:pt x="75009" y="14195"/>
                  <a:pt x="150019" y="8242"/>
                  <a:pt x="242888" y="5861"/>
                </a:cubicBezTo>
                <a:cubicBezTo>
                  <a:pt x="335757" y="3480"/>
                  <a:pt x="426244" y="-6045"/>
                  <a:pt x="557213" y="5861"/>
                </a:cubicBezTo>
                <a:cubicBezTo>
                  <a:pt x="688182" y="17767"/>
                  <a:pt x="902494" y="32055"/>
                  <a:pt x="1028700" y="77299"/>
                </a:cubicBezTo>
                <a:cubicBezTo>
                  <a:pt x="1154906" y="122543"/>
                  <a:pt x="1247775" y="205887"/>
                  <a:pt x="1314450" y="277324"/>
                </a:cubicBezTo>
                <a:cubicBezTo>
                  <a:pt x="1381125" y="348761"/>
                  <a:pt x="1402556" y="408293"/>
                  <a:pt x="1428750" y="505924"/>
                </a:cubicBezTo>
                <a:cubicBezTo>
                  <a:pt x="1454944" y="603555"/>
                  <a:pt x="1469232" y="689280"/>
                  <a:pt x="1471613" y="863111"/>
                </a:cubicBezTo>
                <a:cubicBezTo>
                  <a:pt x="1473994" y="1036942"/>
                  <a:pt x="1445419" y="1351267"/>
                  <a:pt x="1443038" y="1548911"/>
                </a:cubicBezTo>
                <a:cubicBezTo>
                  <a:pt x="1440657" y="1746555"/>
                  <a:pt x="1454944" y="1913243"/>
                  <a:pt x="1457325" y="2048974"/>
                </a:cubicBezTo>
                <a:cubicBezTo>
                  <a:pt x="1459706" y="2184705"/>
                  <a:pt x="1458515" y="2274002"/>
                  <a:pt x="1457325" y="2363299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extLst>
              <a:ext uri="{FF2B5EF4-FFF2-40B4-BE49-F238E27FC236}">
                <a16:creationId xmlns:a16="http://schemas.microsoft.com/office/drawing/2014/main" id="{7EB21D0A-2025-FB4E-AF3E-38694EC1237D}"/>
              </a:ext>
            </a:extLst>
          </p:cNvPr>
          <p:cNvSpPr/>
          <p:nvPr/>
        </p:nvSpPr>
        <p:spPr>
          <a:xfrm>
            <a:off x="4956933" y="963168"/>
            <a:ext cx="2126614" cy="4714326"/>
          </a:xfrm>
          <a:custGeom>
            <a:avLst/>
            <a:gdLst>
              <a:gd name="connsiteX0" fmla="*/ 347713 w 2126614"/>
              <a:gd name="connsiteY0" fmla="*/ 83196 h 4714326"/>
              <a:gd name="connsiteX1" fmla="*/ 147688 w 2126614"/>
              <a:gd name="connsiteY1" fmla="*/ 11759 h 4714326"/>
              <a:gd name="connsiteX2" fmla="*/ 61963 w 2126614"/>
              <a:gd name="connsiteY2" fmla="*/ 11759 h 4714326"/>
              <a:gd name="connsiteX3" fmla="*/ 4813 w 2126614"/>
              <a:gd name="connsiteY3" fmla="*/ 126059 h 4714326"/>
              <a:gd name="connsiteX4" fmla="*/ 4813 w 2126614"/>
              <a:gd name="connsiteY4" fmla="*/ 826146 h 4714326"/>
              <a:gd name="connsiteX5" fmla="*/ 19101 w 2126614"/>
              <a:gd name="connsiteY5" fmla="*/ 1426221 h 4714326"/>
              <a:gd name="connsiteX6" fmla="*/ 47676 w 2126614"/>
              <a:gd name="connsiteY6" fmla="*/ 1440509 h 4714326"/>
              <a:gd name="connsiteX7" fmla="*/ 33388 w 2126614"/>
              <a:gd name="connsiteY7" fmla="*/ 1454796 h 4714326"/>
              <a:gd name="connsiteX8" fmla="*/ 47676 w 2126614"/>
              <a:gd name="connsiteY8" fmla="*/ 1440509 h 4714326"/>
              <a:gd name="connsiteX9" fmla="*/ 219126 w 2126614"/>
              <a:gd name="connsiteY9" fmla="*/ 1497659 h 4714326"/>
              <a:gd name="connsiteX10" fmla="*/ 261988 w 2126614"/>
              <a:gd name="connsiteY10" fmla="*/ 1726259 h 4714326"/>
              <a:gd name="connsiteX11" fmla="*/ 104826 w 2126614"/>
              <a:gd name="connsiteY11" fmla="*/ 1969146 h 4714326"/>
              <a:gd name="connsiteX12" fmla="*/ 76251 w 2126614"/>
              <a:gd name="connsiteY12" fmla="*/ 2340621 h 4714326"/>
              <a:gd name="connsiteX13" fmla="*/ 61963 w 2126614"/>
              <a:gd name="connsiteY13" fmla="*/ 3983684 h 4714326"/>
              <a:gd name="connsiteX14" fmla="*/ 76251 w 2126614"/>
              <a:gd name="connsiteY14" fmla="*/ 4469459 h 4714326"/>
              <a:gd name="connsiteX15" fmla="*/ 161976 w 2126614"/>
              <a:gd name="connsiteY15" fmla="*/ 4598046 h 4714326"/>
              <a:gd name="connsiteX16" fmla="*/ 304851 w 2126614"/>
              <a:gd name="connsiteY16" fmla="*/ 4698059 h 4714326"/>
              <a:gd name="connsiteX17" fmla="*/ 376288 w 2126614"/>
              <a:gd name="connsiteY17" fmla="*/ 4698059 h 4714326"/>
              <a:gd name="connsiteX18" fmla="*/ 419151 w 2126614"/>
              <a:gd name="connsiteY18" fmla="*/ 4540896 h 4714326"/>
              <a:gd name="connsiteX19" fmla="*/ 433438 w 2126614"/>
              <a:gd name="connsiteY19" fmla="*/ 3412184 h 4714326"/>
              <a:gd name="connsiteX20" fmla="*/ 447726 w 2126614"/>
              <a:gd name="connsiteY20" fmla="*/ 2469209 h 4714326"/>
              <a:gd name="connsiteX21" fmla="*/ 519163 w 2126614"/>
              <a:gd name="connsiteY21" fmla="*/ 2240609 h 4714326"/>
              <a:gd name="connsiteX22" fmla="*/ 776338 w 2126614"/>
              <a:gd name="connsiteY22" fmla="*/ 2069159 h 4714326"/>
              <a:gd name="connsiteX23" fmla="*/ 1362126 w 2126614"/>
              <a:gd name="connsiteY23" fmla="*/ 2083446 h 4714326"/>
              <a:gd name="connsiteX24" fmla="*/ 1676451 w 2126614"/>
              <a:gd name="connsiteY24" fmla="*/ 2269184 h 4714326"/>
              <a:gd name="connsiteX25" fmla="*/ 1719313 w 2126614"/>
              <a:gd name="connsiteY25" fmla="*/ 2483496 h 4714326"/>
              <a:gd name="connsiteX26" fmla="*/ 1733601 w 2126614"/>
              <a:gd name="connsiteY26" fmla="*/ 3040709 h 4714326"/>
              <a:gd name="connsiteX27" fmla="*/ 1733601 w 2126614"/>
              <a:gd name="connsiteY27" fmla="*/ 3983684 h 4714326"/>
              <a:gd name="connsiteX28" fmla="*/ 1747888 w 2126614"/>
              <a:gd name="connsiteY28" fmla="*/ 4412309 h 4714326"/>
              <a:gd name="connsiteX29" fmla="*/ 1762176 w 2126614"/>
              <a:gd name="connsiteY29" fmla="*/ 4612334 h 4714326"/>
              <a:gd name="connsiteX30" fmla="*/ 2105076 w 2126614"/>
              <a:gd name="connsiteY30" fmla="*/ 4569471 h 4714326"/>
              <a:gd name="connsiteX31" fmla="*/ 2090788 w 2126614"/>
              <a:gd name="connsiteY31" fmla="*/ 3783659 h 4714326"/>
              <a:gd name="connsiteX32" fmla="*/ 2090788 w 2126614"/>
              <a:gd name="connsiteY32" fmla="*/ 3197871 h 4714326"/>
              <a:gd name="connsiteX33" fmla="*/ 2062213 w 2126614"/>
              <a:gd name="connsiteY33" fmla="*/ 2269184 h 4714326"/>
              <a:gd name="connsiteX34" fmla="*/ 1976488 w 2126614"/>
              <a:gd name="connsiteY34" fmla="*/ 2026296 h 4714326"/>
              <a:gd name="connsiteX35" fmla="*/ 1819326 w 2126614"/>
              <a:gd name="connsiteY35" fmla="*/ 1897709 h 4714326"/>
              <a:gd name="connsiteX36" fmla="*/ 1562151 w 2126614"/>
              <a:gd name="connsiteY36" fmla="*/ 1754834 h 4714326"/>
              <a:gd name="connsiteX37" fmla="*/ 1019226 w 2126614"/>
              <a:gd name="connsiteY37" fmla="*/ 1697684 h 4714326"/>
              <a:gd name="connsiteX38" fmla="*/ 547738 w 2126614"/>
              <a:gd name="connsiteY38" fmla="*/ 1754834 h 4714326"/>
              <a:gd name="connsiteX39" fmla="*/ 519163 w 2126614"/>
              <a:gd name="connsiteY39" fmla="*/ 1783409 h 4714326"/>
              <a:gd name="connsiteX40" fmla="*/ 419151 w 2126614"/>
              <a:gd name="connsiteY40" fmla="*/ 1811984 h 4714326"/>
              <a:gd name="connsiteX41" fmla="*/ 404863 w 2126614"/>
              <a:gd name="connsiteY41" fmla="*/ 1740546 h 4714326"/>
              <a:gd name="connsiteX42" fmla="*/ 404863 w 2126614"/>
              <a:gd name="connsiteY42" fmla="*/ 1426221 h 4714326"/>
              <a:gd name="connsiteX43" fmla="*/ 404863 w 2126614"/>
              <a:gd name="connsiteY43" fmla="*/ 626121 h 4714326"/>
              <a:gd name="connsiteX44" fmla="*/ 347713 w 2126614"/>
              <a:gd name="connsiteY44" fmla="*/ 83196 h 47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26614" h="4714326">
                <a:moveTo>
                  <a:pt x="347713" y="83196"/>
                </a:moveTo>
                <a:cubicBezTo>
                  <a:pt x="304851" y="-19198"/>
                  <a:pt x="195313" y="23665"/>
                  <a:pt x="147688" y="11759"/>
                </a:cubicBezTo>
                <a:cubicBezTo>
                  <a:pt x="100063" y="-147"/>
                  <a:pt x="85775" y="-7291"/>
                  <a:pt x="61963" y="11759"/>
                </a:cubicBezTo>
                <a:cubicBezTo>
                  <a:pt x="38151" y="30809"/>
                  <a:pt x="14338" y="-9672"/>
                  <a:pt x="4813" y="126059"/>
                </a:cubicBezTo>
                <a:cubicBezTo>
                  <a:pt x="-4712" y="261790"/>
                  <a:pt x="2432" y="609452"/>
                  <a:pt x="4813" y="826146"/>
                </a:cubicBezTo>
                <a:cubicBezTo>
                  <a:pt x="7194" y="1042840"/>
                  <a:pt x="19101" y="1426221"/>
                  <a:pt x="19101" y="1426221"/>
                </a:cubicBezTo>
                <a:cubicBezTo>
                  <a:pt x="26245" y="1528615"/>
                  <a:pt x="47676" y="1440509"/>
                  <a:pt x="47676" y="1440509"/>
                </a:cubicBezTo>
                <a:cubicBezTo>
                  <a:pt x="50057" y="1445271"/>
                  <a:pt x="33388" y="1454796"/>
                  <a:pt x="33388" y="1454796"/>
                </a:cubicBezTo>
                <a:cubicBezTo>
                  <a:pt x="33388" y="1454796"/>
                  <a:pt x="16720" y="1433365"/>
                  <a:pt x="47676" y="1440509"/>
                </a:cubicBezTo>
                <a:cubicBezTo>
                  <a:pt x="78632" y="1447653"/>
                  <a:pt x="183407" y="1450034"/>
                  <a:pt x="219126" y="1497659"/>
                </a:cubicBezTo>
                <a:cubicBezTo>
                  <a:pt x="254845" y="1545284"/>
                  <a:pt x="281038" y="1647678"/>
                  <a:pt x="261988" y="1726259"/>
                </a:cubicBezTo>
                <a:cubicBezTo>
                  <a:pt x="242938" y="1804840"/>
                  <a:pt x="135782" y="1866752"/>
                  <a:pt x="104826" y="1969146"/>
                </a:cubicBezTo>
                <a:cubicBezTo>
                  <a:pt x="73870" y="2071540"/>
                  <a:pt x="83395" y="2004865"/>
                  <a:pt x="76251" y="2340621"/>
                </a:cubicBezTo>
                <a:cubicBezTo>
                  <a:pt x="69107" y="2676377"/>
                  <a:pt x="61963" y="3628878"/>
                  <a:pt x="61963" y="3983684"/>
                </a:cubicBezTo>
                <a:cubicBezTo>
                  <a:pt x="61963" y="4338490"/>
                  <a:pt x="59582" y="4367065"/>
                  <a:pt x="76251" y="4469459"/>
                </a:cubicBezTo>
                <a:cubicBezTo>
                  <a:pt x="92920" y="4571853"/>
                  <a:pt x="123876" y="4559946"/>
                  <a:pt x="161976" y="4598046"/>
                </a:cubicBezTo>
                <a:cubicBezTo>
                  <a:pt x="200076" y="4636146"/>
                  <a:pt x="304851" y="4698059"/>
                  <a:pt x="304851" y="4698059"/>
                </a:cubicBezTo>
                <a:cubicBezTo>
                  <a:pt x="340570" y="4714728"/>
                  <a:pt x="357238" y="4724253"/>
                  <a:pt x="376288" y="4698059"/>
                </a:cubicBezTo>
                <a:cubicBezTo>
                  <a:pt x="395338" y="4671865"/>
                  <a:pt x="409626" y="4755208"/>
                  <a:pt x="419151" y="4540896"/>
                </a:cubicBezTo>
                <a:cubicBezTo>
                  <a:pt x="428676" y="4326584"/>
                  <a:pt x="428676" y="3757465"/>
                  <a:pt x="433438" y="3412184"/>
                </a:cubicBezTo>
                <a:cubicBezTo>
                  <a:pt x="438200" y="3066903"/>
                  <a:pt x="433439" y="2664472"/>
                  <a:pt x="447726" y="2469209"/>
                </a:cubicBezTo>
                <a:cubicBezTo>
                  <a:pt x="462014" y="2273947"/>
                  <a:pt x="464394" y="2307284"/>
                  <a:pt x="519163" y="2240609"/>
                </a:cubicBezTo>
                <a:cubicBezTo>
                  <a:pt x="573932" y="2173934"/>
                  <a:pt x="635844" y="2095353"/>
                  <a:pt x="776338" y="2069159"/>
                </a:cubicBezTo>
                <a:cubicBezTo>
                  <a:pt x="916832" y="2042965"/>
                  <a:pt x="1212107" y="2050109"/>
                  <a:pt x="1362126" y="2083446"/>
                </a:cubicBezTo>
                <a:cubicBezTo>
                  <a:pt x="1512145" y="2116783"/>
                  <a:pt x="1616920" y="2202509"/>
                  <a:pt x="1676451" y="2269184"/>
                </a:cubicBezTo>
                <a:cubicBezTo>
                  <a:pt x="1735982" y="2335859"/>
                  <a:pt x="1709788" y="2354908"/>
                  <a:pt x="1719313" y="2483496"/>
                </a:cubicBezTo>
                <a:cubicBezTo>
                  <a:pt x="1728838" y="2612084"/>
                  <a:pt x="1731220" y="2790678"/>
                  <a:pt x="1733601" y="3040709"/>
                </a:cubicBezTo>
                <a:cubicBezTo>
                  <a:pt x="1735982" y="3290740"/>
                  <a:pt x="1731220" y="3755084"/>
                  <a:pt x="1733601" y="3983684"/>
                </a:cubicBezTo>
                <a:cubicBezTo>
                  <a:pt x="1735982" y="4212284"/>
                  <a:pt x="1743125" y="4307534"/>
                  <a:pt x="1747888" y="4412309"/>
                </a:cubicBezTo>
                <a:cubicBezTo>
                  <a:pt x="1752651" y="4517084"/>
                  <a:pt x="1702645" y="4586140"/>
                  <a:pt x="1762176" y="4612334"/>
                </a:cubicBezTo>
                <a:cubicBezTo>
                  <a:pt x="1821707" y="4638528"/>
                  <a:pt x="2050307" y="4707583"/>
                  <a:pt x="2105076" y="4569471"/>
                </a:cubicBezTo>
                <a:cubicBezTo>
                  <a:pt x="2159845" y="4431359"/>
                  <a:pt x="2093169" y="4012259"/>
                  <a:pt x="2090788" y="3783659"/>
                </a:cubicBezTo>
                <a:cubicBezTo>
                  <a:pt x="2088407" y="3555059"/>
                  <a:pt x="2095550" y="3450283"/>
                  <a:pt x="2090788" y="3197871"/>
                </a:cubicBezTo>
                <a:cubicBezTo>
                  <a:pt x="2086026" y="2945459"/>
                  <a:pt x="2081263" y="2464446"/>
                  <a:pt x="2062213" y="2269184"/>
                </a:cubicBezTo>
                <a:cubicBezTo>
                  <a:pt x="2043163" y="2073922"/>
                  <a:pt x="2016969" y="2088208"/>
                  <a:pt x="1976488" y="2026296"/>
                </a:cubicBezTo>
                <a:cubicBezTo>
                  <a:pt x="1936007" y="1964384"/>
                  <a:pt x="1888382" y="1942953"/>
                  <a:pt x="1819326" y="1897709"/>
                </a:cubicBezTo>
                <a:cubicBezTo>
                  <a:pt x="1750270" y="1852465"/>
                  <a:pt x="1695501" y="1788171"/>
                  <a:pt x="1562151" y="1754834"/>
                </a:cubicBezTo>
                <a:cubicBezTo>
                  <a:pt x="1428801" y="1721497"/>
                  <a:pt x="1188295" y="1697684"/>
                  <a:pt x="1019226" y="1697684"/>
                </a:cubicBezTo>
                <a:cubicBezTo>
                  <a:pt x="850157" y="1697684"/>
                  <a:pt x="547738" y="1754834"/>
                  <a:pt x="547738" y="1754834"/>
                </a:cubicBezTo>
                <a:cubicBezTo>
                  <a:pt x="464394" y="1769121"/>
                  <a:pt x="540594" y="1773884"/>
                  <a:pt x="519163" y="1783409"/>
                </a:cubicBezTo>
                <a:cubicBezTo>
                  <a:pt x="497732" y="1792934"/>
                  <a:pt x="438201" y="1819128"/>
                  <a:pt x="419151" y="1811984"/>
                </a:cubicBezTo>
                <a:cubicBezTo>
                  <a:pt x="400101" y="1804840"/>
                  <a:pt x="407244" y="1804840"/>
                  <a:pt x="404863" y="1740546"/>
                </a:cubicBezTo>
                <a:cubicBezTo>
                  <a:pt x="402482" y="1676252"/>
                  <a:pt x="404863" y="1426221"/>
                  <a:pt x="404863" y="1426221"/>
                </a:cubicBezTo>
                <a:cubicBezTo>
                  <a:pt x="404863" y="1240484"/>
                  <a:pt x="412007" y="847577"/>
                  <a:pt x="404863" y="626121"/>
                </a:cubicBezTo>
                <a:cubicBezTo>
                  <a:pt x="397719" y="404665"/>
                  <a:pt x="390575" y="185590"/>
                  <a:pt x="347713" y="831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extLst>
              <a:ext uri="{FF2B5EF4-FFF2-40B4-BE49-F238E27FC236}">
                <a16:creationId xmlns:a16="http://schemas.microsoft.com/office/drawing/2014/main" id="{AF176D03-95DD-DD48-8F07-E4888EBBF2D1}"/>
              </a:ext>
            </a:extLst>
          </p:cNvPr>
          <p:cNvSpPr/>
          <p:nvPr/>
        </p:nvSpPr>
        <p:spPr>
          <a:xfrm>
            <a:off x="4938695" y="939700"/>
            <a:ext cx="610901" cy="2088194"/>
          </a:xfrm>
          <a:custGeom>
            <a:avLst/>
            <a:gdLst>
              <a:gd name="connsiteX0" fmla="*/ 96551 w 610901"/>
              <a:gd name="connsiteY0" fmla="*/ 2088194 h 2088194"/>
              <a:gd name="connsiteX1" fmla="*/ 25114 w 610901"/>
              <a:gd name="connsiteY1" fmla="*/ 1202369 h 2088194"/>
              <a:gd name="connsiteX2" fmla="*/ 25114 w 610901"/>
              <a:gd name="connsiteY2" fmla="*/ 102231 h 2088194"/>
              <a:gd name="connsiteX3" fmla="*/ 325151 w 610901"/>
              <a:gd name="connsiteY3" fmla="*/ 59369 h 2088194"/>
              <a:gd name="connsiteX4" fmla="*/ 410876 w 610901"/>
              <a:gd name="connsiteY4" fmla="*/ 202244 h 2088194"/>
              <a:gd name="connsiteX5" fmla="*/ 425164 w 610901"/>
              <a:gd name="connsiteY5" fmla="*/ 1045206 h 2088194"/>
              <a:gd name="connsiteX6" fmla="*/ 439451 w 610901"/>
              <a:gd name="connsiteY6" fmla="*/ 1759581 h 2088194"/>
              <a:gd name="connsiteX7" fmla="*/ 453739 w 610901"/>
              <a:gd name="connsiteY7" fmla="*/ 1802444 h 2088194"/>
              <a:gd name="connsiteX8" fmla="*/ 610901 w 610901"/>
              <a:gd name="connsiteY8" fmla="*/ 1773869 h 208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901" h="2088194">
                <a:moveTo>
                  <a:pt x="96551" y="2088194"/>
                </a:moveTo>
                <a:cubicBezTo>
                  <a:pt x="66785" y="1810778"/>
                  <a:pt x="37020" y="1533363"/>
                  <a:pt x="25114" y="1202369"/>
                </a:cubicBezTo>
                <a:cubicBezTo>
                  <a:pt x="13208" y="871375"/>
                  <a:pt x="-24892" y="292731"/>
                  <a:pt x="25114" y="102231"/>
                </a:cubicBezTo>
                <a:cubicBezTo>
                  <a:pt x="75120" y="-88269"/>
                  <a:pt x="260857" y="42700"/>
                  <a:pt x="325151" y="59369"/>
                </a:cubicBezTo>
                <a:cubicBezTo>
                  <a:pt x="389445" y="76038"/>
                  <a:pt x="394207" y="37938"/>
                  <a:pt x="410876" y="202244"/>
                </a:cubicBezTo>
                <a:cubicBezTo>
                  <a:pt x="427545" y="366550"/>
                  <a:pt x="420402" y="785650"/>
                  <a:pt x="425164" y="1045206"/>
                </a:cubicBezTo>
                <a:cubicBezTo>
                  <a:pt x="429926" y="1304762"/>
                  <a:pt x="439451" y="1759581"/>
                  <a:pt x="439451" y="1759581"/>
                </a:cubicBezTo>
                <a:cubicBezTo>
                  <a:pt x="444213" y="1885787"/>
                  <a:pt x="425164" y="1800063"/>
                  <a:pt x="453739" y="1802444"/>
                </a:cubicBezTo>
                <a:cubicBezTo>
                  <a:pt x="482314" y="1804825"/>
                  <a:pt x="546607" y="1789347"/>
                  <a:pt x="610901" y="1773869"/>
                </a:cubicBez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4156F2EB-2070-0B41-8235-E39FBC9C4A25}"/>
              </a:ext>
            </a:extLst>
          </p:cNvPr>
          <p:cNvSpPr/>
          <p:nvPr/>
        </p:nvSpPr>
        <p:spPr>
          <a:xfrm>
            <a:off x="4955128" y="939700"/>
            <a:ext cx="2126614" cy="4714326"/>
          </a:xfrm>
          <a:custGeom>
            <a:avLst/>
            <a:gdLst>
              <a:gd name="connsiteX0" fmla="*/ 347713 w 2126614"/>
              <a:gd name="connsiteY0" fmla="*/ 83196 h 4714326"/>
              <a:gd name="connsiteX1" fmla="*/ 147688 w 2126614"/>
              <a:gd name="connsiteY1" fmla="*/ 11759 h 4714326"/>
              <a:gd name="connsiteX2" fmla="*/ 61963 w 2126614"/>
              <a:gd name="connsiteY2" fmla="*/ 11759 h 4714326"/>
              <a:gd name="connsiteX3" fmla="*/ 4813 w 2126614"/>
              <a:gd name="connsiteY3" fmla="*/ 126059 h 4714326"/>
              <a:gd name="connsiteX4" fmla="*/ 4813 w 2126614"/>
              <a:gd name="connsiteY4" fmla="*/ 826146 h 4714326"/>
              <a:gd name="connsiteX5" fmla="*/ 19101 w 2126614"/>
              <a:gd name="connsiteY5" fmla="*/ 1426221 h 4714326"/>
              <a:gd name="connsiteX6" fmla="*/ 47676 w 2126614"/>
              <a:gd name="connsiteY6" fmla="*/ 1440509 h 4714326"/>
              <a:gd name="connsiteX7" fmla="*/ 33388 w 2126614"/>
              <a:gd name="connsiteY7" fmla="*/ 1454796 h 4714326"/>
              <a:gd name="connsiteX8" fmla="*/ 47676 w 2126614"/>
              <a:gd name="connsiteY8" fmla="*/ 1440509 h 4714326"/>
              <a:gd name="connsiteX9" fmla="*/ 219126 w 2126614"/>
              <a:gd name="connsiteY9" fmla="*/ 1497659 h 4714326"/>
              <a:gd name="connsiteX10" fmla="*/ 261988 w 2126614"/>
              <a:gd name="connsiteY10" fmla="*/ 1726259 h 4714326"/>
              <a:gd name="connsiteX11" fmla="*/ 104826 w 2126614"/>
              <a:gd name="connsiteY11" fmla="*/ 1969146 h 4714326"/>
              <a:gd name="connsiteX12" fmla="*/ 76251 w 2126614"/>
              <a:gd name="connsiteY12" fmla="*/ 2340621 h 4714326"/>
              <a:gd name="connsiteX13" fmla="*/ 61963 w 2126614"/>
              <a:gd name="connsiteY13" fmla="*/ 3983684 h 4714326"/>
              <a:gd name="connsiteX14" fmla="*/ 76251 w 2126614"/>
              <a:gd name="connsiteY14" fmla="*/ 4469459 h 4714326"/>
              <a:gd name="connsiteX15" fmla="*/ 161976 w 2126614"/>
              <a:gd name="connsiteY15" fmla="*/ 4598046 h 4714326"/>
              <a:gd name="connsiteX16" fmla="*/ 304851 w 2126614"/>
              <a:gd name="connsiteY16" fmla="*/ 4698059 h 4714326"/>
              <a:gd name="connsiteX17" fmla="*/ 376288 w 2126614"/>
              <a:gd name="connsiteY17" fmla="*/ 4698059 h 4714326"/>
              <a:gd name="connsiteX18" fmla="*/ 419151 w 2126614"/>
              <a:gd name="connsiteY18" fmla="*/ 4540896 h 4714326"/>
              <a:gd name="connsiteX19" fmla="*/ 433438 w 2126614"/>
              <a:gd name="connsiteY19" fmla="*/ 3412184 h 4714326"/>
              <a:gd name="connsiteX20" fmla="*/ 447726 w 2126614"/>
              <a:gd name="connsiteY20" fmla="*/ 2469209 h 4714326"/>
              <a:gd name="connsiteX21" fmla="*/ 519163 w 2126614"/>
              <a:gd name="connsiteY21" fmla="*/ 2240609 h 4714326"/>
              <a:gd name="connsiteX22" fmla="*/ 776338 w 2126614"/>
              <a:gd name="connsiteY22" fmla="*/ 2069159 h 4714326"/>
              <a:gd name="connsiteX23" fmla="*/ 1362126 w 2126614"/>
              <a:gd name="connsiteY23" fmla="*/ 2083446 h 4714326"/>
              <a:gd name="connsiteX24" fmla="*/ 1676451 w 2126614"/>
              <a:gd name="connsiteY24" fmla="*/ 2269184 h 4714326"/>
              <a:gd name="connsiteX25" fmla="*/ 1719313 w 2126614"/>
              <a:gd name="connsiteY25" fmla="*/ 2483496 h 4714326"/>
              <a:gd name="connsiteX26" fmla="*/ 1733601 w 2126614"/>
              <a:gd name="connsiteY26" fmla="*/ 3040709 h 4714326"/>
              <a:gd name="connsiteX27" fmla="*/ 1733601 w 2126614"/>
              <a:gd name="connsiteY27" fmla="*/ 3983684 h 4714326"/>
              <a:gd name="connsiteX28" fmla="*/ 1747888 w 2126614"/>
              <a:gd name="connsiteY28" fmla="*/ 4412309 h 4714326"/>
              <a:gd name="connsiteX29" fmla="*/ 1762176 w 2126614"/>
              <a:gd name="connsiteY29" fmla="*/ 4612334 h 4714326"/>
              <a:gd name="connsiteX30" fmla="*/ 2105076 w 2126614"/>
              <a:gd name="connsiteY30" fmla="*/ 4569471 h 4714326"/>
              <a:gd name="connsiteX31" fmla="*/ 2090788 w 2126614"/>
              <a:gd name="connsiteY31" fmla="*/ 3783659 h 4714326"/>
              <a:gd name="connsiteX32" fmla="*/ 2090788 w 2126614"/>
              <a:gd name="connsiteY32" fmla="*/ 3197871 h 4714326"/>
              <a:gd name="connsiteX33" fmla="*/ 2062213 w 2126614"/>
              <a:gd name="connsiteY33" fmla="*/ 2269184 h 4714326"/>
              <a:gd name="connsiteX34" fmla="*/ 1976488 w 2126614"/>
              <a:gd name="connsiteY34" fmla="*/ 2026296 h 4714326"/>
              <a:gd name="connsiteX35" fmla="*/ 1819326 w 2126614"/>
              <a:gd name="connsiteY35" fmla="*/ 1897709 h 4714326"/>
              <a:gd name="connsiteX36" fmla="*/ 1562151 w 2126614"/>
              <a:gd name="connsiteY36" fmla="*/ 1754834 h 4714326"/>
              <a:gd name="connsiteX37" fmla="*/ 1019226 w 2126614"/>
              <a:gd name="connsiteY37" fmla="*/ 1697684 h 4714326"/>
              <a:gd name="connsiteX38" fmla="*/ 547738 w 2126614"/>
              <a:gd name="connsiteY38" fmla="*/ 1754834 h 4714326"/>
              <a:gd name="connsiteX39" fmla="*/ 519163 w 2126614"/>
              <a:gd name="connsiteY39" fmla="*/ 1783409 h 4714326"/>
              <a:gd name="connsiteX40" fmla="*/ 419151 w 2126614"/>
              <a:gd name="connsiteY40" fmla="*/ 1811984 h 4714326"/>
              <a:gd name="connsiteX41" fmla="*/ 404863 w 2126614"/>
              <a:gd name="connsiteY41" fmla="*/ 1740546 h 4714326"/>
              <a:gd name="connsiteX42" fmla="*/ 404863 w 2126614"/>
              <a:gd name="connsiteY42" fmla="*/ 1426221 h 4714326"/>
              <a:gd name="connsiteX43" fmla="*/ 404863 w 2126614"/>
              <a:gd name="connsiteY43" fmla="*/ 626121 h 4714326"/>
              <a:gd name="connsiteX44" fmla="*/ 347713 w 2126614"/>
              <a:gd name="connsiteY44" fmla="*/ 83196 h 471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126614" h="4714326">
                <a:moveTo>
                  <a:pt x="347713" y="83196"/>
                </a:moveTo>
                <a:cubicBezTo>
                  <a:pt x="304851" y="-19198"/>
                  <a:pt x="195313" y="23665"/>
                  <a:pt x="147688" y="11759"/>
                </a:cubicBezTo>
                <a:cubicBezTo>
                  <a:pt x="100063" y="-147"/>
                  <a:pt x="85775" y="-7291"/>
                  <a:pt x="61963" y="11759"/>
                </a:cubicBezTo>
                <a:cubicBezTo>
                  <a:pt x="38151" y="30809"/>
                  <a:pt x="14338" y="-9672"/>
                  <a:pt x="4813" y="126059"/>
                </a:cubicBezTo>
                <a:cubicBezTo>
                  <a:pt x="-4712" y="261790"/>
                  <a:pt x="2432" y="609452"/>
                  <a:pt x="4813" y="826146"/>
                </a:cubicBezTo>
                <a:cubicBezTo>
                  <a:pt x="7194" y="1042840"/>
                  <a:pt x="19101" y="1426221"/>
                  <a:pt x="19101" y="1426221"/>
                </a:cubicBezTo>
                <a:cubicBezTo>
                  <a:pt x="26245" y="1528615"/>
                  <a:pt x="47676" y="1440509"/>
                  <a:pt x="47676" y="1440509"/>
                </a:cubicBezTo>
                <a:cubicBezTo>
                  <a:pt x="50057" y="1445271"/>
                  <a:pt x="33388" y="1454796"/>
                  <a:pt x="33388" y="1454796"/>
                </a:cubicBezTo>
                <a:cubicBezTo>
                  <a:pt x="33388" y="1454796"/>
                  <a:pt x="16720" y="1433365"/>
                  <a:pt x="47676" y="1440509"/>
                </a:cubicBezTo>
                <a:cubicBezTo>
                  <a:pt x="78632" y="1447653"/>
                  <a:pt x="183407" y="1450034"/>
                  <a:pt x="219126" y="1497659"/>
                </a:cubicBezTo>
                <a:cubicBezTo>
                  <a:pt x="254845" y="1545284"/>
                  <a:pt x="281038" y="1647678"/>
                  <a:pt x="261988" y="1726259"/>
                </a:cubicBezTo>
                <a:cubicBezTo>
                  <a:pt x="242938" y="1804840"/>
                  <a:pt x="135782" y="1866752"/>
                  <a:pt x="104826" y="1969146"/>
                </a:cubicBezTo>
                <a:cubicBezTo>
                  <a:pt x="73870" y="2071540"/>
                  <a:pt x="83395" y="2004865"/>
                  <a:pt x="76251" y="2340621"/>
                </a:cubicBezTo>
                <a:cubicBezTo>
                  <a:pt x="69107" y="2676377"/>
                  <a:pt x="61963" y="3628878"/>
                  <a:pt x="61963" y="3983684"/>
                </a:cubicBezTo>
                <a:cubicBezTo>
                  <a:pt x="61963" y="4338490"/>
                  <a:pt x="59582" y="4367065"/>
                  <a:pt x="76251" y="4469459"/>
                </a:cubicBezTo>
                <a:cubicBezTo>
                  <a:pt x="92920" y="4571853"/>
                  <a:pt x="123876" y="4559946"/>
                  <a:pt x="161976" y="4598046"/>
                </a:cubicBezTo>
                <a:cubicBezTo>
                  <a:pt x="200076" y="4636146"/>
                  <a:pt x="304851" y="4698059"/>
                  <a:pt x="304851" y="4698059"/>
                </a:cubicBezTo>
                <a:cubicBezTo>
                  <a:pt x="340570" y="4714728"/>
                  <a:pt x="357238" y="4724253"/>
                  <a:pt x="376288" y="4698059"/>
                </a:cubicBezTo>
                <a:cubicBezTo>
                  <a:pt x="395338" y="4671865"/>
                  <a:pt x="409626" y="4755208"/>
                  <a:pt x="419151" y="4540896"/>
                </a:cubicBezTo>
                <a:cubicBezTo>
                  <a:pt x="428676" y="4326584"/>
                  <a:pt x="428676" y="3757465"/>
                  <a:pt x="433438" y="3412184"/>
                </a:cubicBezTo>
                <a:cubicBezTo>
                  <a:pt x="438200" y="3066903"/>
                  <a:pt x="433439" y="2664472"/>
                  <a:pt x="447726" y="2469209"/>
                </a:cubicBezTo>
                <a:cubicBezTo>
                  <a:pt x="462014" y="2273947"/>
                  <a:pt x="464394" y="2307284"/>
                  <a:pt x="519163" y="2240609"/>
                </a:cubicBezTo>
                <a:cubicBezTo>
                  <a:pt x="573932" y="2173934"/>
                  <a:pt x="635844" y="2095353"/>
                  <a:pt x="776338" y="2069159"/>
                </a:cubicBezTo>
                <a:cubicBezTo>
                  <a:pt x="916832" y="2042965"/>
                  <a:pt x="1212107" y="2050109"/>
                  <a:pt x="1362126" y="2083446"/>
                </a:cubicBezTo>
                <a:cubicBezTo>
                  <a:pt x="1512145" y="2116783"/>
                  <a:pt x="1616920" y="2202509"/>
                  <a:pt x="1676451" y="2269184"/>
                </a:cubicBezTo>
                <a:cubicBezTo>
                  <a:pt x="1735982" y="2335859"/>
                  <a:pt x="1709788" y="2354908"/>
                  <a:pt x="1719313" y="2483496"/>
                </a:cubicBezTo>
                <a:cubicBezTo>
                  <a:pt x="1728838" y="2612084"/>
                  <a:pt x="1731220" y="2790678"/>
                  <a:pt x="1733601" y="3040709"/>
                </a:cubicBezTo>
                <a:cubicBezTo>
                  <a:pt x="1735982" y="3290740"/>
                  <a:pt x="1731220" y="3755084"/>
                  <a:pt x="1733601" y="3983684"/>
                </a:cubicBezTo>
                <a:cubicBezTo>
                  <a:pt x="1735982" y="4212284"/>
                  <a:pt x="1743125" y="4307534"/>
                  <a:pt x="1747888" y="4412309"/>
                </a:cubicBezTo>
                <a:cubicBezTo>
                  <a:pt x="1752651" y="4517084"/>
                  <a:pt x="1702645" y="4586140"/>
                  <a:pt x="1762176" y="4612334"/>
                </a:cubicBezTo>
                <a:cubicBezTo>
                  <a:pt x="1821707" y="4638528"/>
                  <a:pt x="2050307" y="4707583"/>
                  <a:pt x="2105076" y="4569471"/>
                </a:cubicBezTo>
                <a:cubicBezTo>
                  <a:pt x="2159845" y="4431359"/>
                  <a:pt x="2093169" y="4012259"/>
                  <a:pt x="2090788" y="3783659"/>
                </a:cubicBezTo>
                <a:cubicBezTo>
                  <a:pt x="2088407" y="3555059"/>
                  <a:pt x="2095550" y="3450283"/>
                  <a:pt x="2090788" y="3197871"/>
                </a:cubicBezTo>
                <a:cubicBezTo>
                  <a:pt x="2086026" y="2945459"/>
                  <a:pt x="2081263" y="2464446"/>
                  <a:pt x="2062213" y="2269184"/>
                </a:cubicBezTo>
                <a:cubicBezTo>
                  <a:pt x="2043163" y="2073922"/>
                  <a:pt x="2016969" y="2088208"/>
                  <a:pt x="1976488" y="2026296"/>
                </a:cubicBezTo>
                <a:cubicBezTo>
                  <a:pt x="1936007" y="1964384"/>
                  <a:pt x="1888382" y="1942953"/>
                  <a:pt x="1819326" y="1897709"/>
                </a:cubicBezTo>
                <a:cubicBezTo>
                  <a:pt x="1750270" y="1852465"/>
                  <a:pt x="1695501" y="1788171"/>
                  <a:pt x="1562151" y="1754834"/>
                </a:cubicBezTo>
                <a:cubicBezTo>
                  <a:pt x="1428801" y="1721497"/>
                  <a:pt x="1188295" y="1697684"/>
                  <a:pt x="1019226" y="1697684"/>
                </a:cubicBezTo>
                <a:cubicBezTo>
                  <a:pt x="850157" y="1697684"/>
                  <a:pt x="547738" y="1754834"/>
                  <a:pt x="547738" y="1754834"/>
                </a:cubicBezTo>
                <a:cubicBezTo>
                  <a:pt x="464394" y="1769121"/>
                  <a:pt x="540594" y="1773884"/>
                  <a:pt x="519163" y="1783409"/>
                </a:cubicBezTo>
                <a:cubicBezTo>
                  <a:pt x="497732" y="1792934"/>
                  <a:pt x="438201" y="1819128"/>
                  <a:pt x="419151" y="1811984"/>
                </a:cubicBezTo>
                <a:cubicBezTo>
                  <a:pt x="400101" y="1804840"/>
                  <a:pt x="407244" y="1804840"/>
                  <a:pt x="404863" y="1740546"/>
                </a:cubicBezTo>
                <a:cubicBezTo>
                  <a:pt x="402482" y="1676252"/>
                  <a:pt x="404863" y="1426221"/>
                  <a:pt x="404863" y="1426221"/>
                </a:cubicBezTo>
                <a:cubicBezTo>
                  <a:pt x="404863" y="1240484"/>
                  <a:pt x="412007" y="847577"/>
                  <a:pt x="404863" y="626121"/>
                </a:cubicBezTo>
                <a:cubicBezTo>
                  <a:pt x="397719" y="404665"/>
                  <a:pt x="390575" y="185590"/>
                  <a:pt x="347713" y="8319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E888737E-87EF-B44E-B8CF-260DB7960B97}"/>
              </a:ext>
            </a:extLst>
          </p:cNvPr>
          <p:cNvSpPr/>
          <p:nvPr/>
        </p:nvSpPr>
        <p:spPr>
          <a:xfrm>
            <a:off x="4936890" y="916232"/>
            <a:ext cx="610901" cy="2088194"/>
          </a:xfrm>
          <a:custGeom>
            <a:avLst/>
            <a:gdLst>
              <a:gd name="connsiteX0" fmla="*/ 96551 w 610901"/>
              <a:gd name="connsiteY0" fmla="*/ 2088194 h 2088194"/>
              <a:gd name="connsiteX1" fmla="*/ 25114 w 610901"/>
              <a:gd name="connsiteY1" fmla="*/ 1202369 h 2088194"/>
              <a:gd name="connsiteX2" fmla="*/ 25114 w 610901"/>
              <a:gd name="connsiteY2" fmla="*/ 102231 h 2088194"/>
              <a:gd name="connsiteX3" fmla="*/ 325151 w 610901"/>
              <a:gd name="connsiteY3" fmla="*/ 59369 h 2088194"/>
              <a:gd name="connsiteX4" fmla="*/ 410876 w 610901"/>
              <a:gd name="connsiteY4" fmla="*/ 202244 h 2088194"/>
              <a:gd name="connsiteX5" fmla="*/ 425164 w 610901"/>
              <a:gd name="connsiteY5" fmla="*/ 1045206 h 2088194"/>
              <a:gd name="connsiteX6" fmla="*/ 439451 w 610901"/>
              <a:gd name="connsiteY6" fmla="*/ 1759581 h 2088194"/>
              <a:gd name="connsiteX7" fmla="*/ 453739 w 610901"/>
              <a:gd name="connsiteY7" fmla="*/ 1802444 h 2088194"/>
              <a:gd name="connsiteX8" fmla="*/ 610901 w 610901"/>
              <a:gd name="connsiteY8" fmla="*/ 1773869 h 208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901" h="2088194">
                <a:moveTo>
                  <a:pt x="96551" y="2088194"/>
                </a:moveTo>
                <a:cubicBezTo>
                  <a:pt x="66785" y="1810778"/>
                  <a:pt x="37020" y="1533363"/>
                  <a:pt x="25114" y="1202369"/>
                </a:cubicBezTo>
                <a:cubicBezTo>
                  <a:pt x="13208" y="871375"/>
                  <a:pt x="-24892" y="292731"/>
                  <a:pt x="25114" y="102231"/>
                </a:cubicBezTo>
                <a:cubicBezTo>
                  <a:pt x="75120" y="-88269"/>
                  <a:pt x="260857" y="42700"/>
                  <a:pt x="325151" y="59369"/>
                </a:cubicBezTo>
                <a:cubicBezTo>
                  <a:pt x="389445" y="76038"/>
                  <a:pt x="394207" y="37938"/>
                  <a:pt x="410876" y="202244"/>
                </a:cubicBezTo>
                <a:cubicBezTo>
                  <a:pt x="427545" y="366550"/>
                  <a:pt x="420402" y="785650"/>
                  <a:pt x="425164" y="1045206"/>
                </a:cubicBezTo>
                <a:cubicBezTo>
                  <a:pt x="429926" y="1304762"/>
                  <a:pt x="439451" y="1759581"/>
                  <a:pt x="439451" y="1759581"/>
                </a:cubicBezTo>
                <a:cubicBezTo>
                  <a:pt x="444213" y="1885787"/>
                  <a:pt x="425164" y="1800063"/>
                  <a:pt x="453739" y="1802444"/>
                </a:cubicBezTo>
                <a:cubicBezTo>
                  <a:pt x="482314" y="1804825"/>
                  <a:pt x="546607" y="1789347"/>
                  <a:pt x="610901" y="1773869"/>
                </a:cubicBezTo>
              </a:path>
            </a:pathLst>
          </a:cu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 3">
            <a:extLst>
              <a:ext uri="{FF2B5EF4-FFF2-40B4-BE49-F238E27FC236}">
                <a16:creationId xmlns:a16="http://schemas.microsoft.com/office/drawing/2014/main" id="{59A1FC04-9D80-294B-95ED-5A7DC23D4CFE}"/>
              </a:ext>
            </a:extLst>
          </p:cNvPr>
          <p:cNvSpPr/>
          <p:nvPr/>
        </p:nvSpPr>
        <p:spPr>
          <a:xfrm>
            <a:off x="458516" y="456819"/>
            <a:ext cx="1324587" cy="2734359"/>
          </a:xfrm>
          <a:custGeom>
            <a:avLst/>
            <a:gdLst>
              <a:gd name="connsiteX0" fmla="*/ 557484 w 1324587"/>
              <a:gd name="connsiteY0" fmla="*/ 0 h 2734359"/>
              <a:gd name="connsiteX1" fmla="*/ 189184 w 1324587"/>
              <a:gd name="connsiteY1" fmla="*/ 304800 h 2734359"/>
              <a:gd name="connsiteX2" fmla="*/ 138384 w 1324587"/>
              <a:gd name="connsiteY2" fmla="*/ 1511300 h 2734359"/>
              <a:gd name="connsiteX3" fmla="*/ 24084 w 1324587"/>
              <a:gd name="connsiteY3" fmla="*/ 2489200 h 2734359"/>
              <a:gd name="connsiteX4" fmla="*/ 659084 w 1324587"/>
              <a:gd name="connsiteY4" fmla="*/ 2730500 h 2734359"/>
              <a:gd name="connsiteX5" fmla="*/ 1319484 w 1324587"/>
              <a:gd name="connsiteY5" fmla="*/ 2603500 h 2734359"/>
              <a:gd name="connsiteX6" fmla="*/ 938484 w 1324587"/>
              <a:gd name="connsiteY6" fmla="*/ 2171700 h 2734359"/>
              <a:gd name="connsiteX7" fmla="*/ 455884 w 1324587"/>
              <a:gd name="connsiteY7" fmla="*/ 2159000 h 2734359"/>
              <a:gd name="connsiteX8" fmla="*/ 544784 w 1324587"/>
              <a:gd name="connsiteY8" fmla="*/ 1384300 h 2734359"/>
              <a:gd name="connsiteX9" fmla="*/ 608284 w 1324587"/>
              <a:gd name="connsiteY9" fmla="*/ 635000 h 2734359"/>
              <a:gd name="connsiteX10" fmla="*/ 925784 w 1324587"/>
              <a:gd name="connsiteY10" fmla="*/ 292100 h 2734359"/>
              <a:gd name="connsiteX11" fmla="*/ 620984 w 1324587"/>
              <a:gd name="connsiteY11" fmla="*/ 12700 h 273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4587" h="2734359">
                <a:moveTo>
                  <a:pt x="557484" y="0"/>
                </a:moveTo>
                <a:cubicBezTo>
                  <a:pt x="408259" y="26458"/>
                  <a:pt x="259034" y="52917"/>
                  <a:pt x="189184" y="304800"/>
                </a:cubicBezTo>
                <a:cubicBezTo>
                  <a:pt x="119334" y="556683"/>
                  <a:pt x="165901" y="1147234"/>
                  <a:pt x="138384" y="1511300"/>
                </a:cubicBezTo>
                <a:cubicBezTo>
                  <a:pt x="110867" y="1875366"/>
                  <a:pt x="-62699" y="2286000"/>
                  <a:pt x="24084" y="2489200"/>
                </a:cubicBezTo>
                <a:cubicBezTo>
                  <a:pt x="110867" y="2692400"/>
                  <a:pt x="443184" y="2711450"/>
                  <a:pt x="659084" y="2730500"/>
                </a:cubicBezTo>
                <a:cubicBezTo>
                  <a:pt x="874984" y="2749550"/>
                  <a:pt x="1272917" y="2696633"/>
                  <a:pt x="1319484" y="2603500"/>
                </a:cubicBezTo>
                <a:cubicBezTo>
                  <a:pt x="1366051" y="2510367"/>
                  <a:pt x="1082417" y="2245783"/>
                  <a:pt x="938484" y="2171700"/>
                </a:cubicBezTo>
                <a:cubicBezTo>
                  <a:pt x="794551" y="2097617"/>
                  <a:pt x="521501" y="2290233"/>
                  <a:pt x="455884" y="2159000"/>
                </a:cubicBezTo>
                <a:cubicBezTo>
                  <a:pt x="390267" y="2027767"/>
                  <a:pt x="519384" y="1638300"/>
                  <a:pt x="544784" y="1384300"/>
                </a:cubicBezTo>
                <a:cubicBezTo>
                  <a:pt x="570184" y="1130300"/>
                  <a:pt x="544784" y="817033"/>
                  <a:pt x="608284" y="635000"/>
                </a:cubicBezTo>
                <a:cubicBezTo>
                  <a:pt x="671784" y="452967"/>
                  <a:pt x="923667" y="395817"/>
                  <a:pt x="925784" y="292100"/>
                </a:cubicBezTo>
                <a:cubicBezTo>
                  <a:pt x="927901" y="188383"/>
                  <a:pt x="774442" y="100541"/>
                  <a:pt x="620984" y="12700"/>
                </a:cubicBezTo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>
            <a:extLst>
              <a:ext uri="{FF2B5EF4-FFF2-40B4-BE49-F238E27FC236}">
                <a16:creationId xmlns:a16="http://schemas.microsoft.com/office/drawing/2014/main" id="{2F323836-CD6D-D948-889A-98A0BAF03E00}"/>
              </a:ext>
            </a:extLst>
          </p:cNvPr>
          <p:cNvSpPr/>
          <p:nvPr/>
        </p:nvSpPr>
        <p:spPr>
          <a:xfrm>
            <a:off x="1783103" y="1556542"/>
            <a:ext cx="1157110" cy="1634636"/>
          </a:xfrm>
          <a:custGeom>
            <a:avLst/>
            <a:gdLst>
              <a:gd name="connsiteX0" fmla="*/ 312739 w 1157110"/>
              <a:gd name="connsiteY0" fmla="*/ 678658 h 1634636"/>
              <a:gd name="connsiteX1" fmla="*/ 884239 w 1157110"/>
              <a:gd name="connsiteY1" fmla="*/ 640558 h 1634636"/>
              <a:gd name="connsiteX2" fmla="*/ 1150939 w 1157110"/>
              <a:gd name="connsiteY2" fmla="*/ 500858 h 1634636"/>
              <a:gd name="connsiteX3" fmla="*/ 846139 w 1157110"/>
              <a:gd name="connsiteY3" fmla="*/ 56358 h 1634636"/>
              <a:gd name="connsiteX4" fmla="*/ 261939 w 1157110"/>
              <a:gd name="connsiteY4" fmla="*/ 56358 h 1634636"/>
              <a:gd name="connsiteX5" fmla="*/ 7939 w 1157110"/>
              <a:gd name="connsiteY5" fmla="*/ 513558 h 1634636"/>
              <a:gd name="connsiteX6" fmla="*/ 109539 w 1157110"/>
              <a:gd name="connsiteY6" fmla="*/ 1237458 h 1634636"/>
              <a:gd name="connsiteX7" fmla="*/ 554039 w 1157110"/>
              <a:gd name="connsiteY7" fmla="*/ 1631158 h 1634636"/>
              <a:gd name="connsiteX8" fmla="*/ 1100139 w 1157110"/>
              <a:gd name="connsiteY8" fmla="*/ 1415258 h 1634636"/>
              <a:gd name="connsiteX9" fmla="*/ 1100139 w 1157110"/>
              <a:gd name="connsiteY9" fmla="*/ 1161258 h 1634636"/>
              <a:gd name="connsiteX10" fmla="*/ 744539 w 1157110"/>
              <a:gd name="connsiteY10" fmla="*/ 1224758 h 1634636"/>
              <a:gd name="connsiteX11" fmla="*/ 427039 w 1157110"/>
              <a:gd name="connsiteY11" fmla="*/ 1135858 h 1634636"/>
              <a:gd name="connsiteX12" fmla="*/ 312739 w 1157110"/>
              <a:gd name="connsiteY12" fmla="*/ 678658 h 163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7110" h="1634636">
                <a:moveTo>
                  <a:pt x="312739" y="678658"/>
                </a:moveTo>
                <a:cubicBezTo>
                  <a:pt x="388939" y="596108"/>
                  <a:pt x="744539" y="670191"/>
                  <a:pt x="884239" y="640558"/>
                </a:cubicBezTo>
                <a:cubicBezTo>
                  <a:pt x="1023939" y="610925"/>
                  <a:pt x="1157289" y="598225"/>
                  <a:pt x="1150939" y="500858"/>
                </a:cubicBezTo>
                <a:cubicBezTo>
                  <a:pt x="1144589" y="403491"/>
                  <a:pt x="994306" y="130441"/>
                  <a:pt x="846139" y="56358"/>
                </a:cubicBezTo>
                <a:cubicBezTo>
                  <a:pt x="697972" y="-17725"/>
                  <a:pt x="401639" y="-19842"/>
                  <a:pt x="261939" y="56358"/>
                </a:cubicBezTo>
                <a:cubicBezTo>
                  <a:pt x="122239" y="132558"/>
                  <a:pt x="33339" y="316708"/>
                  <a:pt x="7939" y="513558"/>
                </a:cubicBezTo>
                <a:cubicBezTo>
                  <a:pt x="-17461" y="710408"/>
                  <a:pt x="18522" y="1051191"/>
                  <a:pt x="109539" y="1237458"/>
                </a:cubicBezTo>
                <a:cubicBezTo>
                  <a:pt x="200556" y="1423725"/>
                  <a:pt x="388939" y="1601525"/>
                  <a:pt x="554039" y="1631158"/>
                </a:cubicBezTo>
                <a:cubicBezTo>
                  <a:pt x="719139" y="1660791"/>
                  <a:pt x="1009122" y="1493575"/>
                  <a:pt x="1100139" y="1415258"/>
                </a:cubicBezTo>
                <a:cubicBezTo>
                  <a:pt x="1191156" y="1336941"/>
                  <a:pt x="1159406" y="1193008"/>
                  <a:pt x="1100139" y="1161258"/>
                </a:cubicBezTo>
                <a:cubicBezTo>
                  <a:pt x="1040872" y="1129508"/>
                  <a:pt x="856722" y="1228991"/>
                  <a:pt x="744539" y="1224758"/>
                </a:cubicBezTo>
                <a:cubicBezTo>
                  <a:pt x="632356" y="1220525"/>
                  <a:pt x="499006" y="1226875"/>
                  <a:pt x="427039" y="1135858"/>
                </a:cubicBezTo>
                <a:cubicBezTo>
                  <a:pt x="355072" y="1044841"/>
                  <a:pt x="236539" y="761208"/>
                  <a:pt x="312739" y="678658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>
            <a:extLst>
              <a:ext uri="{FF2B5EF4-FFF2-40B4-BE49-F238E27FC236}">
                <a16:creationId xmlns:a16="http://schemas.microsoft.com/office/drawing/2014/main" id="{D39B3FCD-DCBF-AD43-B566-9619B483A0F3}"/>
              </a:ext>
            </a:extLst>
          </p:cNvPr>
          <p:cNvSpPr/>
          <p:nvPr/>
        </p:nvSpPr>
        <p:spPr>
          <a:xfrm>
            <a:off x="3055172" y="1459725"/>
            <a:ext cx="1288241" cy="1783898"/>
          </a:xfrm>
          <a:custGeom>
            <a:avLst/>
            <a:gdLst>
              <a:gd name="connsiteX0" fmla="*/ 996128 w 1288241"/>
              <a:gd name="connsiteY0" fmla="*/ 102375 h 1783898"/>
              <a:gd name="connsiteX1" fmla="*/ 399228 w 1288241"/>
              <a:gd name="connsiteY1" fmla="*/ 38875 h 1783898"/>
              <a:gd name="connsiteX2" fmla="*/ 43628 w 1288241"/>
              <a:gd name="connsiteY2" fmla="*/ 623075 h 1783898"/>
              <a:gd name="connsiteX3" fmla="*/ 691328 w 1288241"/>
              <a:gd name="connsiteY3" fmla="*/ 902475 h 1783898"/>
              <a:gd name="connsiteX4" fmla="*/ 970728 w 1288241"/>
              <a:gd name="connsiteY4" fmla="*/ 1207275 h 1783898"/>
              <a:gd name="connsiteX5" fmla="*/ 284928 w 1288241"/>
              <a:gd name="connsiteY5" fmla="*/ 1473975 h 1783898"/>
              <a:gd name="connsiteX6" fmla="*/ 69028 w 1288241"/>
              <a:gd name="connsiteY6" fmla="*/ 1346975 h 1783898"/>
              <a:gd name="connsiteX7" fmla="*/ 69028 w 1288241"/>
              <a:gd name="connsiteY7" fmla="*/ 1664475 h 1783898"/>
              <a:gd name="connsiteX8" fmla="*/ 881828 w 1288241"/>
              <a:gd name="connsiteY8" fmla="*/ 1753375 h 1783898"/>
              <a:gd name="connsiteX9" fmla="*/ 1288228 w 1288241"/>
              <a:gd name="connsiteY9" fmla="*/ 1169175 h 1783898"/>
              <a:gd name="connsiteX10" fmla="*/ 894528 w 1288241"/>
              <a:gd name="connsiteY10" fmla="*/ 699275 h 1783898"/>
              <a:gd name="connsiteX11" fmla="*/ 424628 w 1288241"/>
              <a:gd name="connsiteY11" fmla="*/ 445275 h 1783898"/>
              <a:gd name="connsiteX12" fmla="*/ 742128 w 1288241"/>
              <a:gd name="connsiteY12" fmla="*/ 356375 h 1783898"/>
              <a:gd name="connsiteX13" fmla="*/ 1085028 w 1288241"/>
              <a:gd name="connsiteY13" fmla="*/ 369075 h 1783898"/>
              <a:gd name="connsiteX14" fmla="*/ 932628 w 1288241"/>
              <a:gd name="connsiteY14" fmla="*/ 89675 h 17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8241" h="1783898">
                <a:moveTo>
                  <a:pt x="996128" y="102375"/>
                </a:moveTo>
                <a:cubicBezTo>
                  <a:pt x="777053" y="27233"/>
                  <a:pt x="557978" y="-47908"/>
                  <a:pt x="399228" y="38875"/>
                </a:cubicBezTo>
                <a:cubicBezTo>
                  <a:pt x="240478" y="125658"/>
                  <a:pt x="-5055" y="479142"/>
                  <a:pt x="43628" y="623075"/>
                </a:cubicBezTo>
                <a:cubicBezTo>
                  <a:pt x="92311" y="767008"/>
                  <a:pt x="536811" y="805108"/>
                  <a:pt x="691328" y="902475"/>
                </a:cubicBezTo>
                <a:cubicBezTo>
                  <a:pt x="845845" y="999842"/>
                  <a:pt x="1038461" y="1112025"/>
                  <a:pt x="970728" y="1207275"/>
                </a:cubicBezTo>
                <a:cubicBezTo>
                  <a:pt x="902995" y="1302525"/>
                  <a:pt x="435211" y="1450692"/>
                  <a:pt x="284928" y="1473975"/>
                </a:cubicBezTo>
                <a:cubicBezTo>
                  <a:pt x="134645" y="1497258"/>
                  <a:pt x="105011" y="1315225"/>
                  <a:pt x="69028" y="1346975"/>
                </a:cubicBezTo>
                <a:cubicBezTo>
                  <a:pt x="33045" y="1378725"/>
                  <a:pt x="-66439" y="1596742"/>
                  <a:pt x="69028" y="1664475"/>
                </a:cubicBezTo>
                <a:cubicBezTo>
                  <a:pt x="204495" y="1732208"/>
                  <a:pt x="678628" y="1835925"/>
                  <a:pt x="881828" y="1753375"/>
                </a:cubicBezTo>
                <a:cubicBezTo>
                  <a:pt x="1085028" y="1670825"/>
                  <a:pt x="1286111" y="1344858"/>
                  <a:pt x="1288228" y="1169175"/>
                </a:cubicBezTo>
                <a:cubicBezTo>
                  <a:pt x="1290345" y="993492"/>
                  <a:pt x="1038461" y="819925"/>
                  <a:pt x="894528" y="699275"/>
                </a:cubicBezTo>
                <a:cubicBezTo>
                  <a:pt x="750595" y="578625"/>
                  <a:pt x="450028" y="502425"/>
                  <a:pt x="424628" y="445275"/>
                </a:cubicBezTo>
                <a:cubicBezTo>
                  <a:pt x="399228" y="388125"/>
                  <a:pt x="632061" y="369075"/>
                  <a:pt x="742128" y="356375"/>
                </a:cubicBezTo>
                <a:cubicBezTo>
                  <a:pt x="852195" y="343675"/>
                  <a:pt x="1053278" y="413525"/>
                  <a:pt x="1085028" y="369075"/>
                </a:cubicBezTo>
                <a:cubicBezTo>
                  <a:pt x="1116778" y="324625"/>
                  <a:pt x="1024703" y="207150"/>
                  <a:pt x="932628" y="89675"/>
                </a:cubicBezTo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extLst>
              <a:ext uri="{FF2B5EF4-FFF2-40B4-BE49-F238E27FC236}">
                <a16:creationId xmlns:a16="http://schemas.microsoft.com/office/drawing/2014/main" id="{88E44BF6-9A8C-0043-B17A-7190CAA99D1E}"/>
              </a:ext>
            </a:extLst>
          </p:cNvPr>
          <p:cNvSpPr/>
          <p:nvPr/>
        </p:nvSpPr>
        <p:spPr>
          <a:xfrm>
            <a:off x="2538086" y="3865790"/>
            <a:ext cx="2733321" cy="2065330"/>
          </a:xfrm>
          <a:custGeom>
            <a:avLst/>
            <a:gdLst>
              <a:gd name="connsiteX0" fmla="*/ 14614 w 2733321"/>
              <a:gd name="connsiteY0" fmla="*/ 947510 h 2065330"/>
              <a:gd name="connsiteX1" fmla="*/ 611514 w 2733321"/>
              <a:gd name="connsiteY1" fmla="*/ 249010 h 2065330"/>
              <a:gd name="connsiteX2" fmla="*/ 1132214 w 2733321"/>
              <a:gd name="connsiteY2" fmla="*/ 464910 h 2065330"/>
              <a:gd name="connsiteX3" fmla="*/ 1513214 w 2733321"/>
              <a:gd name="connsiteY3" fmla="*/ 147410 h 2065330"/>
              <a:gd name="connsiteX4" fmla="*/ 1970414 w 2733321"/>
              <a:gd name="connsiteY4" fmla="*/ 414110 h 2065330"/>
              <a:gd name="connsiteX5" fmla="*/ 2338714 w 2733321"/>
              <a:gd name="connsiteY5" fmla="*/ 58510 h 2065330"/>
              <a:gd name="connsiteX6" fmla="*/ 2732414 w 2733321"/>
              <a:gd name="connsiteY6" fmla="*/ 1861910 h 2065330"/>
              <a:gd name="connsiteX7" fmla="*/ 2224414 w 2733321"/>
              <a:gd name="connsiteY7" fmla="*/ 833210 h 2065330"/>
              <a:gd name="connsiteX8" fmla="*/ 1881514 w 2733321"/>
              <a:gd name="connsiteY8" fmla="*/ 871310 h 2065330"/>
              <a:gd name="connsiteX9" fmla="*/ 1970414 w 2733321"/>
              <a:gd name="connsiteY9" fmla="*/ 1976210 h 2065330"/>
              <a:gd name="connsiteX10" fmla="*/ 1538614 w 2733321"/>
              <a:gd name="connsiteY10" fmla="*/ 795110 h 2065330"/>
              <a:gd name="connsiteX11" fmla="*/ 1310014 w 2733321"/>
              <a:gd name="connsiteY11" fmla="*/ 782410 h 2065330"/>
              <a:gd name="connsiteX12" fmla="*/ 1271914 w 2733321"/>
              <a:gd name="connsiteY12" fmla="*/ 2065110 h 2065330"/>
              <a:gd name="connsiteX13" fmla="*/ 903614 w 2733321"/>
              <a:gd name="connsiteY13" fmla="*/ 884010 h 2065330"/>
              <a:gd name="connsiteX14" fmla="*/ 789314 w 2733321"/>
              <a:gd name="connsiteY14" fmla="*/ 655410 h 2065330"/>
              <a:gd name="connsiteX15" fmla="*/ 230514 w 2733321"/>
              <a:gd name="connsiteY15" fmla="*/ 1226910 h 2065330"/>
              <a:gd name="connsiteX16" fmla="*/ 14614 w 2733321"/>
              <a:gd name="connsiteY16" fmla="*/ 947510 h 206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33321" h="2065330">
                <a:moveTo>
                  <a:pt x="14614" y="947510"/>
                </a:moveTo>
                <a:cubicBezTo>
                  <a:pt x="78114" y="784527"/>
                  <a:pt x="425247" y="329443"/>
                  <a:pt x="611514" y="249010"/>
                </a:cubicBezTo>
                <a:cubicBezTo>
                  <a:pt x="797781" y="168577"/>
                  <a:pt x="981931" y="481843"/>
                  <a:pt x="1132214" y="464910"/>
                </a:cubicBezTo>
                <a:cubicBezTo>
                  <a:pt x="1282497" y="447977"/>
                  <a:pt x="1373514" y="155877"/>
                  <a:pt x="1513214" y="147410"/>
                </a:cubicBezTo>
                <a:cubicBezTo>
                  <a:pt x="1652914" y="138943"/>
                  <a:pt x="1832831" y="428927"/>
                  <a:pt x="1970414" y="414110"/>
                </a:cubicBezTo>
                <a:cubicBezTo>
                  <a:pt x="2107997" y="399293"/>
                  <a:pt x="2211714" y="-182790"/>
                  <a:pt x="2338714" y="58510"/>
                </a:cubicBezTo>
                <a:cubicBezTo>
                  <a:pt x="2465714" y="299810"/>
                  <a:pt x="2751464" y="1732793"/>
                  <a:pt x="2732414" y="1861910"/>
                </a:cubicBezTo>
                <a:cubicBezTo>
                  <a:pt x="2713364" y="1991027"/>
                  <a:pt x="2366231" y="998310"/>
                  <a:pt x="2224414" y="833210"/>
                </a:cubicBezTo>
                <a:cubicBezTo>
                  <a:pt x="2082597" y="668110"/>
                  <a:pt x="1923847" y="680810"/>
                  <a:pt x="1881514" y="871310"/>
                </a:cubicBezTo>
                <a:cubicBezTo>
                  <a:pt x="1839181" y="1061810"/>
                  <a:pt x="2027564" y="1988910"/>
                  <a:pt x="1970414" y="1976210"/>
                </a:cubicBezTo>
                <a:cubicBezTo>
                  <a:pt x="1913264" y="1963510"/>
                  <a:pt x="1648681" y="994077"/>
                  <a:pt x="1538614" y="795110"/>
                </a:cubicBezTo>
                <a:cubicBezTo>
                  <a:pt x="1428547" y="596143"/>
                  <a:pt x="1354464" y="570743"/>
                  <a:pt x="1310014" y="782410"/>
                </a:cubicBezTo>
                <a:cubicBezTo>
                  <a:pt x="1265564" y="994077"/>
                  <a:pt x="1339647" y="2048177"/>
                  <a:pt x="1271914" y="2065110"/>
                </a:cubicBezTo>
                <a:cubicBezTo>
                  <a:pt x="1204181" y="2082043"/>
                  <a:pt x="984047" y="1118960"/>
                  <a:pt x="903614" y="884010"/>
                </a:cubicBezTo>
                <a:cubicBezTo>
                  <a:pt x="823181" y="649060"/>
                  <a:pt x="901497" y="598260"/>
                  <a:pt x="789314" y="655410"/>
                </a:cubicBezTo>
                <a:cubicBezTo>
                  <a:pt x="677131" y="712560"/>
                  <a:pt x="353281" y="1182460"/>
                  <a:pt x="230514" y="1226910"/>
                </a:cubicBezTo>
                <a:cubicBezTo>
                  <a:pt x="107747" y="1271360"/>
                  <a:pt x="-48886" y="1110493"/>
                  <a:pt x="14614" y="947510"/>
                </a:cubicBez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0BDC545-F5AD-AC4F-B471-2A3CD7C3EEE9}"/>
              </a:ext>
            </a:extLst>
          </p:cNvPr>
          <p:cNvSpPr/>
          <p:nvPr/>
        </p:nvSpPr>
        <p:spPr>
          <a:xfrm>
            <a:off x="5499100" y="3865790"/>
            <a:ext cx="1879600" cy="18492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03642AC8-50AD-4A4E-96E6-C1C1CA018997}"/>
              </a:ext>
            </a:extLst>
          </p:cNvPr>
          <p:cNvSpPr/>
          <p:nvPr/>
        </p:nvSpPr>
        <p:spPr>
          <a:xfrm>
            <a:off x="7759279" y="1863574"/>
            <a:ext cx="1390243" cy="3961746"/>
          </a:xfrm>
          <a:custGeom>
            <a:avLst/>
            <a:gdLst>
              <a:gd name="connsiteX0" fmla="*/ 152821 w 1390243"/>
              <a:gd name="connsiteY0" fmla="*/ 282726 h 3961746"/>
              <a:gd name="connsiteX1" fmla="*/ 51221 w 1390243"/>
              <a:gd name="connsiteY1" fmla="*/ 2975126 h 3961746"/>
              <a:gd name="connsiteX2" fmla="*/ 76621 w 1390243"/>
              <a:gd name="connsiteY2" fmla="*/ 3864126 h 3961746"/>
              <a:gd name="connsiteX3" fmla="*/ 940221 w 1390243"/>
              <a:gd name="connsiteY3" fmla="*/ 3826026 h 3961746"/>
              <a:gd name="connsiteX4" fmla="*/ 1384721 w 1390243"/>
              <a:gd name="connsiteY4" fmla="*/ 2860826 h 3961746"/>
              <a:gd name="connsiteX5" fmla="*/ 1143421 w 1390243"/>
              <a:gd name="connsiteY5" fmla="*/ 3038626 h 3961746"/>
              <a:gd name="connsiteX6" fmla="*/ 495721 w 1390243"/>
              <a:gd name="connsiteY6" fmla="*/ 3572026 h 3961746"/>
              <a:gd name="connsiteX7" fmla="*/ 356021 w 1390243"/>
              <a:gd name="connsiteY7" fmla="*/ 1946426 h 3961746"/>
              <a:gd name="connsiteX8" fmla="*/ 330621 w 1390243"/>
              <a:gd name="connsiteY8" fmla="*/ 1209826 h 3961746"/>
              <a:gd name="connsiteX9" fmla="*/ 991021 w 1390243"/>
              <a:gd name="connsiteY9" fmla="*/ 1171726 h 3961746"/>
              <a:gd name="connsiteX10" fmla="*/ 991021 w 1390243"/>
              <a:gd name="connsiteY10" fmla="*/ 981226 h 3961746"/>
              <a:gd name="connsiteX11" fmla="*/ 368721 w 1390243"/>
              <a:gd name="connsiteY11" fmla="*/ 930426 h 3961746"/>
              <a:gd name="connsiteX12" fmla="*/ 343321 w 1390243"/>
              <a:gd name="connsiteY12" fmla="*/ 155726 h 3961746"/>
              <a:gd name="connsiteX13" fmla="*/ 152821 w 1390243"/>
              <a:gd name="connsiteY13" fmla="*/ 282726 h 396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0243" h="3961746">
                <a:moveTo>
                  <a:pt x="152821" y="282726"/>
                </a:moveTo>
                <a:cubicBezTo>
                  <a:pt x="104138" y="752626"/>
                  <a:pt x="63921" y="2378226"/>
                  <a:pt x="51221" y="2975126"/>
                </a:cubicBezTo>
                <a:cubicBezTo>
                  <a:pt x="38521" y="3572026"/>
                  <a:pt x="-71546" y="3722309"/>
                  <a:pt x="76621" y="3864126"/>
                </a:cubicBezTo>
                <a:cubicBezTo>
                  <a:pt x="224788" y="4005943"/>
                  <a:pt x="722204" y="3993243"/>
                  <a:pt x="940221" y="3826026"/>
                </a:cubicBezTo>
                <a:cubicBezTo>
                  <a:pt x="1158238" y="3658809"/>
                  <a:pt x="1350854" y="2992059"/>
                  <a:pt x="1384721" y="2860826"/>
                </a:cubicBezTo>
                <a:cubicBezTo>
                  <a:pt x="1418588" y="2729593"/>
                  <a:pt x="1291588" y="2920093"/>
                  <a:pt x="1143421" y="3038626"/>
                </a:cubicBezTo>
                <a:cubicBezTo>
                  <a:pt x="995254" y="3157159"/>
                  <a:pt x="626954" y="3754059"/>
                  <a:pt x="495721" y="3572026"/>
                </a:cubicBezTo>
                <a:cubicBezTo>
                  <a:pt x="364488" y="3389993"/>
                  <a:pt x="383538" y="2340126"/>
                  <a:pt x="356021" y="1946426"/>
                </a:cubicBezTo>
                <a:cubicBezTo>
                  <a:pt x="328504" y="1552726"/>
                  <a:pt x="224788" y="1338943"/>
                  <a:pt x="330621" y="1209826"/>
                </a:cubicBezTo>
                <a:cubicBezTo>
                  <a:pt x="436454" y="1080709"/>
                  <a:pt x="880954" y="1209826"/>
                  <a:pt x="991021" y="1171726"/>
                </a:cubicBezTo>
                <a:cubicBezTo>
                  <a:pt x="1101088" y="1133626"/>
                  <a:pt x="1094738" y="1021443"/>
                  <a:pt x="991021" y="981226"/>
                </a:cubicBezTo>
                <a:cubicBezTo>
                  <a:pt x="887304" y="941009"/>
                  <a:pt x="476671" y="1068009"/>
                  <a:pt x="368721" y="930426"/>
                </a:cubicBezTo>
                <a:cubicBezTo>
                  <a:pt x="260771" y="792843"/>
                  <a:pt x="379304" y="265793"/>
                  <a:pt x="343321" y="155726"/>
                </a:cubicBezTo>
                <a:cubicBezTo>
                  <a:pt x="307338" y="45659"/>
                  <a:pt x="201504" y="-187174"/>
                  <a:pt x="152821" y="282726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DC144CB4-1A6A-0140-84D5-756FC6C53B5D}"/>
              </a:ext>
            </a:extLst>
          </p:cNvPr>
          <p:cNvSpPr/>
          <p:nvPr/>
        </p:nvSpPr>
        <p:spPr>
          <a:xfrm>
            <a:off x="9492014" y="4006506"/>
            <a:ext cx="1288241" cy="1783898"/>
          </a:xfrm>
          <a:custGeom>
            <a:avLst/>
            <a:gdLst>
              <a:gd name="connsiteX0" fmla="*/ 996128 w 1288241"/>
              <a:gd name="connsiteY0" fmla="*/ 102375 h 1783898"/>
              <a:gd name="connsiteX1" fmla="*/ 399228 w 1288241"/>
              <a:gd name="connsiteY1" fmla="*/ 38875 h 1783898"/>
              <a:gd name="connsiteX2" fmla="*/ 43628 w 1288241"/>
              <a:gd name="connsiteY2" fmla="*/ 623075 h 1783898"/>
              <a:gd name="connsiteX3" fmla="*/ 691328 w 1288241"/>
              <a:gd name="connsiteY3" fmla="*/ 902475 h 1783898"/>
              <a:gd name="connsiteX4" fmla="*/ 970728 w 1288241"/>
              <a:gd name="connsiteY4" fmla="*/ 1207275 h 1783898"/>
              <a:gd name="connsiteX5" fmla="*/ 284928 w 1288241"/>
              <a:gd name="connsiteY5" fmla="*/ 1473975 h 1783898"/>
              <a:gd name="connsiteX6" fmla="*/ 69028 w 1288241"/>
              <a:gd name="connsiteY6" fmla="*/ 1346975 h 1783898"/>
              <a:gd name="connsiteX7" fmla="*/ 69028 w 1288241"/>
              <a:gd name="connsiteY7" fmla="*/ 1664475 h 1783898"/>
              <a:gd name="connsiteX8" fmla="*/ 881828 w 1288241"/>
              <a:gd name="connsiteY8" fmla="*/ 1753375 h 1783898"/>
              <a:gd name="connsiteX9" fmla="*/ 1288228 w 1288241"/>
              <a:gd name="connsiteY9" fmla="*/ 1169175 h 1783898"/>
              <a:gd name="connsiteX10" fmla="*/ 894528 w 1288241"/>
              <a:gd name="connsiteY10" fmla="*/ 699275 h 1783898"/>
              <a:gd name="connsiteX11" fmla="*/ 424628 w 1288241"/>
              <a:gd name="connsiteY11" fmla="*/ 445275 h 1783898"/>
              <a:gd name="connsiteX12" fmla="*/ 742128 w 1288241"/>
              <a:gd name="connsiteY12" fmla="*/ 356375 h 1783898"/>
              <a:gd name="connsiteX13" fmla="*/ 1085028 w 1288241"/>
              <a:gd name="connsiteY13" fmla="*/ 369075 h 1783898"/>
              <a:gd name="connsiteX14" fmla="*/ 932628 w 1288241"/>
              <a:gd name="connsiteY14" fmla="*/ 89675 h 17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8241" h="1783898">
                <a:moveTo>
                  <a:pt x="996128" y="102375"/>
                </a:moveTo>
                <a:cubicBezTo>
                  <a:pt x="777053" y="27233"/>
                  <a:pt x="557978" y="-47908"/>
                  <a:pt x="399228" y="38875"/>
                </a:cubicBezTo>
                <a:cubicBezTo>
                  <a:pt x="240478" y="125658"/>
                  <a:pt x="-5055" y="479142"/>
                  <a:pt x="43628" y="623075"/>
                </a:cubicBezTo>
                <a:cubicBezTo>
                  <a:pt x="92311" y="767008"/>
                  <a:pt x="536811" y="805108"/>
                  <a:pt x="691328" y="902475"/>
                </a:cubicBezTo>
                <a:cubicBezTo>
                  <a:pt x="845845" y="999842"/>
                  <a:pt x="1038461" y="1112025"/>
                  <a:pt x="970728" y="1207275"/>
                </a:cubicBezTo>
                <a:cubicBezTo>
                  <a:pt x="902995" y="1302525"/>
                  <a:pt x="435211" y="1450692"/>
                  <a:pt x="284928" y="1473975"/>
                </a:cubicBezTo>
                <a:cubicBezTo>
                  <a:pt x="134645" y="1497258"/>
                  <a:pt x="105011" y="1315225"/>
                  <a:pt x="69028" y="1346975"/>
                </a:cubicBezTo>
                <a:cubicBezTo>
                  <a:pt x="33045" y="1378725"/>
                  <a:pt x="-66439" y="1596742"/>
                  <a:pt x="69028" y="1664475"/>
                </a:cubicBezTo>
                <a:cubicBezTo>
                  <a:pt x="204495" y="1732208"/>
                  <a:pt x="678628" y="1835925"/>
                  <a:pt x="881828" y="1753375"/>
                </a:cubicBezTo>
                <a:cubicBezTo>
                  <a:pt x="1085028" y="1670825"/>
                  <a:pt x="1286111" y="1344858"/>
                  <a:pt x="1288228" y="1169175"/>
                </a:cubicBezTo>
                <a:cubicBezTo>
                  <a:pt x="1290345" y="993492"/>
                  <a:pt x="1038461" y="819925"/>
                  <a:pt x="894528" y="699275"/>
                </a:cubicBezTo>
                <a:cubicBezTo>
                  <a:pt x="750595" y="578625"/>
                  <a:pt x="450028" y="502425"/>
                  <a:pt x="424628" y="445275"/>
                </a:cubicBezTo>
                <a:cubicBezTo>
                  <a:pt x="399228" y="388125"/>
                  <a:pt x="632061" y="369075"/>
                  <a:pt x="742128" y="356375"/>
                </a:cubicBezTo>
                <a:cubicBezTo>
                  <a:pt x="852195" y="343675"/>
                  <a:pt x="1053278" y="413525"/>
                  <a:pt x="1085028" y="369075"/>
                </a:cubicBezTo>
                <a:cubicBezTo>
                  <a:pt x="1116778" y="324625"/>
                  <a:pt x="1024703" y="207150"/>
                  <a:pt x="932628" y="89675"/>
                </a:cubicBezTo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C12B392B-E133-E647-9BCB-675ACFE7336F}"/>
              </a:ext>
            </a:extLst>
          </p:cNvPr>
          <p:cNvSpPr/>
          <p:nvPr/>
        </p:nvSpPr>
        <p:spPr>
          <a:xfrm>
            <a:off x="2073758" y="1720950"/>
            <a:ext cx="663201" cy="296401"/>
          </a:xfrm>
          <a:custGeom>
            <a:avLst/>
            <a:gdLst>
              <a:gd name="connsiteX0" fmla="*/ 21742 w 663201"/>
              <a:gd name="connsiteY0" fmla="*/ 260250 h 296401"/>
              <a:gd name="connsiteX1" fmla="*/ 174142 w 663201"/>
              <a:gd name="connsiteY1" fmla="*/ 18950 h 296401"/>
              <a:gd name="connsiteX2" fmla="*/ 542442 w 663201"/>
              <a:gd name="connsiteY2" fmla="*/ 44350 h 296401"/>
              <a:gd name="connsiteX3" fmla="*/ 631342 w 663201"/>
              <a:gd name="connsiteY3" fmla="*/ 272950 h 296401"/>
              <a:gd name="connsiteX4" fmla="*/ 21742 w 663201"/>
              <a:gd name="connsiteY4" fmla="*/ 260250 h 29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201" h="296401">
                <a:moveTo>
                  <a:pt x="21742" y="260250"/>
                </a:moveTo>
                <a:cubicBezTo>
                  <a:pt x="-54458" y="217917"/>
                  <a:pt x="87359" y="54933"/>
                  <a:pt x="174142" y="18950"/>
                </a:cubicBezTo>
                <a:cubicBezTo>
                  <a:pt x="260925" y="-17033"/>
                  <a:pt x="466242" y="2017"/>
                  <a:pt x="542442" y="44350"/>
                </a:cubicBezTo>
                <a:cubicBezTo>
                  <a:pt x="618642" y="86683"/>
                  <a:pt x="713892" y="236967"/>
                  <a:pt x="631342" y="272950"/>
                </a:cubicBezTo>
                <a:cubicBezTo>
                  <a:pt x="548792" y="308933"/>
                  <a:pt x="97942" y="302583"/>
                  <a:pt x="21742" y="2602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038DBCA-868E-8C41-B9B4-41728AAB9115}"/>
              </a:ext>
            </a:extLst>
          </p:cNvPr>
          <p:cNvSpPr/>
          <p:nvPr/>
        </p:nvSpPr>
        <p:spPr>
          <a:xfrm>
            <a:off x="6057900" y="4290901"/>
            <a:ext cx="1079500" cy="9922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88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877FA30-C58A-E349-881F-85550D0061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841373"/>
            <a:ext cx="1376363" cy="144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7AD5E5D3-528A-5649-8961-D2D7286510F5}"/>
              </a:ext>
            </a:extLst>
          </p:cNvPr>
          <p:cNvSpPr txBox="1">
            <a:spLocks/>
          </p:cNvSpPr>
          <p:nvPr/>
        </p:nvSpPr>
        <p:spPr>
          <a:xfrm>
            <a:off x="2290763" y="841372"/>
            <a:ext cx="1376363" cy="14439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87960B-615C-344A-8948-113786A7B9BF}"/>
              </a:ext>
            </a:extLst>
          </p:cNvPr>
          <p:cNvSpPr txBox="1"/>
          <p:nvPr/>
        </p:nvSpPr>
        <p:spPr>
          <a:xfrm>
            <a:off x="1291449" y="255378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err="1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ui</a:t>
            </a:r>
            <a:endParaRPr lang="fr-FR" sz="9600" b="1" dirty="0">
              <a:solidFill>
                <a:srgbClr val="0070C0"/>
              </a:solidFill>
              <a:latin typeface="GE typo" pitchFamily="2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8AD151-1A13-2A40-A38F-6C39E21BC381}"/>
              </a:ext>
            </a:extLst>
          </p:cNvPr>
          <p:cNvSpPr txBox="1"/>
          <p:nvPr/>
        </p:nvSpPr>
        <p:spPr>
          <a:xfrm>
            <a:off x="2748485" y="253801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20ED9F-2BCC-4449-9E34-78B93369164A}"/>
              </a:ext>
            </a:extLst>
          </p:cNvPr>
          <p:cNvSpPr txBox="1"/>
          <p:nvPr/>
        </p:nvSpPr>
        <p:spPr>
          <a:xfrm>
            <a:off x="1164435" y="436360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ui</a:t>
            </a:r>
            <a:endParaRPr lang="fr-FR" sz="9600" dirty="0">
              <a:solidFill>
                <a:srgbClr val="0070C0"/>
              </a:solidFill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653369-3A69-7D44-A2A6-3D2CB4D63679}"/>
              </a:ext>
            </a:extLst>
          </p:cNvPr>
          <p:cNvSpPr txBox="1"/>
          <p:nvPr/>
        </p:nvSpPr>
        <p:spPr>
          <a:xfrm>
            <a:off x="2607288" y="439193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A59EE85-44B9-464A-8FDA-C547580A29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98" y="456323"/>
            <a:ext cx="2711022" cy="58498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A40F347-A99F-554A-A635-0797AA1627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08" y="4123445"/>
            <a:ext cx="638810" cy="14732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95802E2-EB21-3D4D-9864-85D7047B0E29}"/>
              </a:ext>
            </a:extLst>
          </p:cNvPr>
          <p:cNvSpPr txBox="1"/>
          <p:nvPr/>
        </p:nvSpPr>
        <p:spPr>
          <a:xfrm>
            <a:off x="665215" y="2553785"/>
            <a:ext cx="713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chemeClr val="bg2">
                    <a:lumMod val="75000"/>
                  </a:schemeClr>
                </a:solidFill>
                <a:latin typeface="GE typo" pitchFamily="2" charset="0"/>
              </a:rPr>
              <a:t>h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6C5FC3D-4BF4-174B-BBDB-1D2E572A90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94" y="456323"/>
            <a:ext cx="3044551" cy="6117898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557540E-2179-4946-A445-BBA8671107A3}"/>
              </a:ext>
            </a:extLst>
          </p:cNvPr>
          <p:cNvCxnSpPr/>
          <p:nvPr/>
        </p:nvCxnSpPr>
        <p:spPr>
          <a:xfrm>
            <a:off x="2607288" y="1508760"/>
            <a:ext cx="39721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9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11111E-6 L -0.03515 0.00208 L -0.03515 0.00232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" y="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4961 0.00602 L -0.04961 0.0067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7" grpId="2"/>
      <p:bldP spid="8" grpId="1"/>
      <p:bldP spid="9" grpId="1"/>
      <p:bldP spid="9" grpId="2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>
            <a:extLst>
              <a:ext uri="{FF2B5EF4-FFF2-40B4-BE49-F238E27FC236}">
                <a16:creationId xmlns:a16="http://schemas.microsoft.com/office/drawing/2014/main" id="{F14A2FBB-30DC-FA4D-A9F7-5AAA5C53B8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841373"/>
            <a:ext cx="1376363" cy="144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D4E880FC-5D8A-4A46-9FCF-1A4D0CDED2FA}"/>
              </a:ext>
            </a:extLst>
          </p:cNvPr>
          <p:cNvSpPr txBox="1">
            <a:spLocks/>
          </p:cNvSpPr>
          <p:nvPr/>
        </p:nvSpPr>
        <p:spPr>
          <a:xfrm>
            <a:off x="2290763" y="841372"/>
            <a:ext cx="1376363" cy="14439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49D58D-BBF6-054E-A819-46BF1175EF25}"/>
              </a:ext>
            </a:extLst>
          </p:cNvPr>
          <p:cNvSpPr txBox="1"/>
          <p:nvPr/>
        </p:nvSpPr>
        <p:spPr>
          <a:xfrm>
            <a:off x="2810599" y="34565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3E09F3-544D-D945-BD81-02AA4368C12D}"/>
              </a:ext>
            </a:extLst>
          </p:cNvPr>
          <p:cNvSpPr txBox="1"/>
          <p:nvPr/>
        </p:nvSpPr>
        <p:spPr>
          <a:xfrm>
            <a:off x="1138238" y="351106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ru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97FE70-5AE0-A74A-BD55-5C932405E25E}"/>
              </a:ext>
            </a:extLst>
          </p:cNvPr>
          <p:cNvSpPr txBox="1"/>
          <p:nvPr/>
        </p:nvSpPr>
        <p:spPr>
          <a:xfrm>
            <a:off x="2915134" y="228529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A23C8C-B148-624A-A331-A5FBD9266C50}"/>
              </a:ext>
            </a:extLst>
          </p:cNvPr>
          <p:cNvSpPr txBox="1"/>
          <p:nvPr/>
        </p:nvSpPr>
        <p:spPr>
          <a:xfrm>
            <a:off x="1216850" y="233977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ru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EBF23A5-B617-D642-8C3B-061F4AE422E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964" y="841372"/>
            <a:ext cx="7835461" cy="51080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8C52D6-F283-4D45-942C-17965EE57082}"/>
              </a:ext>
            </a:extLst>
          </p:cNvPr>
          <p:cNvSpPr/>
          <p:nvPr/>
        </p:nvSpPr>
        <p:spPr>
          <a:xfrm>
            <a:off x="3890964" y="841371"/>
            <a:ext cx="7835461" cy="51080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52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902 L -0.06145 0.00277 L -0.06145 0.0023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34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0902 L -0.04622 0.00277 L -0.04622 0.00231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77951F-9CB7-7B47-8434-5C6D4B4ACB50}"/>
              </a:ext>
            </a:extLst>
          </p:cNvPr>
          <p:cNvCxnSpPr>
            <a:cxnSpLocks/>
          </p:cNvCxnSpPr>
          <p:nvPr/>
        </p:nvCxnSpPr>
        <p:spPr>
          <a:xfrm>
            <a:off x="1706663" y="399561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8B42C7B-2421-9049-8BAD-FB67846ACC14}"/>
              </a:ext>
            </a:extLst>
          </p:cNvPr>
          <p:cNvCxnSpPr>
            <a:cxnSpLocks/>
          </p:cNvCxnSpPr>
          <p:nvPr/>
        </p:nvCxnSpPr>
        <p:spPr>
          <a:xfrm>
            <a:off x="5802413" y="4014534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5530AAE-6B1C-C144-A205-2553E7AEE5E0}"/>
              </a:ext>
            </a:extLst>
          </p:cNvPr>
          <p:cNvCxnSpPr>
            <a:cxnSpLocks/>
          </p:cNvCxnSpPr>
          <p:nvPr/>
        </p:nvCxnSpPr>
        <p:spPr>
          <a:xfrm>
            <a:off x="9612413" y="3962020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672065B-D953-154C-A68E-9EA5485FA927}"/>
              </a:ext>
            </a:extLst>
          </p:cNvPr>
          <p:cNvCxnSpPr>
            <a:cxnSpLocks/>
          </p:cNvCxnSpPr>
          <p:nvPr/>
        </p:nvCxnSpPr>
        <p:spPr>
          <a:xfrm>
            <a:off x="1706663" y="599586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78F27AE-3406-5F4A-B52D-2622963818B1}"/>
              </a:ext>
            </a:extLst>
          </p:cNvPr>
          <p:cNvCxnSpPr>
            <a:cxnSpLocks/>
          </p:cNvCxnSpPr>
          <p:nvPr/>
        </p:nvCxnSpPr>
        <p:spPr>
          <a:xfrm>
            <a:off x="5802413" y="6000497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A60EEF7-0E84-4B42-9E07-605E85913003}"/>
              </a:ext>
            </a:extLst>
          </p:cNvPr>
          <p:cNvCxnSpPr>
            <a:cxnSpLocks/>
          </p:cNvCxnSpPr>
          <p:nvPr/>
        </p:nvCxnSpPr>
        <p:spPr>
          <a:xfrm>
            <a:off x="9564504" y="5966906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7D76421F-49C9-A543-BB6F-87B86FB4C93C}"/>
              </a:ext>
            </a:extLst>
          </p:cNvPr>
          <p:cNvCxnSpPr/>
          <p:nvPr/>
        </p:nvCxnSpPr>
        <p:spPr>
          <a:xfrm>
            <a:off x="8459363" y="228201"/>
            <a:ext cx="358816" cy="4286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>
            <a:extLst>
              <a:ext uri="{FF2B5EF4-FFF2-40B4-BE49-F238E27FC236}">
                <a16:creationId xmlns:a16="http://schemas.microsoft.com/office/drawing/2014/main" id="{F14A2FBB-30DC-FA4D-A9F7-5AAA5C53B8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841373"/>
            <a:ext cx="1376363" cy="144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D4E880FC-5D8A-4A46-9FCF-1A4D0CDED2FA}"/>
              </a:ext>
            </a:extLst>
          </p:cNvPr>
          <p:cNvSpPr txBox="1">
            <a:spLocks/>
          </p:cNvSpPr>
          <p:nvPr/>
        </p:nvSpPr>
        <p:spPr>
          <a:xfrm>
            <a:off x="2290763" y="841372"/>
            <a:ext cx="3117933" cy="14439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1.10.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49D58D-BBF6-054E-A819-46BF1175EF25}"/>
              </a:ext>
            </a:extLst>
          </p:cNvPr>
          <p:cNvSpPr txBox="1"/>
          <p:nvPr/>
        </p:nvSpPr>
        <p:spPr>
          <a:xfrm>
            <a:off x="970099" y="351106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a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3E09F3-544D-D945-BD81-02AA4368C12D}"/>
              </a:ext>
            </a:extLst>
          </p:cNvPr>
          <p:cNvSpPr txBox="1"/>
          <p:nvPr/>
        </p:nvSpPr>
        <p:spPr>
          <a:xfrm>
            <a:off x="3670893" y="353499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ri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97FE70-5AE0-A74A-BD55-5C932405E25E}"/>
              </a:ext>
            </a:extLst>
          </p:cNvPr>
          <p:cNvSpPr txBox="1"/>
          <p:nvPr/>
        </p:nvSpPr>
        <p:spPr>
          <a:xfrm>
            <a:off x="1075153" y="228529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A23C8C-B148-624A-A331-A5FBD9266C50}"/>
              </a:ext>
            </a:extLst>
          </p:cNvPr>
          <p:cNvSpPr txBox="1"/>
          <p:nvPr/>
        </p:nvSpPr>
        <p:spPr>
          <a:xfrm>
            <a:off x="3652375" y="228529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ri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238252CD-4A9A-4547-B79B-06A50D15F2A0}"/>
              </a:ext>
            </a:extLst>
          </p:cNvPr>
          <p:cNvSpPr txBox="1"/>
          <p:nvPr/>
        </p:nvSpPr>
        <p:spPr>
          <a:xfrm>
            <a:off x="2219152" y="228529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CA4F955-CC8F-0D4A-B2EF-FA4DCF1A6C14}"/>
              </a:ext>
            </a:extLst>
          </p:cNvPr>
          <p:cNvSpPr txBox="1"/>
          <p:nvPr/>
        </p:nvSpPr>
        <p:spPr>
          <a:xfrm>
            <a:off x="2320496" y="353499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u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2F23081-8D82-B441-9862-3AF057EA0D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96" y="1284676"/>
            <a:ext cx="6328556" cy="501343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8087851-0AC2-DA4C-9B83-8FAF7CB50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789" y="-2043794"/>
            <a:ext cx="746161" cy="13840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3255B74-38C6-E94F-9701-D308F1C44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411" y="-794096"/>
            <a:ext cx="746161" cy="138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8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16 0.03542 -0.06432 0.0706 -0.0957 0.1169 C -0.12708 0.16296 -0.15234 0.21759 -0.18854 0.27662 C -0.22461 0.33542 -0.28437 0.41551 -0.31224 0.46991 C -0.3401 0.52431 -0.35039 0.56944 -0.35533 0.60324 C -0.36041 0.63727 -0.35586 0.6669 -0.34218 0.67338 C -0.32864 0.67963 -0.27461 0.6625 -0.27382 0.64167 C -0.27304 0.62083 -0.31002 0.56389 -0.3375 0.54838 C -0.3651 0.53264 -0.40104 0.54977 -0.4388 0.54838 C -0.47656 0.54699 -0.53229 0.53681 -0.56445 0.54005 C -0.59661 0.54306 -0.6151 0.55 -0.6319 0.56667 C -0.64882 0.58333 -0.65729 0.61157 -0.66562 0.64005 " pathEditMode="relative" ptsTypes="AAAAAAAAA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216 0.03542 -0.06432 0.0706 -0.0957 0.1169 C -0.12708 0.16296 -0.15234 0.21759 -0.18854 0.27662 C -0.22461 0.33542 -0.28437 0.41551 -0.31224 0.46991 C -0.3401 0.52431 -0.35039 0.56944 -0.35533 0.60324 C -0.36041 0.63727 -0.35586 0.6669 -0.34218 0.67338 C -0.32864 0.67963 -0.27461 0.6625 -0.27382 0.64167 C -0.27304 0.62083 -0.31002 0.56389 -0.3375 0.54838 C -0.3651 0.53264 -0.40104 0.54977 -0.4388 0.54838 C -0.47656 0.54699 -0.53229 0.53681 -0.56445 0.54005 C -0.59661 0.54306 -0.6151 0.55 -0.6319 0.56667 C -0.64882 0.58333 -0.65729 0.61157 -0.66562 0.64005 " pathEditMode="relative" ptsTypes="AAAAAAAAAA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01 0.00208 L -0.06601 0.00208 " pathEditMode="relative" ptsTypes="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6601 0.00208 L -0.06601 0.00232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  <p:bldP spid="9" grpId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9D2D13B-B973-E042-B8CA-6B8752C7B9DE}"/>
              </a:ext>
            </a:extLst>
          </p:cNvPr>
          <p:cNvSpPr txBox="1"/>
          <p:nvPr/>
        </p:nvSpPr>
        <p:spPr>
          <a:xfrm>
            <a:off x="886106" y="31123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1668510-1EDB-D944-BAAA-BE16A3F60555}"/>
              </a:ext>
            </a:extLst>
          </p:cNvPr>
          <p:cNvSpPr txBox="1"/>
          <p:nvPr/>
        </p:nvSpPr>
        <p:spPr>
          <a:xfrm>
            <a:off x="801349" y="2457532"/>
            <a:ext cx="138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8B92B0-DB01-CE4C-AAB4-D96EAA794620}"/>
              </a:ext>
            </a:extLst>
          </p:cNvPr>
          <p:cNvSpPr txBox="1"/>
          <p:nvPr/>
        </p:nvSpPr>
        <p:spPr>
          <a:xfrm>
            <a:off x="509437" y="4265124"/>
            <a:ext cx="1488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086552-E15B-4149-B7F9-2AFD24DE0CC8}"/>
              </a:ext>
            </a:extLst>
          </p:cNvPr>
          <p:cNvSpPr txBox="1"/>
          <p:nvPr/>
        </p:nvSpPr>
        <p:spPr>
          <a:xfrm>
            <a:off x="1902456" y="311232"/>
            <a:ext cx="2516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4.8.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4009A19-F328-264B-8309-053D54FC07EE}"/>
              </a:ext>
            </a:extLst>
          </p:cNvPr>
          <p:cNvSpPr txBox="1"/>
          <p:nvPr/>
        </p:nvSpPr>
        <p:spPr>
          <a:xfrm>
            <a:off x="2023280" y="2457532"/>
            <a:ext cx="117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lu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46E72D-67F7-534F-8C83-A555DCC5E31F}"/>
              </a:ext>
            </a:extLst>
          </p:cNvPr>
          <p:cNvSpPr txBox="1"/>
          <p:nvPr/>
        </p:nvSpPr>
        <p:spPr>
          <a:xfrm>
            <a:off x="1972383" y="4265124"/>
            <a:ext cx="1247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lu</a:t>
            </a:r>
          </a:p>
        </p:txBody>
      </p:sp>
      <p:sp>
        <p:nvSpPr>
          <p:cNvPr id="3" name="Forme libre 2">
            <a:extLst>
              <a:ext uri="{FF2B5EF4-FFF2-40B4-BE49-F238E27FC236}">
                <a16:creationId xmlns:a16="http://schemas.microsoft.com/office/drawing/2014/main" id="{4D42FFB1-3ABB-C14D-A6C8-6EBEBC85F888}"/>
              </a:ext>
            </a:extLst>
          </p:cNvPr>
          <p:cNvSpPr/>
          <p:nvPr/>
        </p:nvSpPr>
        <p:spPr>
          <a:xfrm>
            <a:off x="5472946" y="2705100"/>
            <a:ext cx="559554" cy="622300"/>
          </a:xfrm>
          <a:custGeom>
            <a:avLst/>
            <a:gdLst>
              <a:gd name="connsiteX0" fmla="*/ 26154 w 559554"/>
              <a:gd name="connsiteY0" fmla="*/ 622300 h 622300"/>
              <a:gd name="connsiteX1" fmla="*/ 13454 w 559554"/>
              <a:gd name="connsiteY1" fmla="*/ 431800 h 622300"/>
              <a:gd name="connsiteX2" fmla="*/ 754 w 559554"/>
              <a:gd name="connsiteY2" fmla="*/ 368300 h 622300"/>
              <a:gd name="connsiteX3" fmla="*/ 26154 w 559554"/>
              <a:gd name="connsiteY3" fmla="*/ 114300 h 622300"/>
              <a:gd name="connsiteX4" fmla="*/ 127754 w 559554"/>
              <a:gd name="connsiteY4" fmla="*/ 25400 h 622300"/>
              <a:gd name="connsiteX5" fmla="*/ 203954 w 559554"/>
              <a:gd name="connsiteY5" fmla="*/ 0 h 622300"/>
              <a:gd name="connsiteX6" fmla="*/ 305554 w 559554"/>
              <a:gd name="connsiteY6" fmla="*/ 25400 h 622300"/>
              <a:gd name="connsiteX7" fmla="*/ 343654 w 559554"/>
              <a:gd name="connsiteY7" fmla="*/ 50800 h 622300"/>
              <a:gd name="connsiteX8" fmla="*/ 407154 w 559554"/>
              <a:gd name="connsiteY8" fmla="*/ 101600 h 622300"/>
              <a:gd name="connsiteX9" fmla="*/ 483354 w 559554"/>
              <a:gd name="connsiteY9" fmla="*/ 152400 h 622300"/>
              <a:gd name="connsiteX10" fmla="*/ 534154 w 559554"/>
              <a:gd name="connsiteY10" fmla="*/ 228600 h 622300"/>
              <a:gd name="connsiteX11" fmla="*/ 559554 w 559554"/>
              <a:gd name="connsiteY11" fmla="*/ 304800 h 622300"/>
              <a:gd name="connsiteX12" fmla="*/ 546854 w 559554"/>
              <a:gd name="connsiteY12" fmla="*/ 431800 h 622300"/>
              <a:gd name="connsiteX13" fmla="*/ 508754 w 559554"/>
              <a:gd name="connsiteY13" fmla="*/ 469900 h 622300"/>
              <a:gd name="connsiteX14" fmla="*/ 496054 w 559554"/>
              <a:gd name="connsiteY14" fmla="*/ 508000 h 622300"/>
              <a:gd name="connsiteX15" fmla="*/ 457954 w 559554"/>
              <a:gd name="connsiteY15" fmla="*/ 533400 h 622300"/>
              <a:gd name="connsiteX16" fmla="*/ 419854 w 559554"/>
              <a:gd name="connsiteY16" fmla="*/ 571500 h 622300"/>
              <a:gd name="connsiteX17" fmla="*/ 343654 w 559554"/>
              <a:gd name="connsiteY17" fmla="*/ 609600 h 622300"/>
              <a:gd name="connsiteX18" fmla="*/ 292854 w 559554"/>
              <a:gd name="connsiteY18" fmla="*/ 6096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9554" h="622300">
                <a:moveTo>
                  <a:pt x="26154" y="622300"/>
                </a:moveTo>
                <a:cubicBezTo>
                  <a:pt x="21921" y="558800"/>
                  <a:pt x="19787" y="495125"/>
                  <a:pt x="13454" y="431800"/>
                </a:cubicBezTo>
                <a:cubicBezTo>
                  <a:pt x="11306" y="410321"/>
                  <a:pt x="754" y="389886"/>
                  <a:pt x="754" y="368300"/>
                </a:cubicBezTo>
                <a:cubicBezTo>
                  <a:pt x="754" y="357167"/>
                  <a:pt x="-6839" y="180286"/>
                  <a:pt x="26154" y="114300"/>
                </a:cubicBezTo>
                <a:cubicBezTo>
                  <a:pt x="46897" y="72813"/>
                  <a:pt x="82034" y="40640"/>
                  <a:pt x="127754" y="25400"/>
                </a:cubicBezTo>
                <a:lnTo>
                  <a:pt x="203954" y="0"/>
                </a:lnTo>
                <a:cubicBezTo>
                  <a:pt x="228106" y="4830"/>
                  <a:pt x="279519" y="12383"/>
                  <a:pt x="305554" y="25400"/>
                </a:cubicBezTo>
                <a:cubicBezTo>
                  <a:pt x="319206" y="32226"/>
                  <a:pt x="330954" y="42333"/>
                  <a:pt x="343654" y="50800"/>
                </a:cubicBezTo>
                <a:cubicBezTo>
                  <a:pt x="390586" y="121198"/>
                  <a:pt x="342202" y="65516"/>
                  <a:pt x="407154" y="101600"/>
                </a:cubicBezTo>
                <a:cubicBezTo>
                  <a:pt x="433839" y="116425"/>
                  <a:pt x="483354" y="152400"/>
                  <a:pt x="483354" y="152400"/>
                </a:cubicBezTo>
                <a:cubicBezTo>
                  <a:pt x="500287" y="177800"/>
                  <a:pt x="524501" y="199640"/>
                  <a:pt x="534154" y="228600"/>
                </a:cubicBezTo>
                <a:lnTo>
                  <a:pt x="559554" y="304800"/>
                </a:lnTo>
                <a:cubicBezTo>
                  <a:pt x="555321" y="347133"/>
                  <a:pt x="559366" y="391137"/>
                  <a:pt x="546854" y="431800"/>
                </a:cubicBezTo>
                <a:cubicBezTo>
                  <a:pt x="541572" y="448966"/>
                  <a:pt x="518717" y="454956"/>
                  <a:pt x="508754" y="469900"/>
                </a:cubicBezTo>
                <a:cubicBezTo>
                  <a:pt x="501328" y="481039"/>
                  <a:pt x="504417" y="497547"/>
                  <a:pt x="496054" y="508000"/>
                </a:cubicBezTo>
                <a:cubicBezTo>
                  <a:pt x="486519" y="519919"/>
                  <a:pt x="469680" y="523629"/>
                  <a:pt x="457954" y="533400"/>
                </a:cubicBezTo>
                <a:cubicBezTo>
                  <a:pt x="444156" y="544898"/>
                  <a:pt x="433652" y="560002"/>
                  <a:pt x="419854" y="571500"/>
                </a:cubicBezTo>
                <a:cubicBezTo>
                  <a:pt x="399039" y="588846"/>
                  <a:pt x="371305" y="605650"/>
                  <a:pt x="343654" y="609600"/>
                </a:cubicBezTo>
                <a:cubicBezTo>
                  <a:pt x="326891" y="611995"/>
                  <a:pt x="309787" y="609600"/>
                  <a:pt x="292854" y="609600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2A628ED-391D-6B4E-9CA0-9635D810FA80}"/>
              </a:ext>
            </a:extLst>
          </p:cNvPr>
          <p:cNvSpPr txBox="1"/>
          <p:nvPr/>
        </p:nvSpPr>
        <p:spPr>
          <a:xfrm>
            <a:off x="3098093" y="2457532"/>
            <a:ext cx="1383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 err="1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re</a:t>
            </a:r>
            <a:endParaRPr lang="fr-FR" sz="9600" b="1" dirty="0">
              <a:solidFill>
                <a:srgbClr val="0070C0"/>
              </a:solidFill>
              <a:latin typeface="GE typo" pitchFamily="2" charset="0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1E970FA-2F79-5746-B11C-26F3E5014632}"/>
              </a:ext>
            </a:extLst>
          </p:cNvPr>
          <p:cNvSpPr txBox="1"/>
          <p:nvPr/>
        </p:nvSpPr>
        <p:spPr>
          <a:xfrm>
            <a:off x="3263209" y="4265124"/>
            <a:ext cx="1488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err="1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re</a:t>
            </a:r>
            <a:endParaRPr lang="fr-FR" sz="9600" dirty="0">
              <a:solidFill>
                <a:srgbClr val="0070C0"/>
              </a:solidFill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154F602-B483-3244-924D-0D96C9B2553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24" y="1405742"/>
            <a:ext cx="7322820" cy="32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438 0 L -0.03438 0 " pathEditMode="relative" ptsTypes="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0.03437 4.81481E-6 L -0.03437 0.00023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2407 L -0.05143 -0.02407 L -0.05143 -0.00185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11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186 L -0.05156 -0.00186 L -0.05156 0.00486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3" grpId="1"/>
      <p:bldP spid="14" grpId="0"/>
      <p:bldP spid="14" grpId="1"/>
      <p:bldP spid="10" grpId="0"/>
      <p:bldP spid="10" grpId="1"/>
      <p:bldP spid="11" grpId="0"/>
      <p:bldP spid="1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>
            <a:extLst>
              <a:ext uri="{FF2B5EF4-FFF2-40B4-BE49-F238E27FC236}">
                <a16:creationId xmlns:a16="http://schemas.microsoft.com/office/drawing/2014/main" id="{F14A2FBB-30DC-FA4D-A9F7-5AAA5C53B8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8238" y="841373"/>
            <a:ext cx="1376363" cy="144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D4E880FC-5D8A-4A46-9FCF-1A4D0CDED2FA}"/>
              </a:ext>
            </a:extLst>
          </p:cNvPr>
          <p:cNvSpPr txBox="1">
            <a:spLocks/>
          </p:cNvSpPr>
          <p:nvPr/>
        </p:nvSpPr>
        <p:spPr>
          <a:xfrm>
            <a:off x="2290763" y="841372"/>
            <a:ext cx="1376363" cy="144392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49D58D-BBF6-054E-A819-46BF1175EF25}"/>
              </a:ext>
            </a:extLst>
          </p:cNvPr>
          <p:cNvSpPr txBox="1"/>
          <p:nvPr/>
        </p:nvSpPr>
        <p:spPr>
          <a:xfrm>
            <a:off x="2553906" y="345362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lu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43E09F3-544D-D945-BD81-02AA4368C12D}"/>
              </a:ext>
            </a:extLst>
          </p:cNvPr>
          <p:cNvSpPr txBox="1"/>
          <p:nvPr/>
        </p:nvSpPr>
        <p:spPr>
          <a:xfrm>
            <a:off x="1138238" y="351106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solidFill>
                  <a:srgbClr val="0070C0"/>
                </a:solidFill>
                <a:latin typeface="Casual" pitchFamily="2" charset="77"/>
                <a:ea typeface="Ayuthaya" pitchFamily="2" charset="-34"/>
                <a:cs typeface="Ayuthaya" pitchFamily="2" charset="-34"/>
              </a:rPr>
              <a:t>lu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97FE70-5AE0-A74A-BD55-5C932405E25E}"/>
              </a:ext>
            </a:extLst>
          </p:cNvPr>
          <p:cNvSpPr txBox="1"/>
          <p:nvPr/>
        </p:nvSpPr>
        <p:spPr>
          <a:xfrm>
            <a:off x="2593213" y="228529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lu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7A23C8C-B148-624A-A331-A5FBD9266C50}"/>
              </a:ext>
            </a:extLst>
          </p:cNvPr>
          <p:cNvSpPr txBox="1"/>
          <p:nvPr/>
        </p:nvSpPr>
        <p:spPr>
          <a:xfrm>
            <a:off x="1208966" y="231401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70C0"/>
                </a:solidFill>
                <a:latin typeface="GE typo" pitchFamily="2" charset="0"/>
                <a:ea typeface="Ayuthaya" pitchFamily="2" charset="-34"/>
                <a:cs typeface="Ayuthaya" pitchFamily="2" charset="-34"/>
              </a:rPr>
              <a:t>lu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EBC43D1-7EAF-8443-B5B3-987037BE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235" y="616961"/>
            <a:ext cx="2617296" cy="56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65 4.44444E-6 L -0.04193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01 0.00833 L -0.04557 0.008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65369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82582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3052287-651A-2846-941B-ED693DE6617E}"/>
              </a:ext>
            </a:extLst>
          </p:cNvPr>
          <p:cNvCxnSpPr>
            <a:cxnSpLocks/>
          </p:cNvCxnSpPr>
          <p:nvPr/>
        </p:nvCxnSpPr>
        <p:spPr>
          <a:xfrm>
            <a:off x="7116319" y="1969676"/>
            <a:ext cx="12137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4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4DA9FC3-D920-614C-811A-7C27632B5E3F}"/>
              </a:ext>
            </a:extLst>
          </p:cNvPr>
          <p:cNvCxnSpPr>
            <a:cxnSpLocks/>
          </p:cNvCxnSpPr>
          <p:nvPr/>
        </p:nvCxnSpPr>
        <p:spPr>
          <a:xfrm>
            <a:off x="9833817" y="1981106"/>
            <a:ext cx="18217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54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77951F-9CB7-7B47-8434-5C6D4B4ACB50}"/>
              </a:ext>
            </a:extLst>
          </p:cNvPr>
          <p:cNvCxnSpPr>
            <a:cxnSpLocks/>
          </p:cNvCxnSpPr>
          <p:nvPr/>
        </p:nvCxnSpPr>
        <p:spPr>
          <a:xfrm>
            <a:off x="1706663" y="399561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2C02294-A392-5040-A828-5F30DD26AD40}"/>
              </a:ext>
            </a:extLst>
          </p:cNvPr>
          <p:cNvCxnSpPr>
            <a:cxnSpLocks/>
          </p:cNvCxnSpPr>
          <p:nvPr/>
        </p:nvCxnSpPr>
        <p:spPr>
          <a:xfrm>
            <a:off x="1706663" y="3993659"/>
            <a:ext cx="2043113" cy="19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2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77951F-9CB7-7B47-8434-5C6D4B4ACB50}"/>
              </a:ext>
            </a:extLst>
          </p:cNvPr>
          <p:cNvCxnSpPr>
            <a:cxnSpLocks/>
          </p:cNvCxnSpPr>
          <p:nvPr/>
        </p:nvCxnSpPr>
        <p:spPr>
          <a:xfrm>
            <a:off x="1706663" y="399561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8B42C7B-2421-9049-8BAD-FB67846ACC14}"/>
              </a:ext>
            </a:extLst>
          </p:cNvPr>
          <p:cNvCxnSpPr>
            <a:cxnSpLocks/>
          </p:cNvCxnSpPr>
          <p:nvPr/>
        </p:nvCxnSpPr>
        <p:spPr>
          <a:xfrm>
            <a:off x="5802413" y="4014534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14FF6073-0393-964F-9666-58A28EA2AA89}"/>
              </a:ext>
            </a:extLst>
          </p:cNvPr>
          <p:cNvCxnSpPr>
            <a:cxnSpLocks/>
          </p:cNvCxnSpPr>
          <p:nvPr/>
        </p:nvCxnSpPr>
        <p:spPr>
          <a:xfrm>
            <a:off x="5802413" y="4027143"/>
            <a:ext cx="2043113" cy="189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24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3BF486C-9917-0741-A994-55C42F38DA57}"/>
              </a:ext>
            </a:extLst>
          </p:cNvPr>
          <p:cNvSpPr txBox="1"/>
          <p:nvPr/>
        </p:nvSpPr>
        <p:spPr>
          <a:xfrm>
            <a:off x="475526" y="775530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88643-D41D-E344-A7EF-142BC05E6888}"/>
              </a:ext>
            </a:extLst>
          </p:cNvPr>
          <p:cNvSpPr txBox="1"/>
          <p:nvPr/>
        </p:nvSpPr>
        <p:spPr>
          <a:xfrm>
            <a:off x="3220139" y="868751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2.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2C487D-90B0-8540-B43C-C6AD8C2107CA}"/>
              </a:ext>
            </a:extLst>
          </p:cNvPr>
          <p:cNvSpPr txBox="1"/>
          <p:nvPr/>
        </p:nvSpPr>
        <p:spPr>
          <a:xfrm>
            <a:off x="5948411" y="875215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3.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F6F702-5FBF-4D4D-8F1A-D27534D7C7B6}"/>
              </a:ext>
            </a:extLst>
          </p:cNvPr>
          <p:cNvSpPr txBox="1"/>
          <p:nvPr/>
        </p:nvSpPr>
        <p:spPr>
          <a:xfrm>
            <a:off x="475526" y="2756458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5.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A62619-52E4-804A-83E0-40142DF7CF40}"/>
              </a:ext>
            </a:extLst>
          </p:cNvPr>
          <p:cNvSpPr txBox="1"/>
          <p:nvPr/>
        </p:nvSpPr>
        <p:spPr>
          <a:xfrm>
            <a:off x="4528865" y="2705486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6.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4AE1C35-EA45-2F43-9C34-FF430D762270}"/>
              </a:ext>
            </a:extLst>
          </p:cNvPr>
          <p:cNvSpPr txBox="1"/>
          <p:nvPr/>
        </p:nvSpPr>
        <p:spPr>
          <a:xfrm>
            <a:off x="8459363" y="2623183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7.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CF018A-17B8-E444-AC7D-08080E2AA67B}"/>
              </a:ext>
            </a:extLst>
          </p:cNvPr>
          <p:cNvSpPr txBox="1"/>
          <p:nvPr/>
        </p:nvSpPr>
        <p:spPr>
          <a:xfrm>
            <a:off x="532418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8.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C2CB1D-44DF-AD4A-981B-1036CD867E9A}"/>
              </a:ext>
            </a:extLst>
          </p:cNvPr>
          <p:cNvSpPr txBox="1"/>
          <p:nvPr/>
        </p:nvSpPr>
        <p:spPr>
          <a:xfrm>
            <a:off x="8048772" y="4804728"/>
            <a:ext cx="2076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10.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5CB6265-B871-6C4A-9BC5-1AF509DC050E}"/>
              </a:ext>
            </a:extLst>
          </p:cNvPr>
          <p:cNvCxnSpPr/>
          <p:nvPr/>
        </p:nvCxnSpPr>
        <p:spPr>
          <a:xfrm>
            <a:off x="8665909" y="3490138"/>
            <a:ext cx="5000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6254736-60B0-E142-A7F4-6148337D063C}"/>
              </a:ext>
            </a:extLst>
          </p:cNvPr>
          <p:cNvSpPr/>
          <p:nvPr/>
        </p:nvSpPr>
        <p:spPr>
          <a:xfrm>
            <a:off x="8573911" y="192640"/>
            <a:ext cx="3471862" cy="8286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6D56B7E-6544-1E4A-9A29-47E81C6352F5}"/>
              </a:ext>
            </a:extLst>
          </p:cNvPr>
          <p:cNvCxnSpPr>
            <a:cxnSpLocks/>
          </p:cNvCxnSpPr>
          <p:nvPr/>
        </p:nvCxnSpPr>
        <p:spPr>
          <a:xfrm>
            <a:off x="1706663" y="1971628"/>
            <a:ext cx="117369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D14EEE1-1061-6E49-A717-246B5879FA18}"/>
              </a:ext>
            </a:extLst>
          </p:cNvPr>
          <p:cNvSpPr txBox="1"/>
          <p:nvPr/>
        </p:nvSpPr>
        <p:spPr>
          <a:xfrm>
            <a:off x="4528866" y="4635442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9.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F163A1-33EA-4D40-9723-757D5B50E302}"/>
              </a:ext>
            </a:extLst>
          </p:cNvPr>
          <p:cNvSpPr txBox="1"/>
          <p:nvPr/>
        </p:nvSpPr>
        <p:spPr>
          <a:xfrm>
            <a:off x="3927021" y="-100745"/>
            <a:ext cx="405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u="sng" dirty="0">
                <a:latin typeface="Casual" pitchFamily="2" charset="77"/>
                <a:ea typeface="Ayuthaya" pitchFamily="2" charset="-34"/>
                <a:cs typeface="Ayuthaya" pitchFamily="2" charset="-34"/>
              </a:rPr>
              <a:t>Dictée 6)</a:t>
            </a:r>
          </a:p>
          <a:p>
            <a:endParaRPr lang="fr-FR" sz="6000" dirty="0">
              <a:latin typeface="Casual" pitchFamily="2" charset="77"/>
              <a:ea typeface="Ayuthaya" pitchFamily="2" charset="-34"/>
              <a:cs typeface="Ayuthaya" pitchFamily="2" charset="-34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2734CF-4005-2249-B1D2-FFCA62D94C54}"/>
              </a:ext>
            </a:extLst>
          </p:cNvPr>
          <p:cNvCxnSpPr>
            <a:cxnSpLocks/>
          </p:cNvCxnSpPr>
          <p:nvPr/>
        </p:nvCxnSpPr>
        <p:spPr>
          <a:xfrm>
            <a:off x="4421244" y="1971628"/>
            <a:ext cx="121374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E117A10-63C8-1846-94C5-3C3F7C11DBB0}"/>
              </a:ext>
            </a:extLst>
          </p:cNvPr>
          <p:cNvCxnSpPr>
            <a:cxnSpLocks/>
          </p:cNvCxnSpPr>
          <p:nvPr/>
        </p:nvCxnSpPr>
        <p:spPr>
          <a:xfrm>
            <a:off x="7116319" y="1971628"/>
            <a:ext cx="11865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277951F-9CB7-7B47-8434-5C6D4B4ACB50}"/>
              </a:ext>
            </a:extLst>
          </p:cNvPr>
          <p:cNvCxnSpPr>
            <a:cxnSpLocks/>
          </p:cNvCxnSpPr>
          <p:nvPr/>
        </p:nvCxnSpPr>
        <p:spPr>
          <a:xfrm>
            <a:off x="1706663" y="3995611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8B42C7B-2421-9049-8BAD-FB67846ACC14}"/>
              </a:ext>
            </a:extLst>
          </p:cNvPr>
          <p:cNvCxnSpPr>
            <a:cxnSpLocks/>
          </p:cNvCxnSpPr>
          <p:nvPr/>
        </p:nvCxnSpPr>
        <p:spPr>
          <a:xfrm>
            <a:off x="5802413" y="4014534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5530AAE-6B1C-C144-A205-2553E7AEE5E0}"/>
              </a:ext>
            </a:extLst>
          </p:cNvPr>
          <p:cNvCxnSpPr>
            <a:cxnSpLocks/>
          </p:cNvCxnSpPr>
          <p:nvPr/>
        </p:nvCxnSpPr>
        <p:spPr>
          <a:xfrm>
            <a:off x="9612413" y="3962020"/>
            <a:ext cx="204311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D31F747F-9559-DE46-A6BE-F6C099759AAE}"/>
              </a:ext>
            </a:extLst>
          </p:cNvPr>
          <p:cNvSpPr txBox="1"/>
          <p:nvPr/>
        </p:nvSpPr>
        <p:spPr>
          <a:xfrm>
            <a:off x="8665909" y="865987"/>
            <a:ext cx="17130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>
                <a:latin typeface="Casual" pitchFamily="2" charset="77"/>
                <a:ea typeface="Ayuthaya" pitchFamily="2" charset="-34"/>
                <a:cs typeface="Ayuthaya" pitchFamily="2" charset="-34"/>
              </a:rPr>
              <a:t>4.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2C6D8639-7267-3F4A-8FA4-C283D0976422}"/>
              </a:ext>
            </a:extLst>
          </p:cNvPr>
          <p:cNvCxnSpPr>
            <a:cxnSpLocks/>
          </p:cNvCxnSpPr>
          <p:nvPr/>
        </p:nvCxnSpPr>
        <p:spPr>
          <a:xfrm>
            <a:off x="9833817" y="1962400"/>
            <a:ext cx="1821709" cy="92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417F183-7246-B94F-AED9-5855F30518B6}"/>
              </a:ext>
            </a:extLst>
          </p:cNvPr>
          <p:cNvCxnSpPr>
            <a:cxnSpLocks/>
          </p:cNvCxnSpPr>
          <p:nvPr/>
        </p:nvCxnSpPr>
        <p:spPr>
          <a:xfrm>
            <a:off x="9612413" y="3941938"/>
            <a:ext cx="2043113" cy="20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630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399</Words>
  <Application>Microsoft Macintosh PowerPoint</Application>
  <PresentationFormat>Grand écran</PresentationFormat>
  <Paragraphs>210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Ayuthaya</vt:lpstr>
      <vt:lpstr>Calibri</vt:lpstr>
      <vt:lpstr>Calibri Light</vt:lpstr>
      <vt:lpstr>Casual</vt:lpstr>
      <vt:lpstr>Century Gothic</vt:lpstr>
      <vt:lpstr>GE typo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lettre fantôme  qui ne fait pas de bruit…</vt:lpstr>
      <vt:lpstr>Présentation PowerPoint</vt:lpstr>
      <vt:lpstr>Présentation PowerPoint</vt:lpstr>
      <vt:lpstr>5.</vt:lpstr>
      <vt:lpstr>6.</vt:lpstr>
      <vt:lpstr>3.</vt:lpstr>
      <vt:lpstr>Présentation PowerPoint</vt:lpstr>
      <vt:lpstr>4.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 jimenez</dc:creator>
  <cp:lastModifiedBy>martine jimenez</cp:lastModifiedBy>
  <cp:revision>47</cp:revision>
  <dcterms:created xsi:type="dcterms:W3CDTF">2025-06-09T06:01:13Z</dcterms:created>
  <dcterms:modified xsi:type="dcterms:W3CDTF">2025-07-31T12:12:40Z</dcterms:modified>
</cp:coreProperties>
</file>