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7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259" r:id="rId14"/>
    <p:sldId id="288" r:id="rId15"/>
    <p:sldId id="277" r:id="rId16"/>
    <p:sldId id="315" r:id="rId17"/>
    <p:sldId id="323" r:id="rId18"/>
    <p:sldId id="322" r:id="rId19"/>
    <p:sldId id="316" r:id="rId20"/>
    <p:sldId id="317" r:id="rId21"/>
    <p:sldId id="318" r:id="rId22"/>
    <p:sldId id="319" r:id="rId23"/>
    <p:sldId id="320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0405"/>
    <a:srgbClr val="AF0204"/>
    <a:srgbClr val="C02444"/>
    <a:srgbClr val="4E0605"/>
    <a:srgbClr val="AB0204"/>
    <a:srgbClr val="FF888C"/>
    <a:srgbClr val="FA7F7E"/>
    <a:srgbClr val="FF6471"/>
    <a:srgbClr val="EA08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3846"/>
    <p:restoredTop sz="95994"/>
  </p:normalViewPr>
  <p:slideViewPr>
    <p:cSldViewPr snapToGrid="0" snapToObjects="1">
      <p:cViewPr varScale="1">
        <p:scale>
          <a:sx n="23" d="100"/>
          <a:sy n="23" d="100"/>
        </p:scale>
        <p:origin x="208" y="20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90E6B6-8D01-A548-A0C2-72620C5783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8B646AE-CAB1-7A40-8676-93EF830E9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D3E837-F053-314C-979E-C5B7E801C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405171-5922-6644-A029-25445C9C3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41FD9E-F3F6-5A4D-8F85-A1CF4D405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843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4770E-AEB6-CE4B-919F-94D5F2373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947911-0FF3-0C45-AB42-114003A815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438384-015E-9345-81EF-ADA556571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74BD8D-AF85-2D40-A281-2CB840A7D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2972FD-1C16-474B-B0EA-36C84B2B3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3615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E47F4-9161-6245-8923-FCD09A690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B38670-F571-E447-ACFE-0385083AB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427BA5-4161-3445-9DCF-CBBCC1987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69E02A-FF6E-B246-9F38-C9A7D59B0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AADAD0-235B-A743-B62C-831D299D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944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24CF36-C700-FC43-AB3C-F4A8C333E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DBADC1-84A6-BF45-B524-E8C165C515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F3BD39E-CD3D-7A46-B941-9E88946AEA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0006F9-0EBD-DF4A-9540-1937FFB37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FABFBB3-F1A9-7A4F-BCC1-90D975769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50291F-D0FC-C443-ADE5-199F5EA1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22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CF3AC4-7B45-9045-8910-D25576AA8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D6DBFB-1CC0-0B40-A2FE-F47B7D3A73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092BBB-DD69-3C48-8782-0202A494C7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762542-72F5-6B4E-90B9-ACBEFE15CE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60B4503-2877-FD4E-980E-0DC1F5B3EA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7526DD2-E0D9-284F-98CE-5C49E51C1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D813908-89D8-474A-BCC0-937720577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78A3DE6-8EFB-0548-8CE0-CBB09A62B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867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A95C30-2AFF-AC40-8D33-4E44C0B5A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49C91D5-2718-874B-8CDC-78E68053E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4ED3F30-ED68-6B4A-8F6C-5D7BD3EB9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7ED32E0-42C1-7246-BF20-484C7C0E4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891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08D926F-E6A8-1345-A2B8-FD97D90AA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97BC067-0FC2-A744-B5A3-C0BC8A6A1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DBF0B37-0529-A045-A947-4295B67DB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100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E6A51E-E5FE-A140-9B21-00F6BE21B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D17DA6-D642-C944-A8D2-43A1D65298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8CBC6ED-0DD1-9240-A5A7-9516315A35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8FE5BDB-A3D7-844E-AF4F-FBCBFAB3C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89377A-5294-7D4C-A058-3BE655DD4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C2EC39D-9A06-2E4A-8A83-7734D3B67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335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67C989-8EFE-8048-81CF-1E18EA66A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E2F8A76-CA7E-9340-B4CE-DB6A18DD89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BD0E64-8970-D849-9B9B-5BB45E78A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03A3209-BEF9-C742-A07E-2809D6104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5F70F6-6454-FE4E-9F1F-DA930C465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D7CBB3-BB67-E849-8101-5125205CE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588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493C5B-C863-4A42-9C42-6E6C2BA85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12E9DD-2819-FC42-90E2-EBEE28B31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82D384-E49B-4B46-A032-A849EB2F6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49A408-9084-B04E-A8FE-CAC120162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F21A9C-55B4-CA4A-9C95-7D3D7CE8D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76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DEECB40-5763-7045-9194-89E87F1F05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942319-E090-4241-81E7-B9FB6BBEF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7196E5-C3E8-3741-A330-31406ECCE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89FF11-0978-A543-95D9-4FBB3786C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7DCDDD-AB5B-EC40-B22D-05ADE927E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040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2E9B92C-228D-364D-B97B-AEAFCEBB3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B14F33-ACF6-9B4B-8D4D-1663405D2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C2E093-4CA8-0844-B63F-D53D163EC5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625CC-BC6C-974A-A2C1-869381EC8332}" type="datetimeFigureOut">
              <a:rPr lang="fr-FR" smtClean="0"/>
              <a:t>22/09/2026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C22B2D-EFAF-E248-BF74-460D957CA4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52EF93-F5F0-A145-A072-D67890A577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41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5802413" y="6000497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>
            <a:off x="9564504" y="5966906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Connecteur droit 2">
            <a:extLst>
              <a:ext uri="{FF2B5EF4-FFF2-40B4-BE49-F238E27FC236}">
                <a16:creationId xmlns:a16="http://schemas.microsoft.com/office/drawing/2014/main" id="{CD4F9989-C779-B345-B0C2-AC337C139B9F}"/>
              </a:ext>
            </a:extLst>
          </p:cNvPr>
          <p:cNvCxnSpPr/>
          <p:nvPr/>
        </p:nvCxnSpPr>
        <p:spPr>
          <a:xfrm>
            <a:off x="6586151" y="407773"/>
            <a:ext cx="247135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7404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5802413" y="6000497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>
            <a:off x="9564504" y="5966906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>
            <a:extLst>
              <a:ext uri="{FF2B5EF4-FFF2-40B4-BE49-F238E27FC236}">
                <a16:creationId xmlns:a16="http://schemas.microsoft.com/office/drawing/2014/main" id="{7D76421F-49C9-A543-BB6F-87B86FB4C93C}"/>
              </a:ext>
            </a:extLst>
          </p:cNvPr>
          <p:cNvCxnSpPr/>
          <p:nvPr/>
        </p:nvCxnSpPr>
        <p:spPr>
          <a:xfrm>
            <a:off x="8459363" y="228201"/>
            <a:ext cx="358816" cy="4286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4479DCBA-7866-984F-990B-A84C5E578155}"/>
              </a:ext>
            </a:extLst>
          </p:cNvPr>
          <p:cNvCxnSpPr>
            <a:cxnSpLocks/>
          </p:cNvCxnSpPr>
          <p:nvPr/>
        </p:nvCxnSpPr>
        <p:spPr>
          <a:xfrm>
            <a:off x="6557380" y="454781"/>
            <a:ext cx="2579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555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19" name="Connecteur droit 18">
            <a:extLst>
              <a:ext uri="{FF2B5EF4-FFF2-40B4-BE49-F238E27FC236}">
                <a16:creationId xmlns:a16="http://schemas.microsoft.com/office/drawing/2014/main" id="{D1AA4366-A8B0-0548-8683-8833DF85206E}"/>
              </a:ext>
            </a:extLst>
          </p:cNvPr>
          <p:cNvCxnSpPr>
            <a:cxnSpLocks/>
          </p:cNvCxnSpPr>
          <p:nvPr/>
        </p:nvCxnSpPr>
        <p:spPr>
          <a:xfrm>
            <a:off x="6557380" y="444556"/>
            <a:ext cx="2579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3697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19" name="Connecteur droit 18">
            <a:extLst>
              <a:ext uri="{FF2B5EF4-FFF2-40B4-BE49-F238E27FC236}">
                <a16:creationId xmlns:a16="http://schemas.microsoft.com/office/drawing/2014/main" id="{C8B77C36-421F-CB48-971E-0F95E1398FF8}"/>
              </a:ext>
            </a:extLst>
          </p:cNvPr>
          <p:cNvCxnSpPr>
            <a:cxnSpLocks/>
          </p:cNvCxnSpPr>
          <p:nvPr/>
        </p:nvCxnSpPr>
        <p:spPr>
          <a:xfrm flipH="1">
            <a:off x="6553768" y="458191"/>
            <a:ext cx="283779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5826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738979" y="-103509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03052287-651A-2846-941B-ED693DE6617E}"/>
              </a:ext>
            </a:extLst>
          </p:cNvPr>
          <p:cNvCxnSpPr>
            <a:cxnSpLocks/>
          </p:cNvCxnSpPr>
          <p:nvPr/>
        </p:nvCxnSpPr>
        <p:spPr>
          <a:xfrm>
            <a:off x="7116319" y="1969676"/>
            <a:ext cx="121374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18">
            <a:extLst>
              <a:ext uri="{FF2B5EF4-FFF2-40B4-BE49-F238E27FC236}">
                <a16:creationId xmlns:a16="http://schemas.microsoft.com/office/drawing/2014/main" id="{242BACBA-1F49-CD4A-86B5-360D94C40FFB}"/>
              </a:ext>
            </a:extLst>
          </p:cNvPr>
          <p:cNvCxnSpPr>
            <a:cxnSpLocks/>
          </p:cNvCxnSpPr>
          <p:nvPr/>
        </p:nvCxnSpPr>
        <p:spPr>
          <a:xfrm>
            <a:off x="6355839" y="439017"/>
            <a:ext cx="2579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9948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D4DA9FC3-D920-614C-811A-7C27632B5E3F}"/>
              </a:ext>
            </a:extLst>
          </p:cNvPr>
          <p:cNvCxnSpPr>
            <a:cxnSpLocks/>
          </p:cNvCxnSpPr>
          <p:nvPr/>
        </p:nvCxnSpPr>
        <p:spPr>
          <a:xfrm>
            <a:off x="9833817" y="1981106"/>
            <a:ext cx="1821709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82D2A6CA-C65A-3E49-A12F-41D5FA9F9C34}"/>
              </a:ext>
            </a:extLst>
          </p:cNvPr>
          <p:cNvCxnSpPr>
            <a:cxnSpLocks/>
          </p:cNvCxnSpPr>
          <p:nvPr/>
        </p:nvCxnSpPr>
        <p:spPr>
          <a:xfrm>
            <a:off x="6548432" y="439017"/>
            <a:ext cx="2579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542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E2C02294-A392-5040-A828-5F30DD26AD40}"/>
              </a:ext>
            </a:extLst>
          </p:cNvPr>
          <p:cNvCxnSpPr>
            <a:cxnSpLocks/>
          </p:cNvCxnSpPr>
          <p:nvPr/>
        </p:nvCxnSpPr>
        <p:spPr>
          <a:xfrm>
            <a:off x="1706663" y="3993659"/>
            <a:ext cx="2043113" cy="195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29C93920-4429-8945-B737-4FBAF499B5F1}"/>
              </a:ext>
            </a:extLst>
          </p:cNvPr>
          <p:cNvCxnSpPr>
            <a:cxnSpLocks/>
          </p:cNvCxnSpPr>
          <p:nvPr/>
        </p:nvCxnSpPr>
        <p:spPr>
          <a:xfrm>
            <a:off x="6557381" y="476087"/>
            <a:ext cx="2579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6225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14FF6073-0393-964F-9666-58A28EA2AA89}"/>
              </a:ext>
            </a:extLst>
          </p:cNvPr>
          <p:cNvCxnSpPr>
            <a:cxnSpLocks/>
          </p:cNvCxnSpPr>
          <p:nvPr/>
        </p:nvCxnSpPr>
        <p:spPr>
          <a:xfrm>
            <a:off x="5802413" y="4027143"/>
            <a:ext cx="2043113" cy="1892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271E97BD-205C-A343-9527-DEF115A1E0B4}"/>
              </a:ext>
            </a:extLst>
          </p:cNvPr>
          <p:cNvCxnSpPr>
            <a:cxnSpLocks/>
          </p:cNvCxnSpPr>
          <p:nvPr/>
        </p:nvCxnSpPr>
        <p:spPr>
          <a:xfrm>
            <a:off x="6541615" y="476087"/>
            <a:ext cx="2579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4248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B417F183-7246-B94F-AED9-5855F30518B6}"/>
              </a:ext>
            </a:extLst>
          </p:cNvPr>
          <p:cNvCxnSpPr>
            <a:cxnSpLocks/>
          </p:cNvCxnSpPr>
          <p:nvPr/>
        </p:nvCxnSpPr>
        <p:spPr>
          <a:xfrm>
            <a:off x="9612413" y="3941938"/>
            <a:ext cx="2043113" cy="2008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005BFCF-551A-B845-9B95-260AA58A0270}"/>
              </a:ext>
            </a:extLst>
          </p:cNvPr>
          <p:cNvCxnSpPr>
            <a:cxnSpLocks/>
          </p:cNvCxnSpPr>
          <p:nvPr/>
        </p:nvCxnSpPr>
        <p:spPr>
          <a:xfrm>
            <a:off x="6557380" y="476087"/>
            <a:ext cx="25797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3630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13694CC7-D203-704E-B8E8-6815E9BC5055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8DE50AF4-0191-124F-A882-8507D39670DF}"/>
              </a:ext>
            </a:extLst>
          </p:cNvPr>
          <p:cNvCxnSpPr>
            <a:cxnSpLocks/>
          </p:cNvCxnSpPr>
          <p:nvPr/>
        </p:nvCxnSpPr>
        <p:spPr>
          <a:xfrm>
            <a:off x="6541615" y="476087"/>
            <a:ext cx="25797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7893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5802413" y="6000497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28BE1DC1-2F98-5E46-8ACF-1861AB6AC4C0}"/>
              </a:ext>
            </a:extLst>
          </p:cNvPr>
          <p:cNvCxnSpPr>
            <a:cxnSpLocks/>
          </p:cNvCxnSpPr>
          <p:nvPr/>
        </p:nvCxnSpPr>
        <p:spPr>
          <a:xfrm>
            <a:off x="5802413" y="5995861"/>
            <a:ext cx="204311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27D7BA70-B360-A149-B1E8-F900D69A610A}"/>
              </a:ext>
            </a:extLst>
          </p:cNvPr>
          <p:cNvCxnSpPr>
            <a:cxnSpLocks/>
          </p:cNvCxnSpPr>
          <p:nvPr/>
        </p:nvCxnSpPr>
        <p:spPr>
          <a:xfrm>
            <a:off x="6557381" y="507618"/>
            <a:ext cx="25797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0667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528865" y="27054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459363" y="262318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532418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48772" y="4804728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665909" y="3490138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528866" y="46354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5802413" y="401453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9612413" y="3962020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706663" y="5995861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5802413" y="6000497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>
            <a:off x="9564504" y="5966906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97E94C4-5C96-DF44-A71F-82C3C1C9F276}"/>
              </a:ext>
            </a:extLst>
          </p:cNvPr>
          <p:cNvCxnSpPr>
            <a:cxnSpLocks/>
          </p:cNvCxnSpPr>
          <p:nvPr/>
        </p:nvCxnSpPr>
        <p:spPr>
          <a:xfrm>
            <a:off x="9565543" y="5966906"/>
            <a:ext cx="2042074" cy="2895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2E8313CD-F8E7-5049-B14C-1F544592A068}"/>
              </a:ext>
            </a:extLst>
          </p:cNvPr>
          <p:cNvCxnSpPr>
            <a:cxnSpLocks/>
          </p:cNvCxnSpPr>
          <p:nvPr/>
        </p:nvCxnSpPr>
        <p:spPr>
          <a:xfrm>
            <a:off x="6546961" y="444556"/>
            <a:ext cx="25797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378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08914" y="9952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67255" y="9227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6356910" y="86543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365506" y="28608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226689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286233" y="262401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401799" y="468003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8069963" y="4680032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0F2DE9C-1F8E-0845-8E96-6F448C657BB7}"/>
              </a:ext>
            </a:extLst>
          </p:cNvPr>
          <p:cNvSpPr txBox="1"/>
          <p:nvPr/>
        </p:nvSpPr>
        <p:spPr>
          <a:xfrm>
            <a:off x="4441903" y="-40988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497141" y="3461024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ACAE20A-C5E3-9043-875D-61651FD82568}"/>
              </a:ext>
            </a:extLst>
          </p:cNvPr>
          <p:cNvSpPr txBox="1"/>
          <p:nvPr/>
        </p:nvSpPr>
        <p:spPr>
          <a:xfrm>
            <a:off x="1748803" y="9442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i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E7AD7DA-4703-0D4F-8326-908655509560}"/>
              </a:ext>
            </a:extLst>
          </p:cNvPr>
          <p:cNvSpPr txBox="1"/>
          <p:nvPr/>
        </p:nvSpPr>
        <p:spPr>
          <a:xfrm>
            <a:off x="4507511" y="86027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o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BC15532-4C52-8345-97DC-7F95C9B98393}"/>
              </a:ext>
            </a:extLst>
          </p:cNvPr>
          <p:cNvSpPr txBox="1"/>
          <p:nvPr/>
        </p:nvSpPr>
        <p:spPr>
          <a:xfrm>
            <a:off x="7529921" y="7994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a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F8332ADB-3C90-734E-A81A-32A2BE71807C}"/>
              </a:ext>
            </a:extLst>
          </p:cNvPr>
          <p:cNvSpPr txBox="1"/>
          <p:nvPr/>
        </p:nvSpPr>
        <p:spPr>
          <a:xfrm>
            <a:off x="1712711" y="280146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ro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CCD7723-F7F7-1541-83EC-86217F139656}"/>
              </a:ext>
            </a:extLst>
          </p:cNvPr>
          <p:cNvSpPr txBox="1"/>
          <p:nvPr/>
        </p:nvSpPr>
        <p:spPr>
          <a:xfrm>
            <a:off x="5500384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lo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9872414-7530-8F49-B7A2-CFA7B5A2688E}"/>
              </a:ext>
            </a:extLst>
          </p:cNvPr>
          <p:cNvSpPr txBox="1"/>
          <p:nvPr/>
        </p:nvSpPr>
        <p:spPr>
          <a:xfrm>
            <a:off x="9510409" y="265192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al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170DA64-FE2D-8341-9CD0-CED1A365CE16}"/>
              </a:ext>
            </a:extLst>
          </p:cNvPr>
          <p:cNvSpPr txBox="1"/>
          <p:nvPr/>
        </p:nvSpPr>
        <p:spPr>
          <a:xfrm>
            <a:off x="1621130" y="459690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5312E953-EF67-5546-B531-F69C2916DBED}"/>
              </a:ext>
            </a:extLst>
          </p:cNvPr>
          <p:cNvSpPr txBox="1"/>
          <p:nvPr/>
        </p:nvSpPr>
        <p:spPr>
          <a:xfrm>
            <a:off x="9637549" y="45826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ri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2FA67710-23CF-6249-AC06-B373E9CC6F74}"/>
              </a:ext>
            </a:extLst>
          </p:cNvPr>
          <p:cNvSpPr txBox="1"/>
          <p:nvPr/>
        </p:nvSpPr>
        <p:spPr>
          <a:xfrm>
            <a:off x="4278353" y="462893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D01910F4-B3A5-1840-B652-FD8DF4140711}"/>
              </a:ext>
            </a:extLst>
          </p:cNvPr>
          <p:cNvSpPr txBox="1"/>
          <p:nvPr/>
        </p:nvSpPr>
        <p:spPr>
          <a:xfrm>
            <a:off x="5612996" y="453152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lor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0248498F-F3E9-AB4F-A9A6-7742925774F6}"/>
              </a:ext>
            </a:extLst>
          </p:cNvPr>
          <p:cNvSpPr txBox="1"/>
          <p:nvPr/>
        </p:nvSpPr>
        <p:spPr>
          <a:xfrm>
            <a:off x="9320624" y="81863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0785051D-BD5E-EB4C-8728-B7F154452999}"/>
              </a:ext>
            </a:extLst>
          </p:cNvPr>
          <p:cNvSpPr txBox="1"/>
          <p:nvPr/>
        </p:nvSpPr>
        <p:spPr>
          <a:xfrm>
            <a:off x="10655267" y="72122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or</a:t>
            </a:r>
          </a:p>
        </p:txBody>
      </p: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6A0A3C52-E030-1F4E-8FD0-782D17A7FFBE}"/>
              </a:ext>
            </a:extLst>
          </p:cNvPr>
          <p:cNvCxnSpPr>
            <a:cxnSpLocks/>
          </p:cNvCxnSpPr>
          <p:nvPr/>
        </p:nvCxnSpPr>
        <p:spPr>
          <a:xfrm>
            <a:off x="7093408" y="507618"/>
            <a:ext cx="25797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226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08914" y="9952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196121" y="8931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769147" y="84655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365506" y="28608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4226689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8286233" y="262401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401799" y="468003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7941819" y="4610288"/>
            <a:ext cx="2401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0F2DE9C-1F8E-0845-8E96-6F448C657BB7}"/>
              </a:ext>
            </a:extLst>
          </p:cNvPr>
          <p:cNvSpPr txBox="1"/>
          <p:nvPr/>
        </p:nvSpPr>
        <p:spPr>
          <a:xfrm>
            <a:off x="4441903" y="-40988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7)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8497141" y="344525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ACAE20A-C5E3-9043-875D-61651FD82568}"/>
              </a:ext>
            </a:extLst>
          </p:cNvPr>
          <p:cNvSpPr txBox="1"/>
          <p:nvPr/>
        </p:nvSpPr>
        <p:spPr>
          <a:xfrm>
            <a:off x="1748803" y="9442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i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E7AD7DA-4703-0D4F-8326-908655509560}"/>
              </a:ext>
            </a:extLst>
          </p:cNvPr>
          <p:cNvSpPr txBox="1"/>
          <p:nvPr/>
        </p:nvSpPr>
        <p:spPr>
          <a:xfrm>
            <a:off x="4334391" y="91478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o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BC15532-4C52-8345-97DC-7F95C9B98393}"/>
              </a:ext>
            </a:extLst>
          </p:cNvPr>
          <p:cNvSpPr txBox="1"/>
          <p:nvPr/>
        </p:nvSpPr>
        <p:spPr>
          <a:xfrm>
            <a:off x="6919979" y="87000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a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F8332ADB-3C90-734E-A81A-32A2BE71807C}"/>
              </a:ext>
            </a:extLst>
          </p:cNvPr>
          <p:cNvSpPr txBox="1"/>
          <p:nvPr/>
        </p:nvSpPr>
        <p:spPr>
          <a:xfrm>
            <a:off x="1690867" y="276341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ro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CCD7723-F7F7-1541-83EC-86217F139656}"/>
              </a:ext>
            </a:extLst>
          </p:cNvPr>
          <p:cNvSpPr txBox="1"/>
          <p:nvPr/>
        </p:nvSpPr>
        <p:spPr>
          <a:xfrm>
            <a:off x="5500384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lo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9872414-7530-8F49-B7A2-CFA7B5A2688E}"/>
              </a:ext>
            </a:extLst>
          </p:cNvPr>
          <p:cNvSpPr txBox="1"/>
          <p:nvPr/>
        </p:nvSpPr>
        <p:spPr>
          <a:xfrm>
            <a:off x="9559928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al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170DA64-FE2D-8341-9CD0-CED1A365CE16}"/>
              </a:ext>
            </a:extLst>
          </p:cNvPr>
          <p:cNvSpPr txBox="1"/>
          <p:nvPr/>
        </p:nvSpPr>
        <p:spPr>
          <a:xfrm>
            <a:off x="1748803" y="472639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5312E953-EF67-5546-B531-F69C2916DBED}"/>
              </a:ext>
            </a:extLst>
          </p:cNvPr>
          <p:cNvSpPr txBox="1"/>
          <p:nvPr/>
        </p:nvSpPr>
        <p:spPr>
          <a:xfrm>
            <a:off x="9637549" y="45826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ri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2FA67710-23CF-6249-AC06-B373E9CC6F74}"/>
              </a:ext>
            </a:extLst>
          </p:cNvPr>
          <p:cNvSpPr txBox="1"/>
          <p:nvPr/>
        </p:nvSpPr>
        <p:spPr>
          <a:xfrm>
            <a:off x="4278353" y="462893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D01910F4-B3A5-1840-B652-FD8DF4140711}"/>
              </a:ext>
            </a:extLst>
          </p:cNvPr>
          <p:cNvSpPr txBox="1"/>
          <p:nvPr/>
        </p:nvSpPr>
        <p:spPr>
          <a:xfrm>
            <a:off x="5638331" y="465330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lor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000E43DD-E2AE-4F47-A955-F44B425ABC76}"/>
              </a:ext>
            </a:extLst>
          </p:cNvPr>
          <p:cNvSpPr txBox="1"/>
          <p:nvPr/>
        </p:nvSpPr>
        <p:spPr>
          <a:xfrm>
            <a:off x="8589986" y="85240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D5C9005C-6443-F149-ABC0-022F4B789805}"/>
              </a:ext>
            </a:extLst>
          </p:cNvPr>
          <p:cNvSpPr txBox="1"/>
          <p:nvPr/>
        </p:nvSpPr>
        <p:spPr>
          <a:xfrm>
            <a:off x="9999286" y="85240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or</a:t>
            </a:r>
          </a:p>
        </p:txBody>
      </p: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32172540-5BB5-6340-B982-AB40618B8535}"/>
              </a:ext>
            </a:extLst>
          </p:cNvPr>
          <p:cNvCxnSpPr>
            <a:cxnSpLocks/>
          </p:cNvCxnSpPr>
          <p:nvPr/>
        </p:nvCxnSpPr>
        <p:spPr>
          <a:xfrm>
            <a:off x="7093408" y="507618"/>
            <a:ext cx="25797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538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>
            <a:extLst>
              <a:ext uri="{FF2B5EF4-FFF2-40B4-BE49-F238E27FC236}">
                <a16:creationId xmlns:a16="http://schemas.microsoft.com/office/drawing/2014/main" id="{59A1FC04-9D80-294B-95ED-5A7DC23D4CFE}"/>
              </a:ext>
            </a:extLst>
          </p:cNvPr>
          <p:cNvSpPr/>
          <p:nvPr/>
        </p:nvSpPr>
        <p:spPr>
          <a:xfrm>
            <a:off x="458516" y="456819"/>
            <a:ext cx="1324587" cy="2734359"/>
          </a:xfrm>
          <a:custGeom>
            <a:avLst/>
            <a:gdLst>
              <a:gd name="connsiteX0" fmla="*/ 557484 w 1324587"/>
              <a:gd name="connsiteY0" fmla="*/ 0 h 2734359"/>
              <a:gd name="connsiteX1" fmla="*/ 189184 w 1324587"/>
              <a:gd name="connsiteY1" fmla="*/ 304800 h 2734359"/>
              <a:gd name="connsiteX2" fmla="*/ 138384 w 1324587"/>
              <a:gd name="connsiteY2" fmla="*/ 1511300 h 2734359"/>
              <a:gd name="connsiteX3" fmla="*/ 24084 w 1324587"/>
              <a:gd name="connsiteY3" fmla="*/ 2489200 h 2734359"/>
              <a:gd name="connsiteX4" fmla="*/ 659084 w 1324587"/>
              <a:gd name="connsiteY4" fmla="*/ 2730500 h 2734359"/>
              <a:gd name="connsiteX5" fmla="*/ 1319484 w 1324587"/>
              <a:gd name="connsiteY5" fmla="*/ 2603500 h 2734359"/>
              <a:gd name="connsiteX6" fmla="*/ 938484 w 1324587"/>
              <a:gd name="connsiteY6" fmla="*/ 2171700 h 2734359"/>
              <a:gd name="connsiteX7" fmla="*/ 455884 w 1324587"/>
              <a:gd name="connsiteY7" fmla="*/ 2159000 h 2734359"/>
              <a:gd name="connsiteX8" fmla="*/ 544784 w 1324587"/>
              <a:gd name="connsiteY8" fmla="*/ 1384300 h 2734359"/>
              <a:gd name="connsiteX9" fmla="*/ 608284 w 1324587"/>
              <a:gd name="connsiteY9" fmla="*/ 635000 h 2734359"/>
              <a:gd name="connsiteX10" fmla="*/ 925784 w 1324587"/>
              <a:gd name="connsiteY10" fmla="*/ 292100 h 2734359"/>
              <a:gd name="connsiteX11" fmla="*/ 620984 w 1324587"/>
              <a:gd name="connsiteY11" fmla="*/ 12700 h 2734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4587" h="2734359">
                <a:moveTo>
                  <a:pt x="557484" y="0"/>
                </a:moveTo>
                <a:cubicBezTo>
                  <a:pt x="408259" y="26458"/>
                  <a:pt x="259034" y="52917"/>
                  <a:pt x="189184" y="304800"/>
                </a:cubicBezTo>
                <a:cubicBezTo>
                  <a:pt x="119334" y="556683"/>
                  <a:pt x="165901" y="1147234"/>
                  <a:pt x="138384" y="1511300"/>
                </a:cubicBezTo>
                <a:cubicBezTo>
                  <a:pt x="110867" y="1875366"/>
                  <a:pt x="-62699" y="2286000"/>
                  <a:pt x="24084" y="2489200"/>
                </a:cubicBezTo>
                <a:cubicBezTo>
                  <a:pt x="110867" y="2692400"/>
                  <a:pt x="443184" y="2711450"/>
                  <a:pt x="659084" y="2730500"/>
                </a:cubicBezTo>
                <a:cubicBezTo>
                  <a:pt x="874984" y="2749550"/>
                  <a:pt x="1272917" y="2696633"/>
                  <a:pt x="1319484" y="2603500"/>
                </a:cubicBezTo>
                <a:cubicBezTo>
                  <a:pt x="1366051" y="2510367"/>
                  <a:pt x="1082417" y="2245783"/>
                  <a:pt x="938484" y="2171700"/>
                </a:cubicBezTo>
                <a:cubicBezTo>
                  <a:pt x="794551" y="2097617"/>
                  <a:pt x="521501" y="2290233"/>
                  <a:pt x="455884" y="2159000"/>
                </a:cubicBezTo>
                <a:cubicBezTo>
                  <a:pt x="390267" y="2027767"/>
                  <a:pt x="519384" y="1638300"/>
                  <a:pt x="544784" y="1384300"/>
                </a:cubicBezTo>
                <a:cubicBezTo>
                  <a:pt x="570184" y="1130300"/>
                  <a:pt x="544784" y="817033"/>
                  <a:pt x="608284" y="635000"/>
                </a:cubicBezTo>
                <a:cubicBezTo>
                  <a:pt x="671784" y="452967"/>
                  <a:pt x="923667" y="395817"/>
                  <a:pt x="925784" y="292100"/>
                </a:cubicBezTo>
                <a:cubicBezTo>
                  <a:pt x="927901" y="188383"/>
                  <a:pt x="774442" y="100541"/>
                  <a:pt x="620984" y="12700"/>
                </a:cubicBezTo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orme libre 4">
            <a:extLst>
              <a:ext uri="{FF2B5EF4-FFF2-40B4-BE49-F238E27FC236}">
                <a16:creationId xmlns:a16="http://schemas.microsoft.com/office/drawing/2014/main" id="{2F323836-CD6D-D948-889A-98A0BAF03E00}"/>
              </a:ext>
            </a:extLst>
          </p:cNvPr>
          <p:cNvSpPr/>
          <p:nvPr/>
        </p:nvSpPr>
        <p:spPr>
          <a:xfrm>
            <a:off x="1783103" y="1556542"/>
            <a:ext cx="1157110" cy="1634636"/>
          </a:xfrm>
          <a:custGeom>
            <a:avLst/>
            <a:gdLst>
              <a:gd name="connsiteX0" fmla="*/ 312739 w 1157110"/>
              <a:gd name="connsiteY0" fmla="*/ 678658 h 1634636"/>
              <a:gd name="connsiteX1" fmla="*/ 884239 w 1157110"/>
              <a:gd name="connsiteY1" fmla="*/ 640558 h 1634636"/>
              <a:gd name="connsiteX2" fmla="*/ 1150939 w 1157110"/>
              <a:gd name="connsiteY2" fmla="*/ 500858 h 1634636"/>
              <a:gd name="connsiteX3" fmla="*/ 846139 w 1157110"/>
              <a:gd name="connsiteY3" fmla="*/ 56358 h 1634636"/>
              <a:gd name="connsiteX4" fmla="*/ 261939 w 1157110"/>
              <a:gd name="connsiteY4" fmla="*/ 56358 h 1634636"/>
              <a:gd name="connsiteX5" fmla="*/ 7939 w 1157110"/>
              <a:gd name="connsiteY5" fmla="*/ 513558 h 1634636"/>
              <a:gd name="connsiteX6" fmla="*/ 109539 w 1157110"/>
              <a:gd name="connsiteY6" fmla="*/ 1237458 h 1634636"/>
              <a:gd name="connsiteX7" fmla="*/ 554039 w 1157110"/>
              <a:gd name="connsiteY7" fmla="*/ 1631158 h 1634636"/>
              <a:gd name="connsiteX8" fmla="*/ 1100139 w 1157110"/>
              <a:gd name="connsiteY8" fmla="*/ 1415258 h 1634636"/>
              <a:gd name="connsiteX9" fmla="*/ 1100139 w 1157110"/>
              <a:gd name="connsiteY9" fmla="*/ 1161258 h 1634636"/>
              <a:gd name="connsiteX10" fmla="*/ 744539 w 1157110"/>
              <a:gd name="connsiteY10" fmla="*/ 1224758 h 1634636"/>
              <a:gd name="connsiteX11" fmla="*/ 427039 w 1157110"/>
              <a:gd name="connsiteY11" fmla="*/ 1135858 h 1634636"/>
              <a:gd name="connsiteX12" fmla="*/ 312739 w 1157110"/>
              <a:gd name="connsiteY12" fmla="*/ 678658 h 1634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57110" h="1634636">
                <a:moveTo>
                  <a:pt x="312739" y="678658"/>
                </a:moveTo>
                <a:cubicBezTo>
                  <a:pt x="388939" y="596108"/>
                  <a:pt x="744539" y="670191"/>
                  <a:pt x="884239" y="640558"/>
                </a:cubicBezTo>
                <a:cubicBezTo>
                  <a:pt x="1023939" y="610925"/>
                  <a:pt x="1157289" y="598225"/>
                  <a:pt x="1150939" y="500858"/>
                </a:cubicBezTo>
                <a:cubicBezTo>
                  <a:pt x="1144589" y="403491"/>
                  <a:pt x="994306" y="130441"/>
                  <a:pt x="846139" y="56358"/>
                </a:cubicBezTo>
                <a:cubicBezTo>
                  <a:pt x="697972" y="-17725"/>
                  <a:pt x="401639" y="-19842"/>
                  <a:pt x="261939" y="56358"/>
                </a:cubicBezTo>
                <a:cubicBezTo>
                  <a:pt x="122239" y="132558"/>
                  <a:pt x="33339" y="316708"/>
                  <a:pt x="7939" y="513558"/>
                </a:cubicBezTo>
                <a:cubicBezTo>
                  <a:pt x="-17461" y="710408"/>
                  <a:pt x="18522" y="1051191"/>
                  <a:pt x="109539" y="1237458"/>
                </a:cubicBezTo>
                <a:cubicBezTo>
                  <a:pt x="200556" y="1423725"/>
                  <a:pt x="388939" y="1601525"/>
                  <a:pt x="554039" y="1631158"/>
                </a:cubicBezTo>
                <a:cubicBezTo>
                  <a:pt x="719139" y="1660791"/>
                  <a:pt x="1009122" y="1493575"/>
                  <a:pt x="1100139" y="1415258"/>
                </a:cubicBezTo>
                <a:cubicBezTo>
                  <a:pt x="1191156" y="1336941"/>
                  <a:pt x="1159406" y="1193008"/>
                  <a:pt x="1100139" y="1161258"/>
                </a:cubicBezTo>
                <a:cubicBezTo>
                  <a:pt x="1040872" y="1129508"/>
                  <a:pt x="856722" y="1228991"/>
                  <a:pt x="744539" y="1224758"/>
                </a:cubicBezTo>
                <a:cubicBezTo>
                  <a:pt x="632356" y="1220525"/>
                  <a:pt x="499006" y="1226875"/>
                  <a:pt x="427039" y="1135858"/>
                </a:cubicBezTo>
                <a:cubicBezTo>
                  <a:pt x="355072" y="1044841"/>
                  <a:pt x="236539" y="761208"/>
                  <a:pt x="312739" y="678658"/>
                </a:cubicBezTo>
                <a:close/>
              </a:path>
            </a:pathLst>
          </a:cu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orme libre 5">
            <a:extLst>
              <a:ext uri="{FF2B5EF4-FFF2-40B4-BE49-F238E27FC236}">
                <a16:creationId xmlns:a16="http://schemas.microsoft.com/office/drawing/2014/main" id="{D39B3FCD-DCBF-AD43-B566-9619B483A0F3}"/>
              </a:ext>
            </a:extLst>
          </p:cNvPr>
          <p:cNvSpPr/>
          <p:nvPr/>
        </p:nvSpPr>
        <p:spPr>
          <a:xfrm>
            <a:off x="3055172" y="1459725"/>
            <a:ext cx="1288241" cy="1783898"/>
          </a:xfrm>
          <a:custGeom>
            <a:avLst/>
            <a:gdLst>
              <a:gd name="connsiteX0" fmla="*/ 996128 w 1288241"/>
              <a:gd name="connsiteY0" fmla="*/ 102375 h 1783898"/>
              <a:gd name="connsiteX1" fmla="*/ 399228 w 1288241"/>
              <a:gd name="connsiteY1" fmla="*/ 38875 h 1783898"/>
              <a:gd name="connsiteX2" fmla="*/ 43628 w 1288241"/>
              <a:gd name="connsiteY2" fmla="*/ 623075 h 1783898"/>
              <a:gd name="connsiteX3" fmla="*/ 691328 w 1288241"/>
              <a:gd name="connsiteY3" fmla="*/ 902475 h 1783898"/>
              <a:gd name="connsiteX4" fmla="*/ 970728 w 1288241"/>
              <a:gd name="connsiteY4" fmla="*/ 1207275 h 1783898"/>
              <a:gd name="connsiteX5" fmla="*/ 284928 w 1288241"/>
              <a:gd name="connsiteY5" fmla="*/ 1473975 h 1783898"/>
              <a:gd name="connsiteX6" fmla="*/ 69028 w 1288241"/>
              <a:gd name="connsiteY6" fmla="*/ 1346975 h 1783898"/>
              <a:gd name="connsiteX7" fmla="*/ 69028 w 1288241"/>
              <a:gd name="connsiteY7" fmla="*/ 1664475 h 1783898"/>
              <a:gd name="connsiteX8" fmla="*/ 881828 w 1288241"/>
              <a:gd name="connsiteY8" fmla="*/ 1753375 h 1783898"/>
              <a:gd name="connsiteX9" fmla="*/ 1288228 w 1288241"/>
              <a:gd name="connsiteY9" fmla="*/ 1169175 h 1783898"/>
              <a:gd name="connsiteX10" fmla="*/ 894528 w 1288241"/>
              <a:gd name="connsiteY10" fmla="*/ 699275 h 1783898"/>
              <a:gd name="connsiteX11" fmla="*/ 424628 w 1288241"/>
              <a:gd name="connsiteY11" fmla="*/ 445275 h 1783898"/>
              <a:gd name="connsiteX12" fmla="*/ 742128 w 1288241"/>
              <a:gd name="connsiteY12" fmla="*/ 356375 h 1783898"/>
              <a:gd name="connsiteX13" fmla="*/ 1085028 w 1288241"/>
              <a:gd name="connsiteY13" fmla="*/ 369075 h 1783898"/>
              <a:gd name="connsiteX14" fmla="*/ 932628 w 1288241"/>
              <a:gd name="connsiteY14" fmla="*/ 89675 h 17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88241" h="1783898">
                <a:moveTo>
                  <a:pt x="996128" y="102375"/>
                </a:moveTo>
                <a:cubicBezTo>
                  <a:pt x="777053" y="27233"/>
                  <a:pt x="557978" y="-47908"/>
                  <a:pt x="399228" y="38875"/>
                </a:cubicBezTo>
                <a:cubicBezTo>
                  <a:pt x="240478" y="125658"/>
                  <a:pt x="-5055" y="479142"/>
                  <a:pt x="43628" y="623075"/>
                </a:cubicBezTo>
                <a:cubicBezTo>
                  <a:pt x="92311" y="767008"/>
                  <a:pt x="536811" y="805108"/>
                  <a:pt x="691328" y="902475"/>
                </a:cubicBezTo>
                <a:cubicBezTo>
                  <a:pt x="845845" y="999842"/>
                  <a:pt x="1038461" y="1112025"/>
                  <a:pt x="970728" y="1207275"/>
                </a:cubicBezTo>
                <a:cubicBezTo>
                  <a:pt x="902995" y="1302525"/>
                  <a:pt x="435211" y="1450692"/>
                  <a:pt x="284928" y="1473975"/>
                </a:cubicBezTo>
                <a:cubicBezTo>
                  <a:pt x="134645" y="1497258"/>
                  <a:pt x="105011" y="1315225"/>
                  <a:pt x="69028" y="1346975"/>
                </a:cubicBezTo>
                <a:cubicBezTo>
                  <a:pt x="33045" y="1378725"/>
                  <a:pt x="-66439" y="1596742"/>
                  <a:pt x="69028" y="1664475"/>
                </a:cubicBezTo>
                <a:cubicBezTo>
                  <a:pt x="204495" y="1732208"/>
                  <a:pt x="678628" y="1835925"/>
                  <a:pt x="881828" y="1753375"/>
                </a:cubicBezTo>
                <a:cubicBezTo>
                  <a:pt x="1085028" y="1670825"/>
                  <a:pt x="1286111" y="1344858"/>
                  <a:pt x="1288228" y="1169175"/>
                </a:cubicBezTo>
                <a:cubicBezTo>
                  <a:pt x="1290345" y="993492"/>
                  <a:pt x="1038461" y="819925"/>
                  <a:pt x="894528" y="699275"/>
                </a:cubicBezTo>
                <a:cubicBezTo>
                  <a:pt x="750595" y="578625"/>
                  <a:pt x="450028" y="502425"/>
                  <a:pt x="424628" y="445275"/>
                </a:cubicBezTo>
                <a:cubicBezTo>
                  <a:pt x="399228" y="388125"/>
                  <a:pt x="632061" y="369075"/>
                  <a:pt x="742128" y="356375"/>
                </a:cubicBezTo>
                <a:cubicBezTo>
                  <a:pt x="852195" y="343675"/>
                  <a:pt x="1053278" y="413525"/>
                  <a:pt x="1085028" y="369075"/>
                </a:cubicBezTo>
                <a:cubicBezTo>
                  <a:pt x="1116778" y="324625"/>
                  <a:pt x="1024703" y="207150"/>
                  <a:pt x="932628" y="89675"/>
                </a:cubicBezTo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>
            <a:extLst>
              <a:ext uri="{FF2B5EF4-FFF2-40B4-BE49-F238E27FC236}">
                <a16:creationId xmlns:a16="http://schemas.microsoft.com/office/drawing/2014/main" id="{88E44BF6-9A8C-0043-B17A-7190CAA99D1E}"/>
              </a:ext>
            </a:extLst>
          </p:cNvPr>
          <p:cNvSpPr/>
          <p:nvPr/>
        </p:nvSpPr>
        <p:spPr>
          <a:xfrm>
            <a:off x="2538086" y="3865790"/>
            <a:ext cx="2733321" cy="2065330"/>
          </a:xfrm>
          <a:custGeom>
            <a:avLst/>
            <a:gdLst>
              <a:gd name="connsiteX0" fmla="*/ 14614 w 2733321"/>
              <a:gd name="connsiteY0" fmla="*/ 947510 h 2065330"/>
              <a:gd name="connsiteX1" fmla="*/ 611514 w 2733321"/>
              <a:gd name="connsiteY1" fmla="*/ 249010 h 2065330"/>
              <a:gd name="connsiteX2" fmla="*/ 1132214 w 2733321"/>
              <a:gd name="connsiteY2" fmla="*/ 464910 h 2065330"/>
              <a:gd name="connsiteX3" fmla="*/ 1513214 w 2733321"/>
              <a:gd name="connsiteY3" fmla="*/ 147410 h 2065330"/>
              <a:gd name="connsiteX4" fmla="*/ 1970414 w 2733321"/>
              <a:gd name="connsiteY4" fmla="*/ 414110 h 2065330"/>
              <a:gd name="connsiteX5" fmla="*/ 2338714 w 2733321"/>
              <a:gd name="connsiteY5" fmla="*/ 58510 h 2065330"/>
              <a:gd name="connsiteX6" fmla="*/ 2732414 w 2733321"/>
              <a:gd name="connsiteY6" fmla="*/ 1861910 h 2065330"/>
              <a:gd name="connsiteX7" fmla="*/ 2224414 w 2733321"/>
              <a:gd name="connsiteY7" fmla="*/ 833210 h 2065330"/>
              <a:gd name="connsiteX8" fmla="*/ 1881514 w 2733321"/>
              <a:gd name="connsiteY8" fmla="*/ 871310 h 2065330"/>
              <a:gd name="connsiteX9" fmla="*/ 1970414 w 2733321"/>
              <a:gd name="connsiteY9" fmla="*/ 1976210 h 2065330"/>
              <a:gd name="connsiteX10" fmla="*/ 1538614 w 2733321"/>
              <a:gd name="connsiteY10" fmla="*/ 795110 h 2065330"/>
              <a:gd name="connsiteX11" fmla="*/ 1310014 w 2733321"/>
              <a:gd name="connsiteY11" fmla="*/ 782410 h 2065330"/>
              <a:gd name="connsiteX12" fmla="*/ 1271914 w 2733321"/>
              <a:gd name="connsiteY12" fmla="*/ 2065110 h 2065330"/>
              <a:gd name="connsiteX13" fmla="*/ 903614 w 2733321"/>
              <a:gd name="connsiteY13" fmla="*/ 884010 h 2065330"/>
              <a:gd name="connsiteX14" fmla="*/ 789314 w 2733321"/>
              <a:gd name="connsiteY14" fmla="*/ 655410 h 2065330"/>
              <a:gd name="connsiteX15" fmla="*/ 230514 w 2733321"/>
              <a:gd name="connsiteY15" fmla="*/ 1226910 h 2065330"/>
              <a:gd name="connsiteX16" fmla="*/ 14614 w 2733321"/>
              <a:gd name="connsiteY16" fmla="*/ 947510 h 2065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733321" h="2065330">
                <a:moveTo>
                  <a:pt x="14614" y="947510"/>
                </a:moveTo>
                <a:cubicBezTo>
                  <a:pt x="78114" y="784527"/>
                  <a:pt x="425247" y="329443"/>
                  <a:pt x="611514" y="249010"/>
                </a:cubicBezTo>
                <a:cubicBezTo>
                  <a:pt x="797781" y="168577"/>
                  <a:pt x="981931" y="481843"/>
                  <a:pt x="1132214" y="464910"/>
                </a:cubicBezTo>
                <a:cubicBezTo>
                  <a:pt x="1282497" y="447977"/>
                  <a:pt x="1373514" y="155877"/>
                  <a:pt x="1513214" y="147410"/>
                </a:cubicBezTo>
                <a:cubicBezTo>
                  <a:pt x="1652914" y="138943"/>
                  <a:pt x="1832831" y="428927"/>
                  <a:pt x="1970414" y="414110"/>
                </a:cubicBezTo>
                <a:cubicBezTo>
                  <a:pt x="2107997" y="399293"/>
                  <a:pt x="2211714" y="-182790"/>
                  <a:pt x="2338714" y="58510"/>
                </a:cubicBezTo>
                <a:cubicBezTo>
                  <a:pt x="2465714" y="299810"/>
                  <a:pt x="2751464" y="1732793"/>
                  <a:pt x="2732414" y="1861910"/>
                </a:cubicBezTo>
                <a:cubicBezTo>
                  <a:pt x="2713364" y="1991027"/>
                  <a:pt x="2366231" y="998310"/>
                  <a:pt x="2224414" y="833210"/>
                </a:cubicBezTo>
                <a:cubicBezTo>
                  <a:pt x="2082597" y="668110"/>
                  <a:pt x="1923847" y="680810"/>
                  <a:pt x="1881514" y="871310"/>
                </a:cubicBezTo>
                <a:cubicBezTo>
                  <a:pt x="1839181" y="1061810"/>
                  <a:pt x="2027564" y="1988910"/>
                  <a:pt x="1970414" y="1976210"/>
                </a:cubicBezTo>
                <a:cubicBezTo>
                  <a:pt x="1913264" y="1963510"/>
                  <a:pt x="1648681" y="994077"/>
                  <a:pt x="1538614" y="795110"/>
                </a:cubicBezTo>
                <a:cubicBezTo>
                  <a:pt x="1428547" y="596143"/>
                  <a:pt x="1354464" y="570743"/>
                  <a:pt x="1310014" y="782410"/>
                </a:cubicBezTo>
                <a:cubicBezTo>
                  <a:pt x="1265564" y="994077"/>
                  <a:pt x="1339647" y="2048177"/>
                  <a:pt x="1271914" y="2065110"/>
                </a:cubicBezTo>
                <a:cubicBezTo>
                  <a:pt x="1204181" y="2082043"/>
                  <a:pt x="984047" y="1118960"/>
                  <a:pt x="903614" y="884010"/>
                </a:cubicBezTo>
                <a:cubicBezTo>
                  <a:pt x="823181" y="649060"/>
                  <a:pt x="901497" y="598260"/>
                  <a:pt x="789314" y="655410"/>
                </a:cubicBezTo>
                <a:cubicBezTo>
                  <a:pt x="677131" y="712560"/>
                  <a:pt x="353281" y="1182460"/>
                  <a:pt x="230514" y="1226910"/>
                </a:cubicBezTo>
                <a:cubicBezTo>
                  <a:pt x="107747" y="1271360"/>
                  <a:pt x="-48886" y="1110493"/>
                  <a:pt x="14614" y="947510"/>
                </a:cubicBez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A0BDC545-F5AD-AC4F-B471-2A3CD7C3EEE9}"/>
              </a:ext>
            </a:extLst>
          </p:cNvPr>
          <p:cNvSpPr/>
          <p:nvPr/>
        </p:nvSpPr>
        <p:spPr>
          <a:xfrm>
            <a:off x="5499100" y="3865790"/>
            <a:ext cx="1879600" cy="184921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>
            <a:extLst>
              <a:ext uri="{FF2B5EF4-FFF2-40B4-BE49-F238E27FC236}">
                <a16:creationId xmlns:a16="http://schemas.microsoft.com/office/drawing/2014/main" id="{03642AC8-50AD-4A4E-96E6-C1C1CA018997}"/>
              </a:ext>
            </a:extLst>
          </p:cNvPr>
          <p:cNvSpPr/>
          <p:nvPr/>
        </p:nvSpPr>
        <p:spPr>
          <a:xfrm>
            <a:off x="7759279" y="1863574"/>
            <a:ext cx="1390243" cy="3961746"/>
          </a:xfrm>
          <a:custGeom>
            <a:avLst/>
            <a:gdLst>
              <a:gd name="connsiteX0" fmla="*/ 152821 w 1390243"/>
              <a:gd name="connsiteY0" fmla="*/ 282726 h 3961746"/>
              <a:gd name="connsiteX1" fmla="*/ 51221 w 1390243"/>
              <a:gd name="connsiteY1" fmla="*/ 2975126 h 3961746"/>
              <a:gd name="connsiteX2" fmla="*/ 76621 w 1390243"/>
              <a:gd name="connsiteY2" fmla="*/ 3864126 h 3961746"/>
              <a:gd name="connsiteX3" fmla="*/ 940221 w 1390243"/>
              <a:gd name="connsiteY3" fmla="*/ 3826026 h 3961746"/>
              <a:gd name="connsiteX4" fmla="*/ 1384721 w 1390243"/>
              <a:gd name="connsiteY4" fmla="*/ 2860826 h 3961746"/>
              <a:gd name="connsiteX5" fmla="*/ 1143421 w 1390243"/>
              <a:gd name="connsiteY5" fmla="*/ 3038626 h 3961746"/>
              <a:gd name="connsiteX6" fmla="*/ 495721 w 1390243"/>
              <a:gd name="connsiteY6" fmla="*/ 3572026 h 3961746"/>
              <a:gd name="connsiteX7" fmla="*/ 356021 w 1390243"/>
              <a:gd name="connsiteY7" fmla="*/ 1946426 h 3961746"/>
              <a:gd name="connsiteX8" fmla="*/ 330621 w 1390243"/>
              <a:gd name="connsiteY8" fmla="*/ 1209826 h 3961746"/>
              <a:gd name="connsiteX9" fmla="*/ 991021 w 1390243"/>
              <a:gd name="connsiteY9" fmla="*/ 1171726 h 3961746"/>
              <a:gd name="connsiteX10" fmla="*/ 991021 w 1390243"/>
              <a:gd name="connsiteY10" fmla="*/ 981226 h 3961746"/>
              <a:gd name="connsiteX11" fmla="*/ 368721 w 1390243"/>
              <a:gd name="connsiteY11" fmla="*/ 930426 h 3961746"/>
              <a:gd name="connsiteX12" fmla="*/ 343321 w 1390243"/>
              <a:gd name="connsiteY12" fmla="*/ 155726 h 3961746"/>
              <a:gd name="connsiteX13" fmla="*/ 152821 w 1390243"/>
              <a:gd name="connsiteY13" fmla="*/ 282726 h 3961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90243" h="3961746">
                <a:moveTo>
                  <a:pt x="152821" y="282726"/>
                </a:moveTo>
                <a:cubicBezTo>
                  <a:pt x="104138" y="752626"/>
                  <a:pt x="63921" y="2378226"/>
                  <a:pt x="51221" y="2975126"/>
                </a:cubicBezTo>
                <a:cubicBezTo>
                  <a:pt x="38521" y="3572026"/>
                  <a:pt x="-71546" y="3722309"/>
                  <a:pt x="76621" y="3864126"/>
                </a:cubicBezTo>
                <a:cubicBezTo>
                  <a:pt x="224788" y="4005943"/>
                  <a:pt x="722204" y="3993243"/>
                  <a:pt x="940221" y="3826026"/>
                </a:cubicBezTo>
                <a:cubicBezTo>
                  <a:pt x="1158238" y="3658809"/>
                  <a:pt x="1350854" y="2992059"/>
                  <a:pt x="1384721" y="2860826"/>
                </a:cubicBezTo>
                <a:cubicBezTo>
                  <a:pt x="1418588" y="2729593"/>
                  <a:pt x="1291588" y="2920093"/>
                  <a:pt x="1143421" y="3038626"/>
                </a:cubicBezTo>
                <a:cubicBezTo>
                  <a:pt x="995254" y="3157159"/>
                  <a:pt x="626954" y="3754059"/>
                  <a:pt x="495721" y="3572026"/>
                </a:cubicBezTo>
                <a:cubicBezTo>
                  <a:pt x="364488" y="3389993"/>
                  <a:pt x="383538" y="2340126"/>
                  <a:pt x="356021" y="1946426"/>
                </a:cubicBezTo>
                <a:cubicBezTo>
                  <a:pt x="328504" y="1552726"/>
                  <a:pt x="224788" y="1338943"/>
                  <a:pt x="330621" y="1209826"/>
                </a:cubicBezTo>
                <a:cubicBezTo>
                  <a:pt x="436454" y="1080709"/>
                  <a:pt x="880954" y="1209826"/>
                  <a:pt x="991021" y="1171726"/>
                </a:cubicBezTo>
                <a:cubicBezTo>
                  <a:pt x="1101088" y="1133626"/>
                  <a:pt x="1094738" y="1021443"/>
                  <a:pt x="991021" y="981226"/>
                </a:cubicBezTo>
                <a:cubicBezTo>
                  <a:pt x="887304" y="941009"/>
                  <a:pt x="476671" y="1068009"/>
                  <a:pt x="368721" y="930426"/>
                </a:cubicBezTo>
                <a:cubicBezTo>
                  <a:pt x="260771" y="792843"/>
                  <a:pt x="379304" y="265793"/>
                  <a:pt x="343321" y="155726"/>
                </a:cubicBezTo>
                <a:cubicBezTo>
                  <a:pt x="307338" y="45659"/>
                  <a:pt x="201504" y="-187174"/>
                  <a:pt x="152821" y="282726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>
            <a:extLst>
              <a:ext uri="{FF2B5EF4-FFF2-40B4-BE49-F238E27FC236}">
                <a16:creationId xmlns:a16="http://schemas.microsoft.com/office/drawing/2014/main" id="{DC144CB4-1A6A-0140-84D5-756FC6C53B5D}"/>
              </a:ext>
            </a:extLst>
          </p:cNvPr>
          <p:cNvSpPr/>
          <p:nvPr/>
        </p:nvSpPr>
        <p:spPr>
          <a:xfrm>
            <a:off x="9492014" y="4006506"/>
            <a:ext cx="1288241" cy="1783898"/>
          </a:xfrm>
          <a:custGeom>
            <a:avLst/>
            <a:gdLst>
              <a:gd name="connsiteX0" fmla="*/ 996128 w 1288241"/>
              <a:gd name="connsiteY0" fmla="*/ 102375 h 1783898"/>
              <a:gd name="connsiteX1" fmla="*/ 399228 w 1288241"/>
              <a:gd name="connsiteY1" fmla="*/ 38875 h 1783898"/>
              <a:gd name="connsiteX2" fmla="*/ 43628 w 1288241"/>
              <a:gd name="connsiteY2" fmla="*/ 623075 h 1783898"/>
              <a:gd name="connsiteX3" fmla="*/ 691328 w 1288241"/>
              <a:gd name="connsiteY3" fmla="*/ 902475 h 1783898"/>
              <a:gd name="connsiteX4" fmla="*/ 970728 w 1288241"/>
              <a:gd name="connsiteY4" fmla="*/ 1207275 h 1783898"/>
              <a:gd name="connsiteX5" fmla="*/ 284928 w 1288241"/>
              <a:gd name="connsiteY5" fmla="*/ 1473975 h 1783898"/>
              <a:gd name="connsiteX6" fmla="*/ 69028 w 1288241"/>
              <a:gd name="connsiteY6" fmla="*/ 1346975 h 1783898"/>
              <a:gd name="connsiteX7" fmla="*/ 69028 w 1288241"/>
              <a:gd name="connsiteY7" fmla="*/ 1664475 h 1783898"/>
              <a:gd name="connsiteX8" fmla="*/ 881828 w 1288241"/>
              <a:gd name="connsiteY8" fmla="*/ 1753375 h 1783898"/>
              <a:gd name="connsiteX9" fmla="*/ 1288228 w 1288241"/>
              <a:gd name="connsiteY9" fmla="*/ 1169175 h 1783898"/>
              <a:gd name="connsiteX10" fmla="*/ 894528 w 1288241"/>
              <a:gd name="connsiteY10" fmla="*/ 699275 h 1783898"/>
              <a:gd name="connsiteX11" fmla="*/ 424628 w 1288241"/>
              <a:gd name="connsiteY11" fmla="*/ 445275 h 1783898"/>
              <a:gd name="connsiteX12" fmla="*/ 742128 w 1288241"/>
              <a:gd name="connsiteY12" fmla="*/ 356375 h 1783898"/>
              <a:gd name="connsiteX13" fmla="*/ 1085028 w 1288241"/>
              <a:gd name="connsiteY13" fmla="*/ 369075 h 1783898"/>
              <a:gd name="connsiteX14" fmla="*/ 932628 w 1288241"/>
              <a:gd name="connsiteY14" fmla="*/ 89675 h 17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88241" h="1783898">
                <a:moveTo>
                  <a:pt x="996128" y="102375"/>
                </a:moveTo>
                <a:cubicBezTo>
                  <a:pt x="777053" y="27233"/>
                  <a:pt x="557978" y="-47908"/>
                  <a:pt x="399228" y="38875"/>
                </a:cubicBezTo>
                <a:cubicBezTo>
                  <a:pt x="240478" y="125658"/>
                  <a:pt x="-5055" y="479142"/>
                  <a:pt x="43628" y="623075"/>
                </a:cubicBezTo>
                <a:cubicBezTo>
                  <a:pt x="92311" y="767008"/>
                  <a:pt x="536811" y="805108"/>
                  <a:pt x="691328" y="902475"/>
                </a:cubicBezTo>
                <a:cubicBezTo>
                  <a:pt x="845845" y="999842"/>
                  <a:pt x="1038461" y="1112025"/>
                  <a:pt x="970728" y="1207275"/>
                </a:cubicBezTo>
                <a:cubicBezTo>
                  <a:pt x="902995" y="1302525"/>
                  <a:pt x="435211" y="1450692"/>
                  <a:pt x="284928" y="1473975"/>
                </a:cubicBezTo>
                <a:cubicBezTo>
                  <a:pt x="134645" y="1497258"/>
                  <a:pt x="105011" y="1315225"/>
                  <a:pt x="69028" y="1346975"/>
                </a:cubicBezTo>
                <a:cubicBezTo>
                  <a:pt x="33045" y="1378725"/>
                  <a:pt x="-66439" y="1596742"/>
                  <a:pt x="69028" y="1664475"/>
                </a:cubicBezTo>
                <a:cubicBezTo>
                  <a:pt x="204495" y="1732208"/>
                  <a:pt x="678628" y="1835925"/>
                  <a:pt x="881828" y="1753375"/>
                </a:cubicBezTo>
                <a:cubicBezTo>
                  <a:pt x="1085028" y="1670825"/>
                  <a:pt x="1286111" y="1344858"/>
                  <a:pt x="1288228" y="1169175"/>
                </a:cubicBezTo>
                <a:cubicBezTo>
                  <a:pt x="1290345" y="993492"/>
                  <a:pt x="1038461" y="819925"/>
                  <a:pt x="894528" y="699275"/>
                </a:cubicBezTo>
                <a:cubicBezTo>
                  <a:pt x="750595" y="578625"/>
                  <a:pt x="450028" y="502425"/>
                  <a:pt x="424628" y="445275"/>
                </a:cubicBezTo>
                <a:cubicBezTo>
                  <a:pt x="399228" y="388125"/>
                  <a:pt x="632061" y="369075"/>
                  <a:pt x="742128" y="356375"/>
                </a:cubicBezTo>
                <a:cubicBezTo>
                  <a:pt x="852195" y="343675"/>
                  <a:pt x="1053278" y="413525"/>
                  <a:pt x="1085028" y="369075"/>
                </a:cubicBezTo>
                <a:cubicBezTo>
                  <a:pt x="1116778" y="324625"/>
                  <a:pt x="1024703" y="207150"/>
                  <a:pt x="932628" y="89675"/>
                </a:cubicBezTo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>
            <a:extLst>
              <a:ext uri="{FF2B5EF4-FFF2-40B4-BE49-F238E27FC236}">
                <a16:creationId xmlns:a16="http://schemas.microsoft.com/office/drawing/2014/main" id="{C12B392B-E133-E647-9BCB-675ACFE7336F}"/>
              </a:ext>
            </a:extLst>
          </p:cNvPr>
          <p:cNvSpPr/>
          <p:nvPr/>
        </p:nvSpPr>
        <p:spPr>
          <a:xfrm>
            <a:off x="2073758" y="1720950"/>
            <a:ext cx="663201" cy="296401"/>
          </a:xfrm>
          <a:custGeom>
            <a:avLst/>
            <a:gdLst>
              <a:gd name="connsiteX0" fmla="*/ 21742 w 663201"/>
              <a:gd name="connsiteY0" fmla="*/ 260250 h 296401"/>
              <a:gd name="connsiteX1" fmla="*/ 174142 w 663201"/>
              <a:gd name="connsiteY1" fmla="*/ 18950 h 296401"/>
              <a:gd name="connsiteX2" fmla="*/ 542442 w 663201"/>
              <a:gd name="connsiteY2" fmla="*/ 44350 h 296401"/>
              <a:gd name="connsiteX3" fmla="*/ 631342 w 663201"/>
              <a:gd name="connsiteY3" fmla="*/ 272950 h 296401"/>
              <a:gd name="connsiteX4" fmla="*/ 21742 w 663201"/>
              <a:gd name="connsiteY4" fmla="*/ 260250 h 296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3201" h="296401">
                <a:moveTo>
                  <a:pt x="21742" y="260250"/>
                </a:moveTo>
                <a:cubicBezTo>
                  <a:pt x="-54458" y="217917"/>
                  <a:pt x="87359" y="54933"/>
                  <a:pt x="174142" y="18950"/>
                </a:cubicBezTo>
                <a:cubicBezTo>
                  <a:pt x="260925" y="-17033"/>
                  <a:pt x="466242" y="2017"/>
                  <a:pt x="542442" y="44350"/>
                </a:cubicBezTo>
                <a:cubicBezTo>
                  <a:pt x="618642" y="86683"/>
                  <a:pt x="713892" y="236967"/>
                  <a:pt x="631342" y="272950"/>
                </a:cubicBezTo>
                <a:cubicBezTo>
                  <a:pt x="548792" y="308933"/>
                  <a:pt x="97942" y="302583"/>
                  <a:pt x="21742" y="26025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D038DBCA-868E-8C41-B9B4-41728AAB9115}"/>
              </a:ext>
            </a:extLst>
          </p:cNvPr>
          <p:cNvSpPr/>
          <p:nvPr/>
        </p:nvSpPr>
        <p:spPr>
          <a:xfrm>
            <a:off x="6057900" y="4290901"/>
            <a:ext cx="1079500" cy="99229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8821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FCA5BE2-7E2F-AE4F-A54B-2EB2BC960DAE}"/>
              </a:ext>
            </a:extLst>
          </p:cNvPr>
          <p:cNvSpPr txBox="1"/>
          <p:nvPr/>
        </p:nvSpPr>
        <p:spPr>
          <a:xfrm>
            <a:off x="531836" y="60094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BC70770-37E1-AA4E-8D05-BAE5A9DFA17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189" y="1301750"/>
            <a:ext cx="5149133" cy="383032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7A1F022-A95F-3B4C-BC63-0767CB05C409}"/>
              </a:ext>
            </a:extLst>
          </p:cNvPr>
          <p:cNvSpPr txBox="1"/>
          <p:nvPr/>
        </p:nvSpPr>
        <p:spPr>
          <a:xfrm>
            <a:off x="1388362" y="337047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or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8168BA3-C42C-A04B-A7D4-FE40B2AA7B3D}"/>
              </a:ext>
            </a:extLst>
          </p:cNvPr>
          <p:cNvSpPr txBox="1"/>
          <p:nvPr/>
        </p:nvSpPr>
        <p:spPr>
          <a:xfrm>
            <a:off x="437257" y="337047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l’</a:t>
            </a:r>
          </a:p>
        </p:txBody>
      </p:sp>
    </p:spTree>
    <p:extLst>
      <p:ext uri="{BB962C8B-B14F-4D97-AF65-F5344CB8AC3E}">
        <p14:creationId xmlns:p14="http://schemas.microsoft.com/office/powerpoint/2010/main" val="199249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97AAD77-A5EB-9C40-826C-978045207E6D}"/>
              </a:ext>
            </a:extLst>
          </p:cNvPr>
          <p:cNvSpPr txBox="1"/>
          <p:nvPr/>
        </p:nvSpPr>
        <p:spPr>
          <a:xfrm>
            <a:off x="2258566" y="42279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cxnSp>
        <p:nvCxnSpPr>
          <p:cNvPr id="3" name="Connecteur droit 2">
            <a:extLst>
              <a:ext uri="{FF2B5EF4-FFF2-40B4-BE49-F238E27FC236}">
                <a16:creationId xmlns:a16="http://schemas.microsoft.com/office/drawing/2014/main" id="{AE3022A8-C5A9-DD4F-91F0-6A25B3E41DCF}"/>
              </a:ext>
            </a:extLst>
          </p:cNvPr>
          <p:cNvCxnSpPr/>
          <p:nvPr/>
        </p:nvCxnSpPr>
        <p:spPr>
          <a:xfrm>
            <a:off x="2469474" y="1259801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oneTexte 3">
            <a:extLst>
              <a:ext uri="{FF2B5EF4-FFF2-40B4-BE49-F238E27FC236}">
                <a16:creationId xmlns:a16="http://schemas.microsoft.com/office/drawing/2014/main" id="{35997D0F-4B80-994D-9D9C-3B2EE84A9754}"/>
              </a:ext>
            </a:extLst>
          </p:cNvPr>
          <p:cNvSpPr txBox="1"/>
          <p:nvPr/>
        </p:nvSpPr>
        <p:spPr>
          <a:xfrm>
            <a:off x="2113009" y="280298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al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60FCCEC-3022-4F48-815D-E51BFD8A3C8C}"/>
              </a:ext>
            </a:extLst>
          </p:cNvPr>
          <p:cNvSpPr txBox="1"/>
          <p:nvPr/>
        </p:nvSpPr>
        <p:spPr>
          <a:xfrm>
            <a:off x="1034391" y="5546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C04887D-D865-4442-95DF-0286CA69642B}"/>
              </a:ext>
            </a:extLst>
          </p:cNvPr>
          <p:cNvSpPr txBox="1"/>
          <p:nvPr/>
        </p:nvSpPr>
        <p:spPr>
          <a:xfrm>
            <a:off x="1006452" y="27877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or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3EBE3D7-7C90-0D4C-95AF-FC3D88D8928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619" y="850333"/>
            <a:ext cx="6527997" cy="517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36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E85DC20-7BE2-6144-A07A-9476C4E7DC42}"/>
              </a:ext>
            </a:extLst>
          </p:cNvPr>
          <p:cNvSpPr txBox="1"/>
          <p:nvPr/>
        </p:nvSpPr>
        <p:spPr>
          <a:xfrm>
            <a:off x="760152" y="62895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60063E3-7A79-F24E-9398-02A406A7D744}"/>
              </a:ext>
            </a:extLst>
          </p:cNvPr>
          <p:cNvSpPr txBox="1"/>
          <p:nvPr/>
        </p:nvSpPr>
        <p:spPr>
          <a:xfrm>
            <a:off x="1025468" y="35426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a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7EA2075-8980-A247-BCA1-BDEA423D3539}"/>
              </a:ext>
            </a:extLst>
          </p:cNvPr>
          <p:cNvSpPr txBox="1"/>
          <p:nvPr/>
        </p:nvSpPr>
        <p:spPr>
          <a:xfrm>
            <a:off x="1881995" y="59735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94BD18F-45E0-A443-8390-55BE8E924F57}"/>
              </a:ext>
            </a:extLst>
          </p:cNvPr>
          <p:cNvSpPr txBox="1"/>
          <p:nvPr/>
        </p:nvSpPr>
        <p:spPr>
          <a:xfrm>
            <a:off x="1750444" y="35426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lor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EDEB9FA-6330-C84E-973B-92F551CEA89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932" y="204951"/>
            <a:ext cx="4871544" cy="610125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469490A-A4F8-094E-A9C4-1917343FCB96}"/>
              </a:ext>
            </a:extLst>
          </p:cNvPr>
          <p:cNvSpPr txBox="1"/>
          <p:nvPr/>
        </p:nvSpPr>
        <p:spPr>
          <a:xfrm>
            <a:off x="9265578" y="41522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chemeClr val="bg2">
                    <a:lumMod val="75000"/>
                  </a:schemeClr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00C2AC-1C5E-E24A-B198-ED43E7099291}"/>
              </a:ext>
            </a:extLst>
          </p:cNvPr>
          <p:cNvSpPr txBox="1"/>
          <p:nvPr/>
        </p:nvSpPr>
        <p:spPr>
          <a:xfrm>
            <a:off x="9265578" y="41522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chemeClr val="bg2">
                    <a:lumMod val="75000"/>
                  </a:schemeClr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015966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L -0.48672 -0.08542 L -0.48672 -0.08519 L -0.48672 -0.08542 L -0.48672 -0.08519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36" y="-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  <p:bldP spid="8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C484292-2D65-1143-82ED-B08BDAA31D31}"/>
              </a:ext>
            </a:extLst>
          </p:cNvPr>
          <p:cNvSpPr txBox="1"/>
          <p:nvPr/>
        </p:nvSpPr>
        <p:spPr>
          <a:xfrm>
            <a:off x="579176" y="49412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8831C7E-A89B-3344-8AB1-70C604D5DBE6}"/>
              </a:ext>
            </a:extLst>
          </p:cNvPr>
          <p:cNvSpPr txBox="1"/>
          <p:nvPr/>
        </p:nvSpPr>
        <p:spPr>
          <a:xfrm>
            <a:off x="1694572" y="49412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0F79BE7-D640-B74F-ADFB-1933ECA615C0}"/>
              </a:ext>
            </a:extLst>
          </p:cNvPr>
          <p:cNvSpPr txBox="1"/>
          <p:nvPr/>
        </p:nvSpPr>
        <p:spPr>
          <a:xfrm>
            <a:off x="2237965" y="306948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ro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C6A98EF-C441-0541-A1E7-8B76E1336BF8}"/>
              </a:ext>
            </a:extLst>
          </p:cNvPr>
          <p:cNvSpPr txBox="1"/>
          <p:nvPr/>
        </p:nvSpPr>
        <p:spPr>
          <a:xfrm>
            <a:off x="3407625" y="306948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9B3772A-4ECE-1148-AA39-6F04EF58470C}"/>
              </a:ext>
            </a:extLst>
          </p:cNvPr>
          <p:cNvSpPr txBox="1"/>
          <p:nvPr/>
        </p:nvSpPr>
        <p:spPr>
          <a:xfrm>
            <a:off x="367287" y="306948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9" name="Triangle 8">
            <a:extLst>
              <a:ext uri="{FF2B5EF4-FFF2-40B4-BE49-F238E27FC236}">
                <a16:creationId xmlns:a16="http://schemas.microsoft.com/office/drawing/2014/main" id="{F9C433F1-C48F-F741-AEBA-D2520C1997D0}"/>
              </a:ext>
            </a:extLst>
          </p:cNvPr>
          <p:cNvSpPr/>
          <p:nvPr/>
        </p:nvSpPr>
        <p:spPr>
          <a:xfrm>
            <a:off x="2963917" y="3069480"/>
            <a:ext cx="443708" cy="326280"/>
          </a:xfrm>
          <a:prstGeom prst="triangl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0D2D7075-F154-374A-84D1-1D7CD15077E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554" y="1257710"/>
            <a:ext cx="6798053" cy="4276100"/>
          </a:xfrm>
          <a:prstGeom prst="rect">
            <a:avLst/>
          </a:prstGeom>
        </p:spPr>
      </p:pic>
      <p:sp>
        <p:nvSpPr>
          <p:cNvPr id="11" name="Forme libre 10">
            <a:extLst>
              <a:ext uri="{FF2B5EF4-FFF2-40B4-BE49-F238E27FC236}">
                <a16:creationId xmlns:a16="http://schemas.microsoft.com/office/drawing/2014/main" id="{A677F567-BEE1-F643-AAE5-4F3D57D1ED08}"/>
              </a:ext>
            </a:extLst>
          </p:cNvPr>
          <p:cNvSpPr/>
          <p:nvPr/>
        </p:nvSpPr>
        <p:spPr>
          <a:xfrm>
            <a:off x="2910484" y="3001050"/>
            <a:ext cx="575144" cy="394710"/>
          </a:xfrm>
          <a:custGeom>
            <a:avLst/>
            <a:gdLst>
              <a:gd name="connsiteX0" fmla="*/ 0 w 575144"/>
              <a:gd name="connsiteY0" fmla="*/ 394710 h 394710"/>
              <a:gd name="connsiteX1" fmla="*/ 252248 w 575144"/>
              <a:gd name="connsiteY1" fmla="*/ 572 h 394710"/>
              <a:gd name="connsiteX2" fmla="*/ 488731 w 575144"/>
              <a:gd name="connsiteY2" fmla="*/ 300117 h 394710"/>
              <a:gd name="connsiteX3" fmla="*/ 567559 w 575144"/>
              <a:gd name="connsiteY3" fmla="*/ 378945 h 394710"/>
              <a:gd name="connsiteX4" fmla="*/ 567559 w 575144"/>
              <a:gd name="connsiteY4" fmla="*/ 363179 h 394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5144" h="394710">
                <a:moveTo>
                  <a:pt x="0" y="394710"/>
                </a:moveTo>
                <a:cubicBezTo>
                  <a:pt x="85396" y="205524"/>
                  <a:pt x="170793" y="16338"/>
                  <a:pt x="252248" y="572"/>
                </a:cubicBezTo>
                <a:cubicBezTo>
                  <a:pt x="333703" y="-15194"/>
                  <a:pt x="488731" y="300117"/>
                  <a:pt x="488731" y="300117"/>
                </a:cubicBezTo>
                <a:cubicBezTo>
                  <a:pt x="541283" y="363179"/>
                  <a:pt x="567559" y="378945"/>
                  <a:pt x="567559" y="378945"/>
                </a:cubicBezTo>
                <a:cubicBezTo>
                  <a:pt x="580697" y="389455"/>
                  <a:pt x="574128" y="376317"/>
                  <a:pt x="567559" y="363179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38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652E094-C034-D240-A00A-10B9C93168C8}"/>
              </a:ext>
            </a:extLst>
          </p:cNvPr>
          <p:cNvSpPr txBox="1"/>
          <p:nvPr/>
        </p:nvSpPr>
        <p:spPr>
          <a:xfrm>
            <a:off x="437257" y="337047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l’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378DD75-0ACC-2B4C-9E03-FCB5FB9079EB}"/>
              </a:ext>
            </a:extLst>
          </p:cNvPr>
          <p:cNvSpPr txBox="1"/>
          <p:nvPr/>
        </p:nvSpPr>
        <p:spPr>
          <a:xfrm>
            <a:off x="1465024" y="337047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i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B84E1D2-3432-0D4B-BD76-C72A3DFEF036}"/>
              </a:ext>
            </a:extLst>
          </p:cNvPr>
          <p:cNvSpPr txBox="1"/>
          <p:nvPr/>
        </p:nvSpPr>
        <p:spPr>
          <a:xfrm>
            <a:off x="1807667" y="337047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lo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FFDF000-7DCD-974F-AA5F-1BD8908C1612}"/>
              </a:ext>
            </a:extLst>
          </p:cNvPr>
          <p:cNvSpPr txBox="1"/>
          <p:nvPr/>
        </p:nvSpPr>
        <p:spPr>
          <a:xfrm>
            <a:off x="408914" y="9952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3C5DDA4-7098-3546-974F-10698A61D3D3}"/>
              </a:ext>
            </a:extLst>
          </p:cNvPr>
          <p:cNvSpPr txBox="1"/>
          <p:nvPr/>
        </p:nvSpPr>
        <p:spPr>
          <a:xfrm>
            <a:off x="1656910" y="9952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4AD7C9BF-F5E9-124A-AA49-8A058E54D7C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662" y="1285961"/>
            <a:ext cx="5151273" cy="3837831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0D6CD44-E48B-8440-9924-90BB95F50376}"/>
              </a:ext>
            </a:extLst>
          </p:cNvPr>
          <p:cNvSpPr txBox="1"/>
          <p:nvPr/>
        </p:nvSpPr>
        <p:spPr>
          <a:xfrm>
            <a:off x="8346292" y="242004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chemeClr val="bg2">
                    <a:lumMod val="75000"/>
                  </a:schemeClr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t</a:t>
            </a:r>
            <a:endParaRPr lang="fr-FR" sz="9600" dirty="0">
              <a:solidFill>
                <a:schemeClr val="bg2">
                  <a:lumMod val="75000"/>
                </a:schemeClr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7987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4.81481E-6 L -0.46159 0.12871 L -0.46159 0.12894 " pathEditMode="relative" rAng="0" ptsTypes="A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86" y="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E8CFB25-80A4-A544-A8DB-A303376140C9}"/>
              </a:ext>
            </a:extLst>
          </p:cNvPr>
          <p:cNvSpPr txBox="1"/>
          <p:nvPr/>
        </p:nvSpPr>
        <p:spPr>
          <a:xfrm>
            <a:off x="1833515" y="51143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7420ED4-78D1-BE42-9DCD-2D60E9C1E5A8}"/>
              </a:ext>
            </a:extLst>
          </p:cNvPr>
          <p:cNvSpPr txBox="1"/>
          <p:nvPr/>
        </p:nvSpPr>
        <p:spPr>
          <a:xfrm>
            <a:off x="766081" y="51143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cxnSp>
        <p:nvCxnSpPr>
          <p:cNvPr id="4" name="Connecteur droit 3">
            <a:extLst>
              <a:ext uri="{FF2B5EF4-FFF2-40B4-BE49-F238E27FC236}">
                <a16:creationId xmlns:a16="http://schemas.microsoft.com/office/drawing/2014/main" id="{4D52B40C-17FA-864E-BB2E-5911861EAAEF}"/>
              </a:ext>
            </a:extLst>
          </p:cNvPr>
          <p:cNvCxnSpPr/>
          <p:nvPr/>
        </p:nvCxnSpPr>
        <p:spPr>
          <a:xfrm>
            <a:off x="976989" y="1348445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>
            <a:extLst>
              <a:ext uri="{FF2B5EF4-FFF2-40B4-BE49-F238E27FC236}">
                <a16:creationId xmlns:a16="http://schemas.microsoft.com/office/drawing/2014/main" id="{CD2E309A-4637-2843-B864-9A34F042B72D}"/>
              </a:ext>
            </a:extLst>
          </p:cNvPr>
          <p:cNvSpPr txBox="1"/>
          <p:nvPr/>
        </p:nvSpPr>
        <p:spPr>
          <a:xfrm>
            <a:off x="2120855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lo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90EEDB-AF92-8B4E-8BE6-49492D53938C}"/>
              </a:ext>
            </a:extLst>
          </p:cNvPr>
          <p:cNvSpPr txBox="1"/>
          <p:nvPr/>
        </p:nvSpPr>
        <p:spPr>
          <a:xfrm>
            <a:off x="1107389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al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962A7833-BFD4-E548-AC61-4FDAF2ABED2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677" y="621796"/>
            <a:ext cx="4666594" cy="5542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384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47562F9-30F5-3F4C-8572-A68BD202A4FE}"/>
              </a:ext>
            </a:extLst>
          </p:cNvPr>
          <p:cNvSpPr txBox="1"/>
          <p:nvPr/>
        </p:nvSpPr>
        <p:spPr>
          <a:xfrm>
            <a:off x="367287" y="306948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8E115C2-C266-A54B-AE5B-5DF246C43AB5}"/>
              </a:ext>
            </a:extLst>
          </p:cNvPr>
          <p:cNvSpPr txBox="1"/>
          <p:nvPr/>
        </p:nvSpPr>
        <p:spPr>
          <a:xfrm>
            <a:off x="2415917" y="34656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98D494E-A1F3-4A40-82D8-FA684DB244FA}"/>
              </a:ext>
            </a:extLst>
          </p:cNvPr>
          <p:cNvSpPr txBox="1"/>
          <p:nvPr/>
        </p:nvSpPr>
        <p:spPr>
          <a:xfrm>
            <a:off x="754763" y="376046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7E0986A-C7F5-3B4D-801E-33AE75BAEF1A}"/>
              </a:ext>
            </a:extLst>
          </p:cNvPr>
          <p:cNvSpPr txBox="1"/>
          <p:nvPr/>
        </p:nvSpPr>
        <p:spPr>
          <a:xfrm>
            <a:off x="3292387" y="303999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o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42DE5A0-4590-1345-AA73-8F75E0D3E359}"/>
              </a:ext>
            </a:extLst>
          </p:cNvPr>
          <p:cNvSpPr txBox="1"/>
          <p:nvPr/>
        </p:nvSpPr>
        <p:spPr>
          <a:xfrm>
            <a:off x="2415916" y="306948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ri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BB473EF-7C33-F443-84A1-D5F66B03F86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845" y="1277371"/>
            <a:ext cx="7216994" cy="3525247"/>
          </a:xfrm>
          <a:prstGeom prst="rect">
            <a:avLst/>
          </a:prstGeom>
        </p:spPr>
      </p:pic>
      <p:sp>
        <p:nvSpPr>
          <p:cNvPr id="8" name="Flèche vers la droite 7">
            <a:extLst>
              <a:ext uri="{FF2B5EF4-FFF2-40B4-BE49-F238E27FC236}">
                <a16:creationId xmlns:a16="http://schemas.microsoft.com/office/drawing/2014/main" id="{BDE9A919-AF1D-5E43-A80C-130753C96B60}"/>
              </a:ext>
            </a:extLst>
          </p:cNvPr>
          <p:cNvSpPr/>
          <p:nvPr/>
        </p:nvSpPr>
        <p:spPr>
          <a:xfrm rot="18996558">
            <a:off x="6848107" y="4495190"/>
            <a:ext cx="1034651" cy="61485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135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58BD93E-4F35-4C45-BD09-BE922072F691}"/>
              </a:ext>
            </a:extLst>
          </p:cNvPr>
          <p:cNvSpPr txBox="1"/>
          <p:nvPr/>
        </p:nvSpPr>
        <p:spPr>
          <a:xfrm>
            <a:off x="871784" y="303794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cxnSp>
        <p:nvCxnSpPr>
          <p:cNvPr id="4" name="Connecteur droit 3">
            <a:extLst>
              <a:ext uri="{FF2B5EF4-FFF2-40B4-BE49-F238E27FC236}">
                <a16:creationId xmlns:a16="http://schemas.microsoft.com/office/drawing/2014/main" id="{5C84F011-28F9-F545-BF69-56CB4EABE009}"/>
              </a:ext>
            </a:extLst>
          </p:cNvPr>
          <p:cNvCxnSpPr/>
          <p:nvPr/>
        </p:nvCxnSpPr>
        <p:spPr>
          <a:xfrm>
            <a:off x="2589277" y="4319752"/>
            <a:ext cx="898634" cy="0"/>
          </a:xfrm>
          <a:prstGeom prst="lin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>
            <a:extLst>
              <a:ext uri="{FF2B5EF4-FFF2-40B4-BE49-F238E27FC236}">
                <a16:creationId xmlns:a16="http://schemas.microsoft.com/office/drawing/2014/main" id="{5E2A7448-29B6-8447-A42B-4363E4EA39D3}"/>
              </a:ext>
            </a:extLst>
          </p:cNvPr>
          <p:cNvSpPr txBox="1"/>
          <p:nvPr/>
        </p:nvSpPr>
        <p:spPr>
          <a:xfrm>
            <a:off x="771195" y="43976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A588DF4-881C-8545-A002-6080ED58CC63}"/>
              </a:ext>
            </a:extLst>
          </p:cNvPr>
          <p:cNvSpPr txBox="1"/>
          <p:nvPr/>
        </p:nvSpPr>
        <p:spPr>
          <a:xfrm>
            <a:off x="2019517" y="43976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46359FF-4B35-154F-AB56-7E844297D980}"/>
              </a:ext>
            </a:extLst>
          </p:cNvPr>
          <p:cNvSpPr txBox="1"/>
          <p:nvPr/>
        </p:nvSpPr>
        <p:spPr>
          <a:xfrm>
            <a:off x="3219436" y="304202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a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48494CA-5F9E-E84C-B3D0-C8D09E9B0E24}"/>
              </a:ext>
            </a:extLst>
          </p:cNvPr>
          <p:cNvSpPr txBox="1"/>
          <p:nvPr/>
        </p:nvSpPr>
        <p:spPr>
          <a:xfrm>
            <a:off x="3874833" y="303794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lo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4B4CDC77-9AA5-F54B-83AF-1B0172AD112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485" y="1130266"/>
            <a:ext cx="5969515" cy="3815365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EE77A8B7-6098-F240-8232-695D26A17E42}"/>
              </a:ext>
            </a:extLst>
          </p:cNvPr>
          <p:cNvSpPr txBox="1"/>
          <p:nvPr/>
        </p:nvSpPr>
        <p:spPr>
          <a:xfrm>
            <a:off x="2584837" y="3037949"/>
            <a:ext cx="9328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chemeClr val="bg2">
                    <a:lumMod val="75000"/>
                  </a:schemeClr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3645962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398</Words>
  <Application>Microsoft Macintosh PowerPoint</Application>
  <PresentationFormat>Grand écran</PresentationFormat>
  <Paragraphs>213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0" baseType="lpstr">
      <vt:lpstr>Arial</vt:lpstr>
      <vt:lpstr>Ayuthaya</vt:lpstr>
      <vt:lpstr>Calibri</vt:lpstr>
      <vt:lpstr>Calibri Light</vt:lpstr>
      <vt:lpstr>Casual</vt:lpstr>
      <vt:lpstr>GE typo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 jimenez</dc:creator>
  <cp:lastModifiedBy>martine jimenez</cp:lastModifiedBy>
  <cp:revision>58</cp:revision>
  <dcterms:created xsi:type="dcterms:W3CDTF">2025-06-09T06:01:13Z</dcterms:created>
  <dcterms:modified xsi:type="dcterms:W3CDTF">2026-09-22T15:34:10Z</dcterms:modified>
</cp:coreProperties>
</file>