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34" r:id="rId2"/>
    <p:sldId id="335" r:id="rId3"/>
    <p:sldId id="324" r:id="rId4"/>
    <p:sldId id="313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25" r:id="rId14"/>
    <p:sldId id="259" r:id="rId15"/>
    <p:sldId id="336" r:id="rId16"/>
    <p:sldId id="277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37" r:id="rId26"/>
    <p:sldId id="346" r:id="rId27"/>
    <p:sldId id="348" r:id="rId28"/>
    <p:sldId id="347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471"/>
    <a:srgbClr val="950405"/>
    <a:srgbClr val="AF0204"/>
    <a:srgbClr val="C02444"/>
    <a:srgbClr val="4E0605"/>
    <a:srgbClr val="AB0204"/>
    <a:srgbClr val="FF888C"/>
    <a:srgbClr val="FA7F7E"/>
    <a:srgbClr val="EA08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5994"/>
  </p:normalViewPr>
  <p:slideViewPr>
    <p:cSldViewPr snapToGrid="0" snapToObjects="1">
      <p:cViewPr varScale="1">
        <p:scale>
          <a:sx n="93" d="100"/>
          <a:sy n="93" d="100"/>
        </p:scale>
        <p:origin x="21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90E6B6-8D01-A548-A0C2-72620C578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8B646AE-CAB1-7A40-8676-93EF830E9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3E837-F053-314C-979E-C5B7E801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405171-5922-6644-A029-25445C9C3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41FD9E-F3F6-5A4D-8F85-A1CF4D405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843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94770E-AEB6-CE4B-919F-94D5F237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947911-0FF3-0C45-AB42-114003A81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438384-015E-9345-81EF-ADA556571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74BD8D-AF85-2D40-A281-2CB840A7D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2972FD-1C16-474B-B0EA-36C84B2B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615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3E47F4-9161-6245-8923-FCD09A690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B38670-F571-E447-ACFE-0385083AB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427BA5-4161-3445-9DCF-CBBCC1987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69E02A-FF6E-B246-9F38-C9A7D59B0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AADAD0-235B-A743-B62C-831D299D1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944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4CF36-C700-FC43-AB3C-F4A8C333E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DBADC1-84A6-BF45-B524-E8C165C515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3BD39E-CD3D-7A46-B941-9E88946AE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0006F9-0EBD-DF4A-9540-1937FFB37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ABFBB3-F1A9-7A4F-BCC1-90D97576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50291F-D0FC-C443-ADE5-199F5EA1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22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F3AC4-7B45-9045-8910-D25576AA8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D6DBFB-1CC0-0B40-A2FE-F47B7D3A7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092BBB-DD69-3C48-8782-0202A494C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D762542-72F5-6B4E-90B9-ACBEFE15CE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60B4503-2877-FD4E-980E-0DC1F5B3E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7526DD2-E0D9-284F-98CE-5C49E51C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D813908-89D8-474A-BCC0-937720577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78A3DE6-8EFB-0548-8CE0-CBB09A62B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86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A95C30-2AFF-AC40-8D33-4E44C0B5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49C91D5-2718-874B-8CDC-78E68053E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4ED3F30-ED68-6B4A-8F6C-5D7BD3EB9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7ED32E0-42C1-7246-BF20-484C7C0E4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89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08D926F-E6A8-1345-A2B8-FD97D90AA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7BC067-0FC2-A744-B5A3-C0BC8A6A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BF0B37-0529-A045-A947-4295B67DB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100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6A51E-E5FE-A140-9B21-00F6BE21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D17DA6-D642-C944-A8D2-43A1D6529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CBC6ED-0DD1-9240-A5A7-9516315A3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FE5BDB-A3D7-844E-AF4F-FBCBFAB3C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89377A-5294-7D4C-A058-3BE655DD4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2EC39D-9A06-2E4A-8A83-7734D3B67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335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7C989-8EFE-8048-81CF-1E18EA66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E2F8A76-CA7E-9340-B4CE-DB6A18DD89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6BD0E64-8970-D849-9B9B-5BB45E78A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3A3209-BEF9-C742-A07E-2809D6104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5F70F6-6454-FE4E-9F1F-DA930C465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D7CBB3-BB67-E849-8101-5125205CE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588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493C5B-C863-4A42-9C42-6E6C2BA8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12E9DD-2819-FC42-90E2-EBEE28B31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2D384-E49B-4B46-A032-A849EB2F6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49A408-9084-B04E-A8FE-CAC120162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F21A9C-55B4-CA4A-9C95-7D3D7CE8D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3769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DEECB40-5763-7045-9194-89E87F1F05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942319-E090-4241-81E7-B9FB6BBEF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7196E5-C3E8-3741-A330-31406ECCE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89FF11-0978-A543-95D9-4FBB3786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7DCDDD-AB5B-EC40-B22D-05ADE927E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040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2E9B92C-228D-364D-B97B-AEAFCEBB3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B14F33-ACF6-9B4B-8D4D-1663405D2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2E093-4CA8-0844-B63F-D53D163EC5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625CC-BC6C-974A-A2C1-869381EC833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C22B2D-EFAF-E248-BF74-460D957CA4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52EF93-F5F0-A145-A072-D67890A57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641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tif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3920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4421244" y="4006181"/>
            <a:ext cx="152716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7281349" y="4047365"/>
            <a:ext cx="15162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0002660" y="410974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78F27AE-3406-5F4A-B52D-2622963818B1}"/>
              </a:ext>
            </a:extLst>
          </p:cNvPr>
          <p:cNvCxnSpPr>
            <a:cxnSpLocks/>
          </p:cNvCxnSpPr>
          <p:nvPr/>
        </p:nvCxnSpPr>
        <p:spPr>
          <a:xfrm>
            <a:off x="1389431" y="6019594"/>
            <a:ext cx="15134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60EEF7-0E84-4B42-9E07-605E85913003}"/>
              </a:ext>
            </a:extLst>
          </p:cNvPr>
          <p:cNvCxnSpPr>
            <a:cxnSpLocks/>
          </p:cNvCxnSpPr>
          <p:nvPr/>
        </p:nvCxnSpPr>
        <p:spPr>
          <a:xfrm flipV="1">
            <a:off x="7661464" y="6030164"/>
            <a:ext cx="1410942" cy="1057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97E94C4-5C96-DF44-A71F-82C3C1C9F276}"/>
              </a:ext>
            </a:extLst>
          </p:cNvPr>
          <p:cNvCxnSpPr>
            <a:cxnSpLocks/>
          </p:cNvCxnSpPr>
          <p:nvPr/>
        </p:nvCxnSpPr>
        <p:spPr>
          <a:xfrm>
            <a:off x="4582502" y="6019594"/>
            <a:ext cx="1758341" cy="211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2DA6503-CC98-FB41-9680-BD5CA8BB0223}"/>
              </a:ext>
            </a:extLst>
          </p:cNvPr>
          <p:cNvCxnSpPr>
            <a:cxnSpLocks/>
          </p:cNvCxnSpPr>
          <p:nvPr/>
        </p:nvCxnSpPr>
        <p:spPr>
          <a:xfrm>
            <a:off x="10162163" y="6001336"/>
            <a:ext cx="172410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795789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0036532F-1534-F44E-9DDD-64D065F891C5}"/>
              </a:ext>
            </a:extLst>
          </p:cNvPr>
          <p:cNvCxnSpPr>
            <a:cxnSpLocks/>
          </p:cNvCxnSpPr>
          <p:nvPr/>
        </p:nvCxnSpPr>
        <p:spPr>
          <a:xfrm>
            <a:off x="4580498" y="6030164"/>
            <a:ext cx="1758341" cy="211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313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4421244" y="4006181"/>
            <a:ext cx="152716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7281349" y="4047365"/>
            <a:ext cx="15162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0002660" y="410974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78F27AE-3406-5F4A-B52D-2622963818B1}"/>
              </a:ext>
            </a:extLst>
          </p:cNvPr>
          <p:cNvCxnSpPr>
            <a:cxnSpLocks/>
          </p:cNvCxnSpPr>
          <p:nvPr/>
        </p:nvCxnSpPr>
        <p:spPr>
          <a:xfrm>
            <a:off x="1389431" y="6019594"/>
            <a:ext cx="15134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60EEF7-0E84-4B42-9E07-605E85913003}"/>
              </a:ext>
            </a:extLst>
          </p:cNvPr>
          <p:cNvCxnSpPr>
            <a:cxnSpLocks/>
          </p:cNvCxnSpPr>
          <p:nvPr/>
        </p:nvCxnSpPr>
        <p:spPr>
          <a:xfrm flipV="1">
            <a:off x="7661464" y="6030164"/>
            <a:ext cx="1410942" cy="1057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97E94C4-5C96-DF44-A71F-82C3C1C9F276}"/>
              </a:ext>
            </a:extLst>
          </p:cNvPr>
          <p:cNvCxnSpPr>
            <a:cxnSpLocks/>
          </p:cNvCxnSpPr>
          <p:nvPr/>
        </p:nvCxnSpPr>
        <p:spPr>
          <a:xfrm>
            <a:off x="4582502" y="6019594"/>
            <a:ext cx="1758341" cy="211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2DA6503-CC98-FB41-9680-BD5CA8BB0223}"/>
              </a:ext>
            </a:extLst>
          </p:cNvPr>
          <p:cNvCxnSpPr>
            <a:cxnSpLocks/>
          </p:cNvCxnSpPr>
          <p:nvPr/>
        </p:nvCxnSpPr>
        <p:spPr>
          <a:xfrm>
            <a:off x="10162163" y="6001336"/>
            <a:ext cx="172410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795789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0036532F-1534-F44E-9DDD-64D065F891C5}"/>
              </a:ext>
            </a:extLst>
          </p:cNvPr>
          <p:cNvCxnSpPr>
            <a:cxnSpLocks/>
          </p:cNvCxnSpPr>
          <p:nvPr/>
        </p:nvCxnSpPr>
        <p:spPr>
          <a:xfrm>
            <a:off x="4580498" y="6030164"/>
            <a:ext cx="1758341" cy="211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lèche vers la droite 4">
            <a:extLst>
              <a:ext uri="{FF2B5EF4-FFF2-40B4-BE49-F238E27FC236}">
                <a16:creationId xmlns:a16="http://schemas.microsoft.com/office/drawing/2014/main" id="{C01C77D3-0B62-6D4B-98E3-B0618E634475}"/>
              </a:ext>
            </a:extLst>
          </p:cNvPr>
          <p:cNvSpPr/>
          <p:nvPr/>
        </p:nvSpPr>
        <p:spPr>
          <a:xfrm rot="1376391">
            <a:off x="8273549" y="180826"/>
            <a:ext cx="498495" cy="22299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294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795789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0036532F-1534-F44E-9DDD-64D065F891C5}"/>
              </a:ext>
            </a:extLst>
          </p:cNvPr>
          <p:cNvCxnSpPr>
            <a:cxnSpLocks/>
          </p:cNvCxnSpPr>
          <p:nvPr/>
        </p:nvCxnSpPr>
        <p:spPr>
          <a:xfrm>
            <a:off x="1553328" y="1961058"/>
            <a:ext cx="1758341" cy="211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575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60EEF7-0E84-4B42-9E07-605E85913003}"/>
              </a:ext>
            </a:extLst>
          </p:cNvPr>
          <p:cNvCxnSpPr>
            <a:cxnSpLocks/>
          </p:cNvCxnSpPr>
          <p:nvPr/>
        </p:nvCxnSpPr>
        <p:spPr>
          <a:xfrm flipV="1">
            <a:off x="7083927" y="2025561"/>
            <a:ext cx="1410942" cy="1057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061349" y="4916380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795789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</p:spTree>
    <p:extLst>
      <p:ext uri="{BB962C8B-B14F-4D97-AF65-F5344CB8AC3E}">
        <p14:creationId xmlns:p14="http://schemas.microsoft.com/office/powerpoint/2010/main" val="2845378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2DA6503-CC98-FB41-9680-BD5CA8BB0223}"/>
              </a:ext>
            </a:extLst>
          </p:cNvPr>
          <p:cNvCxnSpPr>
            <a:cxnSpLocks/>
          </p:cNvCxnSpPr>
          <p:nvPr/>
        </p:nvCxnSpPr>
        <p:spPr>
          <a:xfrm>
            <a:off x="9833817" y="1971628"/>
            <a:ext cx="172410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795789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</p:spTree>
    <p:extLst>
      <p:ext uri="{BB962C8B-B14F-4D97-AF65-F5344CB8AC3E}">
        <p14:creationId xmlns:p14="http://schemas.microsoft.com/office/powerpoint/2010/main" val="2035069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2DA6503-CC98-FB41-9680-BD5CA8BB0223}"/>
              </a:ext>
            </a:extLst>
          </p:cNvPr>
          <p:cNvCxnSpPr>
            <a:cxnSpLocks/>
          </p:cNvCxnSpPr>
          <p:nvPr/>
        </p:nvCxnSpPr>
        <p:spPr>
          <a:xfrm>
            <a:off x="1496033" y="3995611"/>
            <a:ext cx="172410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795789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</p:spTree>
    <p:extLst>
      <p:ext uri="{BB962C8B-B14F-4D97-AF65-F5344CB8AC3E}">
        <p14:creationId xmlns:p14="http://schemas.microsoft.com/office/powerpoint/2010/main" val="1993471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4421244" y="4006181"/>
            <a:ext cx="152716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2DA6503-CC98-FB41-9680-BD5CA8BB0223}"/>
              </a:ext>
            </a:extLst>
          </p:cNvPr>
          <p:cNvCxnSpPr>
            <a:cxnSpLocks/>
          </p:cNvCxnSpPr>
          <p:nvPr/>
        </p:nvCxnSpPr>
        <p:spPr>
          <a:xfrm>
            <a:off x="4410191" y="4006181"/>
            <a:ext cx="172410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948160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</p:spTree>
    <p:extLst>
      <p:ext uri="{BB962C8B-B14F-4D97-AF65-F5344CB8AC3E}">
        <p14:creationId xmlns:p14="http://schemas.microsoft.com/office/powerpoint/2010/main" val="1188215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4421244" y="4006181"/>
            <a:ext cx="152716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7281349" y="4047365"/>
            <a:ext cx="15162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2DA6503-CC98-FB41-9680-BD5CA8BB0223}"/>
              </a:ext>
            </a:extLst>
          </p:cNvPr>
          <p:cNvCxnSpPr>
            <a:cxnSpLocks/>
          </p:cNvCxnSpPr>
          <p:nvPr/>
        </p:nvCxnSpPr>
        <p:spPr>
          <a:xfrm>
            <a:off x="7281349" y="4047365"/>
            <a:ext cx="172410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795789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</p:spTree>
    <p:extLst>
      <p:ext uri="{BB962C8B-B14F-4D97-AF65-F5344CB8AC3E}">
        <p14:creationId xmlns:p14="http://schemas.microsoft.com/office/powerpoint/2010/main" val="1082592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4421244" y="4006181"/>
            <a:ext cx="152716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7281349" y="4047365"/>
            <a:ext cx="15162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0002660" y="410974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2DA6503-CC98-FB41-9680-BD5CA8BB0223}"/>
              </a:ext>
            </a:extLst>
          </p:cNvPr>
          <p:cNvCxnSpPr>
            <a:cxnSpLocks/>
          </p:cNvCxnSpPr>
          <p:nvPr/>
        </p:nvCxnSpPr>
        <p:spPr>
          <a:xfrm>
            <a:off x="10066154" y="4109744"/>
            <a:ext cx="197961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85215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</p:spTree>
    <p:extLst>
      <p:ext uri="{BB962C8B-B14F-4D97-AF65-F5344CB8AC3E}">
        <p14:creationId xmlns:p14="http://schemas.microsoft.com/office/powerpoint/2010/main" val="2141201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4421244" y="4006181"/>
            <a:ext cx="152716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7281349" y="4047365"/>
            <a:ext cx="15162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0002660" y="410974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78F27AE-3406-5F4A-B52D-2622963818B1}"/>
              </a:ext>
            </a:extLst>
          </p:cNvPr>
          <p:cNvCxnSpPr>
            <a:cxnSpLocks/>
          </p:cNvCxnSpPr>
          <p:nvPr/>
        </p:nvCxnSpPr>
        <p:spPr>
          <a:xfrm>
            <a:off x="1389431" y="6019594"/>
            <a:ext cx="15134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2DA6503-CC98-FB41-9680-BD5CA8BB0223}"/>
              </a:ext>
            </a:extLst>
          </p:cNvPr>
          <p:cNvCxnSpPr>
            <a:cxnSpLocks/>
          </p:cNvCxnSpPr>
          <p:nvPr/>
        </p:nvCxnSpPr>
        <p:spPr>
          <a:xfrm>
            <a:off x="1389431" y="6019594"/>
            <a:ext cx="172410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625356" y="489457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</p:spTree>
    <p:extLst>
      <p:ext uri="{BB962C8B-B14F-4D97-AF65-F5344CB8AC3E}">
        <p14:creationId xmlns:p14="http://schemas.microsoft.com/office/powerpoint/2010/main" val="490014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4421244" y="4006181"/>
            <a:ext cx="152716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7281349" y="4047365"/>
            <a:ext cx="15162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0002660" y="410974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78F27AE-3406-5F4A-B52D-2622963818B1}"/>
              </a:ext>
            </a:extLst>
          </p:cNvPr>
          <p:cNvCxnSpPr>
            <a:cxnSpLocks/>
          </p:cNvCxnSpPr>
          <p:nvPr/>
        </p:nvCxnSpPr>
        <p:spPr>
          <a:xfrm>
            <a:off x="1389431" y="6019594"/>
            <a:ext cx="15134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97E94C4-5C96-DF44-A71F-82C3C1C9F276}"/>
              </a:ext>
            </a:extLst>
          </p:cNvPr>
          <p:cNvCxnSpPr>
            <a:cxnSpLocks/>
          </p:cNvCxnSpPr>
          <p:nvPr/>
        </p:nvCxnSpPr>
        <p:spPr>
          <a:xfrm>
            <a:off x="4582502" y="6019594"/>
            <a:ext cx="1758341" cy="211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795789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</p:spTree>
    <p:extLst>
      <p:ext uri="{BB962C8B-B14F-4D97-AF65-F5344CB8AC3E}">
        <p14:creationId xmlns:p14="http://schemas.microsoft.com/office/powerpoint/2010/main" val="114356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4421244" y="4006181"/>
            <a:ext cx="152716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7281349" y="4047365"/>
            <a:ext cx="15162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0002660" y="410974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78F27AE-3406-5F4A-B52D-2622963818B1}"/>
              </a:ext>
            </a:extLst>
          </p:cNvPr>
          <p:cNvCxnSpPr>
            <a:cxnSpLocks/>
          </p:cNvCxnSpPr>
          <p:nvPr/>
        </p:nvCxnSpPr>
        <p:spPr>
          <a:xfrm>
            <a:off x="1389431" y="6019594"/>
            <a:ext cx="15134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60EEF7-0E84-4B42-9E07-605E85913003}"/>
              </a:ext>
            </a:extLst>
          </p:cNvPr>
          <p:cNvCxnSpPr>
            <a:cxnSpLocks/>
          </p:cNvCxnSpPr>
          <p:nvPr/>
        </p:nvCxnSpPr>
        <p:spPr>
          <a:xfrm flipV="1">
            <a:off x="7661464" y="6030164"/>
            <a:ext cx="1410942" cy="1057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97E94C4-5C96-DF44-A71F-82C3C1C9F276}"/>
              </a:ext>
            </a:extLst>
          </p:cNvPr>
          <p:cNvCxnSpPr>
            <a:cxnSpLocks/>
          </p:cNvCxnSpPr>
          <p:nvPr/>
        </p:nvCxnSpPr>
        <p:spPr>
          <a:xfrm>
            <a:off x="4582502" y="6019594"/>
            <a:ext cx="1758341" cy="211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2DA6503-CC98-FB41-9680-BD5CA8BB0223}"/>
              </a:ext>
            </a:extLst>
          </p:cNvPr>
          <p:cNvCxnSpPr>
            <a:cxnSpLocks/>
          </p:cNvCxnSpPr>
          <p:nvPr/>
        </p:nvCxnSpPr>
        <p:spPr>
          <a:xfrm>
            <a:off x="7661464" y="6051304"/>
            <a:ext cx="172410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795789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0036532F-1534-F44E-9DDD-64D065F891C5}"/>
              </a:ext>
            </a:extLst>
          </p:cNvPr>
          <p:cNvCxnSpPr>
            <a:cxnSpLocks/>
          </p:cNvCxnSpPr>
          <p:nvPr/>
        </p:nvCxnSpPr>
        <p:spPr>
          <a:xfrm>
            <a:off x="4580498" y="6030164"/>
            <a:ext cx="1758341" cy="211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155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175936" y="286900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134297" y="284064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8828415" y="2749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065731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340843" y="370759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433116" y="465453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4421244" y="4006181"/>
            <a:ext cx="152716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7281349" y="4047365"/>
            <a:ext cx="15162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0002660" y="410974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78F27AE-3406-5F4A-B52D-2622963818B1}"/>
              </a:ext>
            </a:extLst>
          </p:cNvPr>
          <p:cNvCxnSpPr>
            <a:cxnSpLocks/>
          </p:cNvCxnSpPr>
          <p:nvPr/>
        </p:nvCxnSpPr>
        <p:spPr>
          <a:xfrm>
            <a:off x="1389431" y="6019594"/>
            <a:ext cx="15134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60EEF7-0E84-4B42-9E07-605E85913003}"/>
              </a:ext>
            </a:extLst>
          </p:cNvPr>
          <p:cNvCxnSpPr>
            <a:cxnSpLocks/>
          </p:cNvCxnSpPr>
          <p:nvPr/>
        </p:nvCxnSpPr>
        <p:spPr>
          <a:xfrm flipV="1">
            <a:off x="7661464" y="6030164"/>
            <a:ext cx="1410942" cy="1057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97E94C4-5C96-DF44-A71F-82C3C1C9F276}"/>
              </a:ext>
            </a:extLst>
          </p:cNvPr>
          <p:cNvCxnSpPr>
            <a:cxnSpLocks/>
          </p:cNvCxnSpPr>
          <p:nvPr/>
        </p:nvCxnSpPr>
        <p:spPr>
          <a:xfrm>
            <a:off x="4582502" y="6019594"/>
            <a:ext cx="1758341" cy="2114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312EBAB-ED68-364E-9D7F-3C12F9429349}"/>
              </a:ext>
            </a:extLst>
          </p:cNvPr>
          <p:cNvSpPr txBox="1"/>
          <p:nvPr/>
        </p:nvSpPr>
        <p:spPr>
          <a:xfrm>
            <a:off x="6134297" y="487425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2DA6503-CC98-FB41-9680-BD5CA8BB0223}"/>
              </a:ext>
            </a:extLst>
          </p:cNvPr>
          <p:cNvCxnSpPr>
            <a:cxnSpLocks/>
          </p:cNvCxnSpPr>
          <p:nvPr/>
        </p:nvCxnSpPr>
        <p:spPr>
          <a:xfrm>
            <a:off x="10162163" y="6001336"/>
            <a:ext cx="172410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8F704AE6-FC8E-084C-8625-718B6FA74324}"/>
              </a:ext>
            </a:extLst>
          </p:cNvPr>
          <p:cNvSpPr txBox="1"/>
          <p:nvPr/>
        </p:nvSpPr>
        <p:spPr>
          <a:xfrm>
            <a:off x="8795789" y="485741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0036532F-1534-F44E-9DDD-64D065F891C5}"/>
              </a:ext>
            </a:extLst>
          </p:cNvPr>
          <p:cNvCxnSpPr>
            <a:cxnSpLocks/>
          </p:cNvCxnSpPr>
          <p:nvPr/>
        </p:nvCxnSpPr>
        <p:spPr>
          <a:xfrm>
            <a:off x="4580498" y="6030164"/>
            <a:ext cx="1758341" cy="211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538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08914" y="9952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67255" y="9227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6356910" y="86543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365506" y="286082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267255" y="271249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027705" y="26241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9047560" y="26447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228913" y="4680032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0F2DE9C-1F8E-0845-8E96-6F448C657BB7}"/>
              </a:ext>
            </a:extLst>
          </p:cNvPr>
          <p:cNvSpPr txBox="1"/>
          <p:nvPr/>
        </p:nvSpPr>
        <p:spPr>
          <a:xfrm>
            <a:off x="4441903" y="-40988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254003" y="347504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ACAE20A-C5E3-9043-875D-61651FD82568}"/>
              </a:ext>
            </a:extLst>
          </p:cNvPr>
          <p:cNvSpPr txBox="1"/>
          <p:nvPr/>
        </p:nvSpPr>
        <p:spPr>
          <a:xfrm>
            <a:off x="1748803" y="94420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é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E7AD7DA-4703-0D4F-8326-908655509560}"/>
              </a:ext>
            </a:extLst>
          </p:cNvPr>
          <p:cNvSpPr txBox="1"/>
          <p:nvPr/>
        </p:nvSpPr>
        <p:spPr>
          <a:xfrm>
            <a:off x="4507511" y="86027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ro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C15532-4C52-8345-97DC-7F95C9B98393}"/>
              </a:ext>
            </a:extLst>
          </p:cNvPr>
          <p:cNvSpPr txBox="1"/>
          <p:nvPr/>
        </p:nvSpPr>
        <p:spPr>
          <a:xfrm>
            <a:off x="7529921" y="79948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li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8332ADB-3C90-734E-A81A-32A2BE71807C}"/>
              </a:ext>
            </a:extLst>
          </p:cNvPr>
          <p:cNvSpPr txBox="1"/>
          <p:nvPr/>
        </p:nvSpPr>
        <p:spPr>
          <a:xfrm>
            <a:off x="1712711" y="280146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lu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CD7723-F7F7-1541-83EC-86217F139656}"/>
              </a:ext>
            </a:extLst>
          </p:cNvPr>
          <p:cNvSpPr txBox="1"/>
          <p:nvPr/>
        </p:nvSpPr>
        <p:spPr>
          <a:xfrm>
            <a:off x="4540950" y="271249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lé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9872414-7530-8F49-B7A2-CFA7B5A2688E}"/>
              </a:ext>
            </a:extLst>
          </p:cNvPr>
          <p:cNvSpPr txBox="1"/>
          <p:nvPr/>
        </p:nvSpPr>
        <p:spPr>
          <a:xfrm>
            <a:off x="7251881" y="265209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o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170DA64-FE2D-8341-9CD0-CED1A365CE16}"/>
              </a:ext>
            </a:extLst>
          </p:cNvPr>
          <p:cNvSpPr txBox="1"/>
          <p:nvPr/>
        </p:nvSpPr>
        <p:spPr>
          <a:xfrm>
            <a:off x="10266891" y="25616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al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312E953-EF67-5546-B531-F69C2916DBED}"/>
              </a:ext>
            </a:extLst>
          </p:cNvPr>
          <p:cNvSpPr txBox="1"/>
          <p:nvPr/>
        </p:nvSpPr>
        <p:spPr>
          <a:xfrm>
            <a:off x="4796499" y="458262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ré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FA67710-23CF-6249-AC06-B373E9CC6F74}"/>
              </a:ext>
            </a:extLst>
          </p:cNvPr>
          <p:cNvSpPr txBox="1"/>
          <p:nvPr/>
        </p:nvSpPr>
        <p:spPr>
          <a:xfrm>
            <a:off x="414160" y="470508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01910F4-B3A5-1840-B652-FD8DF4140711}"/>
              </a:ext>
            </a:extLst>
          </p:cNvPr>
          <p:cNvSpPr txBox="1"/>
          <p:nvPr/>
        </p:nvSpPr>
        <p:spPr>
          <a:xfrm>
            <a:off x="1748803" y="460767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a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248498F-F3E9-AB4F-A9A6-7742925774F6}"/>
              </a:ext>
            </a:extLst>
          </p:cNvPr>
          <p:cNvSpPr txBox="1"/>
          <p:nvPr/>
        </p:nvSpPr>
        <p:spPr>
          <a:xfrm>
            <a:off x="9320624" y="81863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785051D-BD5E-EB4C-8728-B7F154452999}"/>
              </a:ext>
            </a:extLst>
          </p:cNvPr>
          <p:cNvSpPr txBox="1"/>
          <p:nvPr/>
        </p:nvSpPr>
        <p:spPr>
          <a:xfrm>
            <a:off x="10655267" y="72122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re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93B8A5C-3EB8-8E46-AB81-DB7673FFDDB4}"/>
              </a:ext>
            </a:extLst>
          </p:cNvPr>
          <p:cNvSpPr txBox="1"/>
          <p:nvPr/>
        </p:nvSpPr>
        <p:spPr>
          <a:xfrm>
            <a:off x="9168427" y="4680032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A807616-006F-9844-9C48-2E3A0775B810}"/>
              </a:ext>
            </a:extLst>
          </p:cNvPr>
          <p:cNvSpPr txBox="1"/>
          <p:nvPr/>
        </p:nvSpPr>
        <p:spPr>
          <a:xfrm>
            <a:off x="10760613" y="464601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1D20880-5D63-1B44-A51E-CD737B11C770}"/>
              </a:ext>
            </a:extLst>
          </p:cNvPr>
          <p:cNvSpPr txBox="1"/>
          <p:nvPr/>
        </p:nvSpPr>
        <p:spPr>
          <a:xfrm>
            <a:off x="6187456" y="4646010"/>
            <a:ext cx="21061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CEDAF63-B695-3C4F-9709-AAA0067FA0D2}"/>
              </a:ext>
            </a:extLst>
          </p:cNvPr>
          <p:cNvSpPr txBox="1"/>
          <p:nvPr/>
        </p:nvSpPr>
        <p:spPr>
          <a:xfrm>
            <a:off x="7731602" y="458349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209226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37" grpId="0"/>
      <p:bldP spid="30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08914" y="9952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67255" y="9227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6356910" y="86543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365506" y="286082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3267255" y="271249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6027705" y="26241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9047560" y="26447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3228913" y="4680032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0F2DE9C-1F8E-0845-8E96-6F448C657BB7}"/>
              </a:ext>
            </a:extLst>
          </p:cNvPr>
          <p:cNvSpPr txBox="1"/>
          <p:nvPr/>
        </p:nvSpPr>
        <p:spPr>
          <a:xfrm>
            <a:off x="4441903" y="-40988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8)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6254003" y="347504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ACAE20A-C5E3-9043-875D-61651FD82568}"/>
              </a:ext>
            </a:extLst>
          </p:cNvPr>
          <p:cNvSpPr txBox="1"/>
          <p:nvPr/>
        </p:nvSpPr>
        <p:spPr>
          <a:xfrm>
            <a:off x="1748803" y="94420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é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E7AD7DA-4703-0D4F-8326-908655509560}"/>
              </a:ext>
            </a:extLst>
          </p:cNvPr>
          <p:cNvSpPr txBox="1"/>
          <p:nvPr/>
        </p:nvSpPr>
        <p:spPr>
          <a:xfrm>
            <a:off x="4507511" y="86027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 err="1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ro</a:t>
            </a:r>
            <a:endParaRPr lang="fr-FR" sz="9600" b="1" dirty="0">
              <a:solidFill>
                <a:srgbClr val="0070C0"/>
              </a:solidFill>
              <a:latin typeface="GE typo" pitchFamily="2" charset="0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C15532-4C52-8345-97DC-7F95C9B98393}"/>
              </a:ext>
            </a:extLst>
          </p:cNvPr>
          <p:cNvSpPr txBox="1"/>
          <p:nvPr/>
        </p:nvSpPr>
        <p:spPr>
          <a:xfrm>
            <a:off x="7529921" y="79948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li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8332ADB-3C90-734E-A81A-32A2BE71807C}"/>
              </a:ext>
            </a:extLst>
          </p:cNvPr>
          <p:cNvSpPr txBox="1"/>
          <p:nvPr/>
        </p:nvSpPr>
        <p:spPr>
          <a:xfrm>
            <a:off x="1712711" y="280146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lu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CD7723-F7F7-1541-83EC-86217F139656}"/>
              </a:ext>
            </a:extLst>
          </p:cNvPr>
          <p:cNvSpPr txBox="1"/>
          <p:nvPr/>
        </p:nvSpPr>
        <p:spPr>
          <a:xfrm>
            <a:off x="4540950" y="271249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lé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9872414-7530-8F49-B7A2-CFA7B5A2688E}"/>
              </a:ext>
            </a:extLst>
          </p:cNvPr>
          <p:cNvSpPr txBox="1"/>
          <p:nvPr/>
        </p:nvSpPr>
        <p:spPr>
          <a:xfrm>
            <a:off x="7251881" y="265209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o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170DA64-FE2D-8341-9CD0-CED1A365CE16}"/>
              </a:ext>
            </a:extLst>
          </p:cNvPr>
          <p:cNvSpPr txBox="1"/>
          <p:nvPr/>
        </p:nvSpPr>
        <p:spPr>
          <a:xfrm>
            <a:off x="10266891" y="25616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al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312E953-EF67-5546-B531-F69C2916DBED}"/>
              </a:ext>
            </a:extLst>
          </p:cNvPr>
          <p:cNvSpPr txBox="1"/>
          <p:nvPr/>
        </p:nvSpPr>
        <p:spPr>
          <a:xfrm>
            <a:off x="4796499" y="458262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ré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FA67710-23CF-6249-AC06-B373E9CC6F74}"/>
              </a:ext>
            </a:extLst>
          </p:cNvPr>
          <p:cNvSpPr txBox="1"/>
          <p:nvPr/>
        </p:nvSpPr>
        <p:spPr>
          <a:xfrm>
            <a:off x="414160" y="470508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01910F4-B3A5-1840-B652-FD8DF4140711}"/>
              </a:ext>
            </a:extLst>
          </p:cNvPr>
          <p:cNvSpPr txBox="1"/>
          <p:nvPr/>
        </p:nvSpPr>
        <p:spPr>
          <a:xfrm>
            <a:off x="1748803" y="460767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a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248498F-F3E9-AB4F-A9A6-7742925774F6}"/>
              </a:ext>
            </a:extLst>
          </p:cNvPr>
          <p:cNvSpPr txBox="1"/>
          <p:nvPr/>
        </p:nvSpPr>
        <p:spPr>
          <a:xfrm>
            <a:off x="9320624" y="81863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785051D-BD5E-EB4C-8728-B7F154452999}"/>
              </a:ext>
            </a:extLst>
          </p:cNvPr>
          <p:cNvSpPr txBox="1"/>
          <p:nvPr/>
        </p:nvSpPr>
        <p:spPr>
          <a:xfrm>
            <a:off x="10655267" y="72122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 err="1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re</a:t>
            </a:r>
            <a:endParaRPr lang="fr-FR" sz="9600" b="1" dirty="0">
              <a:solidFill>
                <a:srgbClr val="0070C0"/>
              </a:solidFill>
              <a:latin typeface="GE typo" pitchFamily="2" charset="0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93B8A5C-3EB8-8E46-AB81-DB7673FFDDB4}"/>
              </a:ext>
            </a:extLst>
          </p:cNvPr>
          <p:cNvSpPr txBox="1"/>
          <p:nvPr/>
        </p:nvSpPr>
        <p:spPr>
          <a:xfrm>
            <a:off x="9168427" y="4680032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A807616-006F-9844-9C48-2E3A0775B810}"/>
              </a:ext>
            </a:extLst>
          </p:cNvPr>
          <p:cNvSpPr txBox="1"/>
          <p:nvPr/>
        </p:nvSpPr>
        <p:spPr>
          <a:xfrm>
            <a:off x="10760613" y="464601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1D20880-5D63-1B44-A51E-CD737B11C770}"/>
              </a:ext>
            </a:extLst>
          </p:cNvPr>
          <p:cNvSpPr txBox="1"/>
          <p:nvPr/>
        </p:nvSpPr>
        <p:spPr>
          <a:xfrm>
            <a:off x="6187456" y="4646010"/>
            <a:ext cx="21061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CEDAF63-B695-3C4F-9709-AAA0067FA0D2}"/>
              </a:ext>
            </a:extLst>
          </p:cNvPr>
          <p:cNvSpPr txBox="1"/>
          <p:nvPr/>
        </p:nvSpPr>
        <p:spPr>
          <a:xfrm>
            <a:off x="7731602" y="458349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346775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37" grpId="0"/>
      <p:bldP spid="30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59A1FC04-9D80-294B-95ED-5A7DC23D4CFE}"/>
              </a:ext>
            </a:extLst>
          </p:cNvPr>
          <p:cNvSpPr/>
          <p:nvPr/>
        </p:nvSpPr>
        <p:spPr>
          <a:xfrm>
            <a:off x="458516" y="456819"/>
            <a:ext cx="1324587" cy="2734359"/>
          </a:xfrm>
          <a:custGeom>
            <a:avLst/>
            <a:gdLst>
              <a:gd name="connsiteX0" fmla="*/ 557484 w 1324587"/>
              <a:gd name="connsiteY0" fmla="*/ 0 h 2734359"/>
              <a:gd name="connsiteX1" fmla="*/ 189184 w 1324587"/>
              <a:gd name="connsiteY1" fmla="*/ 304800 h 2734359"/>
              <a:gd name="connsiteX2" fmla="*/ 138384 w 1324587"/>
              <a:gd name="connsiteY2" fmla="*/ 1511300 h 2734359"/>
              <a:gd name="connsiteX3" fmla="*/ 24084 w 1324587"/>
              <a:gd name="connsiteY3" fmla="*/ 2489200 h 2734359"/>
              <a:gd name="connsiteX4" fmla="*/ 659084 w 1324587"/>
              <a:gd name="connsiteY4" fmla="*/ 2730500 h 2734359"/>
              <a:gd name="connsiteX5" fmla="*/ 1319484 w 1324587"/>
              <a:gd name="connsiteY5" fmla="*/ 2603500 h 2734359"/>
              <a:gd name="connsiteX6" fmla="*/ 938484 w 1324587"/>
              <a:gd name="connsiteY6" fmla="*/ 2171700 h 2734359"/>
              <a:gd name="connsiteX7" fmla="*/ 455884 w 1324587"/>
              <a:gd name="connsiteY7" fmla="*/ 2159000 h 2734359"/>
              <a:gd name="connsiteX8" fmla="*/ 544784 w 1324587"/>
              <a:gd name="connsiteY8" fmla="*/ 1384300 h 2734359"/>
              <a:gd name="connsiteX9" fmla="*/ 608284 w 1324587"/>
              <a:gd name="connsiteY9" fmla="*/ 635000 h 2734359"/>
              <a:gd name="connsiteX10" fmla="*/ 925784 w 1324587"/>
              <a:gd name="connsiteY10" fmla="*/ 292100 h 2734359"/>
              <a:gd name="connsiteX11" fmla="*/ 620984 w 1324587"/>
              <a:gd name="connsiteY11" fmla="*/ 12700 h 273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4587" h="2734359">
                <a:moveTo>
                  <a:pt x="557484" y="0"/>
                </a:moveTo>
                <a:cubicBezTo>
                  <a:pt x="408259" y="26458"/>
                  <a:pt x="259034" y="52917"/>
                  <a:pt x="189184" y="304800"/>
                </a:cubicBezTo>
                <a:cubicBezTo>
                  <a:pt x="119334" y="556683"/>
                  <a:pt x="165901" y="1147234"/>
                  <a:pt x="138384" y="1511300"/>
                </a:cubicBezTo>
                <a:cubicBezTo>
                  <a:pt x="110867" y="1875366"/>
                  <a:pt x="-62699" y="2286000"/>
                  <a:pt x="24084" y="2489200"/>
                </a:cubicBezTo>
                <a:cubicBezTo>
                  <a:pt x="110867" y="2692400"/>
                  <a:pt x="443184" y="2711450"/>
                  <a:pt x="659084" y="2730500"/>
                </a:cubicBezTo>
                <a:cubicBezTo>
                  <a:pt x="874984" y="2749550"/>
                  <a:pt x="1272917" y="2696633"/>
                  <a:pt x="1319484" y="2603500"/>
                </a:cubicBezTo>
                <a:cubicBezTo>
                  <a:pt x="1366051" y="2510367"/>
                  <a:pt x="1082417" y="2245783"/>
                  <a:pt x="938484" y="2171700"/>
                </a:cubicBezTo>
                <a:cubicBezTo>
                  <a:pt x="794551" y="2097617"/>
                  <a:pt x="521501" y="2290233"/>
                  <a:pt x="455884" y="2159000"/>
                </a:cubicBezTo>
                <a:cubicBezTo>
                  <a:pt x="390267" y="2027767"/>
                  <a:pt x="519384" y="1638300"/>
                  <a:pt x="544784" y="1384300"/>
                </a:cubicBezTo>
                <a:cubicBezTo>
                  <a:pt x="570184" y="1130300"/>
                  <a:pt x="544784" y="817033"/>
                  <a:pt x="608284" y="635000"/>
                </a:cubicBezTo>
                <a:cubicBezTo>
                  <a:pt x="671784" y="452967"/>
                  <a:pt x="923667" y="395817"/>
                  <a:pt x="925784" y="292100"/>
                </a:cubicBezTo>
                <a:cubicBezTo>
                  <a:pt x="927901" y="188383"/>
                  <a:pt x="774442" y="100541"/>
                  <a:pt x="620984" y="12700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2F323836-CD6D-D948-889A-98A0BAF03E00}"/>
              </a:ext>
            </a:extLst>
          </p:cNvPr>
          <p:cNvSpPr/>
          <p:nvPr/>
        </p:nvSpPr>
        <p:spPr>
          <a:xfrm>
            <a:off x="1783103" y="1556542"/>
            <a:ext cx="1157110" cy="1634636"/>
          </a:xfrm>
          <a:custGeom>
            <a:avLst/>
            <a:gdLst>
              <a:gd name="connsiteX0" fmla="*/ 312739 w 1157110"/>
              <a:gd name="connsiteY0" fmla="*/ 678658 h 1634636"/>
              <a:gd name="connsiteX1" fmla="*/ 884239 w 1157110"/>
              <a:gd name="connsiteY1" fmla="*/ 640558 h 1634636"/>
              <a:gd name="connsiteX2" fmla="*/ 1150939 w 1157110"/>
              <a:gd name="connsiteY2" fmla="*/ 500858 h 1634636"/>
              <a:gd name="connsiteX3" fmla="*/ 846139 w 1157110"/>
              <a:gd name="connsiteY3" fmla="*/ 56358 h 1634636"/>
              <a:gd name="connsiteX4" fmla="*/ 261939 w 1157110"/>
              <a:gd name="connsiteY4" fmla="*/ 56358 h 1634636"/>
              <a:gd name="connsiteX5" fmla="*/ 7939 w 1157110"/>
              <a:gd name="connsiteY5" fmla="*/ 513558 h 1634636"/>
              <a:gd name="connsiteX6" fmla="*/ 109539 w 1157110"/>
              <a:gd name="connsiteY6" fmla="*/ 1237458 h 1634636"/>
              <a:gd name="connsiteX7" fmla="*/ 554039 w 1157110"/>
              <a:gd name="connsiteY7" fmla="*/ 1631158 h 1634636"/>
              <a:gd name="connsiteX8" fmla="*/ 1100139 w 1157110"/>
              <a:gd name="connsiteY8" fmla="*/ 1415258 h 1634636"/>
              <a:gd name="connsiteX9" fmla="*/ 1100139 w 1157110"/>
              <a:gd name="connsiteY9" fmla="*/ 1161258 h 1634636"/>
              <a:gd name="connsiteX10" fmla="*/ 744539 w 1157110"/>
              <a:gd name="connsiteY10" fmla="*/ 1224758 h 1634636"/>
              <a:gd name="connsiteX11" fmla="*/ 427039 w 1157110"/>
              <a:gd name="connsiteY11" fmla="*/ 1135858 h 1634636"/>
              <a:gd name="connsiteX12" fmla="*/ 312739 w 1157110"/>
              <a:gd name="connsiteY12" fmla="*/ 678658 h 163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57110" h="1634636">
                <a:moveTo>
                  <a:pt x="312739" y="678658"/>
                </a:moveTo>
                <a:cubicBezTo>
                  <a:pt x="388939" y="596108"/>
                  <a:pt x="744539" y="670191"/>
                  <a:pt x="884239" y="640558"/>
                </a:cubicBezTo>
                <a:cubicBezTo>
                  <a:pt x="1023939" y="610925"/>
                  <a:pt x="1157289" y="598225"/>
                  <a:pt x="1150939" y="500858"/>
                </a:cubicBezTo>
                <a:cubicBezTo>
                  <a:pt x="1144589" y="403491"/>
                  <a:pt x="994306" y="130441"/>
                  <a:pt x="846139" y="56358"/>
                </a:cubicBezTo>
                <a:cubicBezTo>
                  <a:pt x="697972" y="-17725"/>
                  <a:pt x="401639" y="-19842"/>
                  <a:pt x="261939" y="56358"/>
                </a:cubicBezTo>
                <a:cubicBezTo>
                  <a:pt x="122239" y="132558"/>
                  <a:pt x="33339" y="316708"/>
                  <a:pt x="7939" y="513558"/>
                </a:cubicBezTo>
                <a:cubicBezTo>
                  <a:pt x="-17461" y="710408"/>
                  <a:pt x="18522" y="1051191"/>
                  <a:pt x="109539" y="1237458"/>
                </a:cubicBezTo>
                <a:cubicBezTo>
                  <a:pt x="200556" y="1423725"/>
                  <a:pt x="388939" y="1601525"/>
                  <a:pt x="554039" y="1631158"/>
                </a:cubicBezTo>
                <a:cubicBezTo>
                  <a:pt x="719139" y="1660791"/>
                  <a:pt x="1009122" y="1493575"/>
                  <a:pt x="1100139" y="1415258"/>
                </a:cubicBezTo>
                <a:cubicBezTo>
                  <a:pt x="1191156" y="1336941"/>
                  <a:pt x="1159406" y="1193008"/>
                  <a:pt x="1100139" y="1161258"/>
                </a:cubicBezTo>
                <a:cubicBezTo>
                  <a:pt x="1040872" y="1129508"/>
                  <a:pt x="856722" y="1228991"/>
                  <a:pt x="744539" y="1224758"/>
                </a:cubicBezTo>
                <a:cubicBezTo>
                  <a:pt x="632356" y="1220525"/>
                  <a:pt x="499006" y="1226875"/>
                  <a:pt x="427039" y="1135858"/>
                </a:cubicBezTo>
                <a:cubicBezTo>
                  <a:pt x="355072" y="1044841"/>
                  <a:pt x="236539" y="761208"/>
                  <a:pt x="312739" y="678658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D39B3FCD-DCBF-AD43-B566-9619B483A0F3}"/>
              </a:ext>
            </a:extLst>
          </p:cNvPr>
          <p:cNvSpPr/>
          <p:nvPr/>
        </p:nvSpPr>
        <p:spPr>
          <a:xfrm>
            <a:off x="3055172" y="1459725"/>
            <a:ext cx="1288241" cy="1783898"/>
          </a:xfrm>
          <a:custGeom>
            <a:avLst/>
            <a:gdLst>
              <a:gd name="connsiteX0" fmla="*/ 996128 w 1288241"/>
              <a:gd name="connsiteY0" fmla="*/ 102375 h 1783898"/>
              <a:gd name="connsiteX1" fmla="*/ 399228 w 1288241"/>
              <a:gd name="connsiteY1" fmla="*/ 38875 h 1783898"/>
              <a:gd name="connsiteX2" fmla="*/ 43628 w 1288241"/>
              <a:gd name="connsiteY2" fmla="*/ 623075 h 1783898"/>
              <a:gd name="connsiteX3" fmla="*/ 691328 w 1288241"/>
              <a:gd name="connsiteY3" fmla="*/ 902475 h 1783898"/>
              <a:gd name="connsiteX4" fmla="*/ 970728 w 1288241"/>
              <a:gd name="connsiteY4" fmla="*/ 1207275 h 1783898"/>
              <a:gd name="connsiteX5" fmla="*/ 284928 w 1288241"/>
              <a:gd name="connsiteY5" fmla="*/ 1473975 h 1783898"/>
              <a:gd name="connsiteX6" fmla="*/ 69028 w 1288241"/>
              <a:gd name="connsiteY6" fmla="*/ 1346975 h 1783898"/>
              <a:gd name="connsiteX7" fmla="*/ 69028 w 1288241"/>
              <a:gd name="connsiteY7" fmla="*/ 1664475 h 1783898"/>
              <a:gd name="connsiteX8" fmla="*/ 881828 w 1288241"/>
              <a:gd name="connsiteY8" fmla="*/ 1753375 h 1783898"/>
              <a:gd name="connsiteX9" fmla="*/ 1288228 w 1288241"/>
              <a:gd name="connsiteY9" fmla="*/ 1169175 h 1783898"/>
              <a:gd name="connsiteX10" fmla="*/ 894528 w 1288241"/>
              <a:gd name="connsiteY10" fmla="*/ 699275 h 1783898"/>
              <a:gd name="connsiteX11" fmla="*/ 424628 w 1288241"/>
              <a:gd name="connsiteY11" fmla="*/ 445275 h 1783898"/>
              <a:gd name="connsiteX12" fmla="*/ 742128 w 1288241"/>
              <a:gd name="connsiteY12" fmla="*/ 356375 h 1783898"/>
              <a:gd name="connsiteX13" fmla="*/ 1085028 w 1288241"/>
              <a:gd name="connsiteY13" fmla="*/ 369075 h 1783898"/>
              <a:gd name="connsiteX14" fmla="*/ 932628 w 1288241"/>
              <a:gd name="connsiteY14" fmla="*/ 89675 h 17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88241" h="1783898">
                <a:moveTo>
                  <a:pt x="996128" y="102375"/>
                </a:moveTo>
                <a:cubicBezTo>
                  <a:pt x="777053" y="27233"/>
                  <a:pt x="557978" y="-47908"/>
                  <a:pt x="399228" y="38875"/>
                </a:cubicBezTo>
                <a:cubicBezTo>
                  <a:pt x="240478" y="125658"/>
                  <a:pt x="-5055" y="479142"/>
                  <a:pt x="43628" y="623075"/>
                </a:cubicBezTo>
                <a:cubicBezTo>
                  <a:pt x="92311" y="767008"/>
                  <a:pt x="536811" y="805108"/>
                  <a:pt x="691328" y="902475"/>
                </a:cubicBezTo>
                <a:cubicBezTo>
                  <a:pt x="845845" y="999842"/>
                  <a:pt x="1038461" y="1112025"/>
                  <a:pt x="970728" y="1207275"/>
                </a:cubicBezTo>
                <a:cubicBezTo>
                  <a:pt x="902995" y="1302525"/>
                  <a:pt x="435211" y="1450692"/>
                  <a:pt x="284928" y="1473975"/>
                </a:cubicBezTo>
                <a:cubicBezTo>
                  <a:pt x="134645" y="1497258"/>
                  <a:pt x="105011" y="1315225"/>
                  <a:pt x="69028" y="1346975"/>
                </a:cubicBezTo>
                <a:cubicBezTo>
                  <a:pt x="33045" y="1378725"/>
                  <a:pt x="-66439" y="1596742"/>
                  <a:pt x="69028" y="1664475"/>
                </a:cubicBezTo>
                <a:cubicBezTo>
                  <a:pt x="204495" y="1732208"/>
                  <a:pt x="678628" y="1835925"/>
                  <a:pt x="881828" y="1753375"/>
                </a:cubicBezTo>
                <a:cubicBezTo>
                  <a:pt x="1085028" y="1670825"/>
                  <a:pt x="1286111" y="1344858"/>
                  <a:pt x="1288228" y="1169175"/>
                </a:cubicBezTo>
                <a:cubicBezTo>
                  <a:pt x="1290345" y="993492"/>
                  <a:pt x="1038461" y="819925"/>
                  <a:pt x="894528" y="699275"/>
                </a:cubicBezTo>
                <a:cubicBezTo>
                  <a:pt x="750595" y="578625"/>
                  <a:pt x="450028" y="502425"/>
                  <a:pt x="424628" y="445275"/>
                </a:cubicBezTo>
                <a:cubicBezTo>
                  <a:pt x="399228" y="388125"/>
                  <a:pt x="632061" y="369075"/>
                  <a:pt x="742128" y="356375"/>
                </a:cubicBezTo>
                <a:cubicBezTo>
                  <a:pt x="852195" y="343675"/>
                  <a:pt x="1053278" y="413525"/>
                  <a:pt x="1085028" y="369075"/>
                </a:cubicBezTo>
                <a:cubicBezTo>
                  <a:pt x="1116778" y="324625"/>
                  <a:pt x="1024703" y="207150"/>
                  <a:pt x="932628" y="89675"/>
                </a:cubicBezTo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88E44BF6-9A8C-0043-B17A-7190CAA99D1E}"/>
              </a:ext>
            </a:extLst>
          </p:cNvPr>
          <p:cNvSpPr/>
          <p:nvPr/>
        </p:nvSpPr>
        <p:spPr>
          <a:xfrm>
            <a:off x="2538086" y="3865790"/>
            <a:ext cx="2733321" cy="2065330"/>
          </a:xfrm>
          <a:custGeom>
            <a:avLst/>
            <a:gdLst>
              <a:gd name="connsiteX0" fmla="*/ 14614 w 2733321"/>
              <a:gd name="connsiteY0" fmla="*/ 947510 h 2065330"/>
              <a:gd name="connsiteX1" fmla="*/ 611514 w 2733321"/>
              <a:gd name="connsiteY1" fmla="*/ 249010 h 2065330"/>
              <a:gd name="connsiteX2" fmla="*/ 1132214 w 2733321"/>
              <a:gd name="connsiteY2" fmla="*/ 464910 h 2065330"/>
              <a:gd name="connsiteX3" fmla="*/ 1513214 w 2733321"/>
              <a:gd name="connsiteY3" fmla="*/ 147410 h 2065330"/>
              <a:gd name="connsiteX4" fmla="*/ 1970414 w 2733321"/>
              <a:gd name="connsiteY4" fmla="*/ 414110 h 2065330"/>
              <a:gd name="connsiteX5" fmla="*/ 2338714 w 2733321"/>
              <a:gd name="connsiteY5" fmla="*/ 58510 h 2065330"/>
              <a:gd name="connsiteX6" fmla="*/ 2732414 w 2733321"/>
              <a:gd name="connsiteY6" fmla="*/ 1861910 h 2065330"/>
              <a:gd name="connsiteX7" fmla="*/ 2224414 w 2733321"/>
              <a:gd name="connsiteY7" fmla="*/ 833210 h 2065330"/>
              <a:gd name="connsiteX8" fmla="*/ 1881514 w 2733321"/>
              <a:gd name="connsiteY8" fmla="*/ 871310 h 2065330"/>
              <a:gd name="connsiteX9" fmla="*/ 1970414 w 2733321"/>
              <a:gd name="connsiteY9" fmla="*/ 1976210 h 2065330"/>
              <a:gd name="connsiteX10" fmla="*/ 1538614 w 2733321"/>
              <a:gd name="connsiteY10" fmla="*/ 795110 h 2065330"/>
              <a:gd name="connsiteX11" fmla="*/ 1310014 w 2733321"/>
              <a:gd name="connsiteY11" fmla="*/ 782410 h 2065330"/>
              <a:gd name="connsiteX12" fmla="*/ 1271914 w 2733321"/>
              <a:gd name="connsiteY12" fmla="*/ 2065110 h 2065330"/>
              <a:gd name="connsiteX13" fmla="*/ 903614 w 2733321"/>
              <a:gd name="connsiteY13" fmla="*/ 884010 h 2065330"/>
              <a:gd name="connsiteX14" fmla="*/ 789314 w 2733321"/>
              <a:gd name="connsiteY14" fmla="*/ 655410 h 2065330"/>
              <a:gd name="connsiteX15" fmla="*/ 230514 w 2733321"/>
              <a:gd name="connsiteY15" fmla="*/ 1226910 h 2065330"/>
              <a:gd name="connsiteX16" fmla="*/ 14614 w 2733321"/>
              <a:gd name="connsiteY16" fmla="*/ 947510 h 206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33321" h="2065330">
                <a:moveTo>
                  <a:pt x="14614" y="947510"/>
                </a:moveTo>
                <a:cubicBezTo>
                  <a:pt x="78114" y="784527"/>
                  <a:pt x="425247" y="329443"/>
                  <a:pt x="611514" y="249010"/>
                </a:cubicBezTo>
                <a:cubicBezTo>
                  <a:pt x="797781" y="168577"/>
                  <a:pt x="981931" y="481843"/>
                  <a:pt x="1132214" y="464910"/>
                </a:cubicBezTo>
                <a:cubicBezTo>
                  <a:pt x="1282497" y="447977"/>
                  <a:pt x="1373514" y="155877"/>
                  <a:pt x="1513214" y="147410"/>
                </a:cubicBezTo>
                <a:cubicBezTo>
                  <a:pt x="1652914" y="138943"/>
                  <a:pt x="1832831" y="428927"/>
                  <a:pt x="1970414" y="414110"/>
                </a:cubicBezTo>
                <a:cubicBezTo>
                  <a:pt x="2107997" y="399293"/>
                  <a:pt x="2211714" y="-182790"/>
                  <a:pt x="2338714" y="58510"/>
                </a:cubicBezTo>
                <a:cubicBezTo>
                  <a:pt x="2465714" y="299810"/>
                  <a:pt x="2751464" y="1732793"/>
                  <a:pt x="2732414" y="1861910"/>
                </a:cubicBezTo>
                <a:cubicBezTo>
                  <a:pt x="2713364" y="1991027"/>
                  <a:pt x="2366231" y="998310"/>
                  <a:pt x="2224414" y="833210"/>
                </a:cubicBezTo>
                <a:cubicBezTo>
                  <a:pt x="2082597" y="668110"/>
                  <a:pt x="1923847" y="680810"/>
                  <a:pt x="1881514" y="871310"/>
                </a:cubicBezTo>
                <a:cubicBezTo>
                  <a:pt x="1839181" y="1061810"/>
                  <a:pt x="2027564" y="1988910"/>
                  <a:pt x="1970414" y="1976210"/>
                </a:cubicBezTo>
                <a:cubicBezTo>
                  <a:pt x="1913264" y="1963510"/>
                  <a:pt x="1648681" y="994077"/>
                  <a:pt x="1538614" y="795110"/>
                </a:cubicBezTo>
                <a:cubicBezTo>
                  <a:pt x="1428547" y="596143"/>
                  <a:pt x="1354464" y="570743"/>
                  <a:pt x="1310014" y="782410"/>
                </a:cubicBezTo>
                <a:cubicBezTo>
                  <a:pt x="1265564" y="994077"/>
                  <a:pt x="1339647" y="2048177"/>
                  <a:pt x="1271914" y="2065110"/>
                </a:cubicBezTo>
                <a:cubicBezTo>
                  <a:pt x="1204181" y="2082043"/>
                  <a:pt x="984047" y="1118960"/>
                  <a:pt x="903614" y="884010"/>
                </a:cubicBezTo>
                <a:cubicBezTo>
                  <a:pt x="823181" y="649060"/>
                  <a:pt x="901497" y="598260"/>
                  <a:pt x="789314" y="655410"/>
                </a:cubicBezTo>
                <a:cubicBezTo>
                  <a:pt x="677131" y="712560"/>
                  <a:pt x="353281" y="1182460"/>
                  <a:pt x="230514" y="1226910"/>
                </a:cubicBezTo>
                <a:cubicBezTo>
                  <a:pt x="107747" y="1271360"/>
                  <a:pt x="-48886" y="1110493"/>
                  <a:pt x="14614" y="947510"/>
                </a:cubicBez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0BDC545-F5AD-AC4F-B471-2A3CD7C3EEE9}"/>
              </a:ext>
            </a:extLst>
          </p:cNvPr>
          <p:cNvSpPr/>
          <p:nvPr/>
        </p:nvSpPr>
        <p:spPr>
          <a:xfrm>
            <a:off x="5499100" y="3865790"/>
            <a:ext cx="1879600" cy="184921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03642AC8-50AD-4A4E-96E6-C1C1CA018997}"/>
              </a:ext>
            </a:extLst>
          </p:cNvPr>
          <p:cNvSpPr/>
          <p:nvPr/>
        </p:nvSpPr>
        <p:spPr>
          <a:xfrm>
            <a:off x="7759279" y="1863574"/>
            <a:ext cx="1390243" cy="3961746"/>
          </a:xfrm>
          <a:custGeom>
            <a:avLst/>
            <a:gdLst>
              <a:gd name="connsiteX0" fmla="*/ 152821 w 1390243"/>
              <a:gd name="connsiteY0" fmla="*/ 282726 h 3961746"/>
              <a:gd name="connsiteX1" fmla="*/ 51221 w 1390243"/>
              <a:gd name="connsiteY1" fmla="*/ 2975126 h 3961746"/>
              <a:gd name="connsiteX2" fmla="*/ 76621 w 1390243"/>
              <a:gd name="connsiteY2" fmla="*/ 3864126 h 3961746"/>
              <a:gd name="connsiteX3" fmla="*/ 940221 w 1390243"/>
              <a:gd name="connsiteY3" fmla="*/ 3826026 h 3961746"/>
              <a:gd name="connsiteX4" fmla="*/ 1384721 w 1390243"/>
              <a:gd name="connsiteY4" fmla="*/ 2860826 h 3961746"/>
              <a:gd name="connsiteX5" fmla="*/ 1143421 w 1390243"/>
              <a:gd name="connsiteY5" fmla="*/ 3038626 h 3961746"/>
              <a:gd name="connsiteX6" fmla="*/ 495721 w 1390243"/>
              <a:gd name="connsiteY6" fmla="*/ 3572026 h 3961746"/>
              <a:gd name="connsiteX7" fmla="*/ 356021 w 1390243"/>
              <a:gd name="connsiteY7" fmla="*/ 1946426 h 3961746"/>
              <a:gd name="connsiteX8" fmla="*/ 330621 w 1390243"/>
              <a:gd name="connsiteY8" fmla="*/ 1209826 h 3961746"/>
              <a:gd name="connsiteX9" fmla="*/ 991021 w 1390243"/>
              <a:gd name="connsiteY9" fmla="*/ 1171726 h 3961746"/>
              <a:gd name="connsiteX10" fmla="*/ 991021 w 1390243"/>
              <a:gd name="connsiteY10" fmla="*/ 981226 h 3961746"/>
              <a:gd name="connsiteX11" fmla="*/ 368721 w 1390243"/>
              <a:gd name="connsiteY11" fmla="*/ 930426 h 3961746"/>
              <a:gd name="connsiteX12" fmla="*/ 343321 w 1390243"/>
              <a:gd name="connsiteY12" fmla="*/ 155726 h 3961746"/>
              <a:gd name="connsiteX13" fmla="*/ 152821 w 1390243"/>
              <a:gd name="connsiteY13" fmla="*/ 282726 h 396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90243" h="3961746">
                <a:moveTo>
                  <a:pt x="152821" y="282726"/>
                </a:moveTo>
                <a:cubicBezTo>
                  <a:pt x="104138" y="752626"/>
                  <a:pt x="63921" y="2378226"/>
                  <a:pt x="51221" y="2975126"/>
                </a:cubicBezTo>
                <a:cubicBezTo>
                  <a:pt x="38521" y="3572026"/>
                  <a:pt x="-71546" y="3722309"/>
                  <a:pt x="76621" y="3864126"/>
                </a:cubicBezTo>
                <a:cubicBezTo>
                  <a:pt x="224788" y="4005943"/>
                  <a:pt x="722204" y="3993243"/>
                  <a:pt x="940221" y="3826026"/>
                </a:cubicBezTo>
                <a:cubicBezTo>
                  <a:pt x="1158238" y="3658809"/>
                  <a:pt x="1350854" y="2992059"/>
                  <a:pt x="1384721" y="2860826"/>
                </a:cubicBezTo>
                <a:cubicBezTo>
                  <a:pt x="1418588" y="2729593"/>
                  <a:pt x="1291588" y="2920093"/>
                  <a:pt x="1143421" y="3038626"/>
                </a:cubicBezTo>
                <a:cubicBezTo>
                  <a:pt x="995254" y="3157159"/>
                  <a:pt x="626954" y="3754059"/>
                  <a:pt x="495721" y="3572026"/>
                </a:cubicBezTo>
                <a:cubicBezTo>
                  <a:pt x="364488" y="3389993"/>
                  <a:pt x="383538" y="2340126"/>
                  <a:pt x="356021" y="1946426"/>
                </a:cubicBezTo>
                <a:cubicBezTo>
                  <a:pt x="328504" y="1552726"/>
                  <a:pt x="224788" y="1338943"/>
                  <a:pt x="330621" y="1209826"/>
                </a:cubicBezTo>
                <a:cubicBezTo>
                  <a:pt x="436454" y="1080709"/>
                  <a:pt x="880954" y="1209826"/>
                  <a:pt x="991021" y="1171726"/>
                </a:cubicBezTo>
                <a:cubicBezTo>
                  <a:pt x="1101088" y="1133626"/>
                  <a:pt x="1094738" y="1021443"/>
                  <a:pt x="991021" y="981226"/>
                </a:cubicBezTo>
                <a:cubicBezTo>
                  <a:pt x="887304" y="941009"/>
                  <a:pt x="476671" y="1068009"/>
                  <a:pt x="368721" y="930426"/>
                </a:cubicBezTo>
                <a:cubicBezTo>
                  <a:pt x="260771" y="792843"/>
                  <a:pt x="379304" y="265793"/>
                  <a:pt x="343321" y="155726"/>
                </a:cubicBezTo>
                <a:cubicBezTo>
                  <a:pt x="307338" y="45659"/>
                  <a:pt x="201504" y="-187174"/>
                  <a:pt x="152821" y="282726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DC144CB4-1A6A-0140-84D5-756FC6C53B5D}"/>
              </a:ext>
            </a:extLst>
          </p:cNvPr>
          <p:cNvSpPr/>
          <p:nvPr/>
        </p:nvSpPr>
        <p:spPr>
          <a:xfrm>
            <a:off x="9492014" y="4006506"/>
            <a:ext cx="1288241" cy="1783898"/>
          </a:xfrm>
          <a:custGeom>
            <a:avLst/>
            <a:gdLst>
              <a:gd name="connsiteX0" fmla="*/ 996128 w 1288241"/>
              <a:gd name="connsiteY0" fmla="*/ 102375 h 1783898"/>
              <a:gd name="connsiteX1" fmla="*/ 399228 w 1288241"/>
              <a:gd name="connsiteY1" fmla="*/ 38875 h 1783898"/>
              <a:gd name="connsiteX2" fmla="*/ 43628 w 1288241"/>
              <a:gd name="connsiteY2" fmla="*/ 623075 h 1783898"/>
              <a:gd name="connsiteX3" fmla="*/ 691328 w 1288241"/>
              <a:gd name="connsiteY3" fmla="*/ 902475 h 1783898"/>
              <a:gd name="connsiteX4" fmla="*/ 970728 w 1288241"/>
              <a:gd name="connsiteY4" fmla="*/ 1207275 h 1783898"/>
              <a:gd name="connsiteX5" fmla="*/ 284928 w 1288241"/>
              <a:gd name="connsiteY5" fmla="*/ 1473975 h 1783898"/>
              <a:gd name="connsiteX6" fmla="*/ 69028 w 1288241"/>
              <a:gd name="connsiteY6" fmla="*/ 1346975 h 1783898"/>
              <a:gd name="connsiteX7" fmla="*/ 69028 w 1288241"/>
              <a:gd name="connsiteY7" fmla="*/ 1664475 h 1783898"/>
              <a:gd name="connsiteX8" fmla="*/ 881828 w 1288241"/>
              <a:gd name="connsiteY8" fmla="*/ 1753375 h 1783898"/>
              <a:gd name="connsiteX9" fmla="*/ 1288228 w 1288241"/>
              <a:gd name="connsiteY9" fmla="*/ 1169175 h 1783898"/>
              <a:gd name="connsiteX10" fmla="*/ 894528 w 1288241"/>
              <a:gd name="connsiteY10" fmla="*/ 699275 h 1783898"/>
              <a:gd name="connsiteX11" fmla="*/ 424628 w 1288241"/>
              <a:gd name="connsiteY11" fmla="*/ 445275 h 1783898"/>
              <a:gd name="connsiteX12" fmla="*/ 742128 w 1288241"/>
              <a:gd name="connsiteY12" fmla="*/ 356375 h 1783898"/>
              <a:gd name="connsiteX13" fmla="*/ 1085028 w 1288241"/>
              <a:gd name="connsiteY13" fmla="*/ 369075 h 1783898"/>
              <a:gd name="connsiteX14" fmla="*/ 932628 w 1288241"/>
              <a:gd name="connsiteY14" fmla="*/ 89675 h 17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88241" h="1783898">
                <a:moveTo>
                  <a:pt x="996128" y="102375"/>
                </a:moveTo>
                <a:cubicBezTo>
                  <a:pt x="777053" y="27233"/>
                  <a:pt x="557978" y="-47908"/>
                  <a:pt x="399228" y="38875"/>
                </a:cubicBezTo>
                <a:cubicBezTo>
                  <a:pt x="240478" y="125658"/>
                  <a:pt x="-5055" y="479142"/>
                  <a:pt x="43628" y="623075"/>
                </a:cubicBezTo>
                <a:cubicBezTo>
                  <a:pt x="92311" y="767008"/>
                  <a:pt x="536811" y="805108"/>
                  <a:pt x="691328" y="902475"/>
                </a:cubicBezTo>
                <a:cubicBezTo>
                  <a:pt x="845845" y="999842"/>
                  <a:pt x="1038461" y="1112025"/>
                  <a:pt x="970728" y="1207275"/>
                </a:cubicBezTo>
                <a:cubicBezTo>
                  <a:pt x="902995" y="1302525"/>
                  <a:pt x="435211" y="1450692"/>
                  <a:pt x="284928" y="1473975"/>
                </a:cubicBezTo>
                <a:cubicBezTo>
                  <a:pt x="134645" y="1497258"/>
                  <a:pt x="105011" y="1315225"/>
                  <a:pt x="69028" y="1346975"/>
                </a:cubicBezTo>
                <a:cubicBezTo>
                  <a:pt x="33045" y="1378725"/>
                  <a:pt x="-66439" y="1596742"/>
                  <a:pt x="69028" y="1664475"/>
                </a:cubicBezTo>
                <a:cubicBezTo>
                  <a:pt x="204495" y="1732208"/>
                  <a:pt x="678628" y="1835925"/>
                  <a:pt x="881828" y="1753375"/>
                </a:cubicBezTo>
                <a:cubicBezTo>
                  <a:pt x="1085028" y="1670825"/>
                  <a:pt x="1286111" y="1344858"/>
                  <a:pt x="1288228" y="1169175"/>
                </a:cubicBezTo>
                <a:cubicBezTo>
                  <a:pt x="1290345" y="993492"/>
                  <a:pt x="1038461" y="819925"/>
                  <a:pt x="894528" y="699275"/>
                </a:cubicBezTo>
                <a:cubicBezTo>
                  <a:pt x="750595" y="578625"/>
                  <a:pt x="450028" y="502425"/>
                  <a:pt x="424628" y="445275"/>
                </a:cubicBezTo>
                <a:cubicBezTo>
                  <a:pt x="399228" y="388125"/>
                  <a:pt x="632061" y="369075"/>
                  <a:pt x="742128" y="356375"/>
                </a:cubicBezTo>
                <a:cubicBezTo>
                  <a:pt x="852195" y="343675"/>
                  <a:pt x="1053278" y="413525"/>
                  <a:pt x="1085028" y="369075"/>
                </a:cubicBezTo>
                <a:cubicBezTo>
                  <a:pt x="1116778" y="324625"/>
                  <a:pt x="1024703" y="207150"/>
                  <a:pt x="932628" y="89675"/>
                </a:cubicBezTo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C12B392B-E133-E647-9BCB-675ACFE7336F}"/>
              </a:ext>
            </a:extLst>
          </p:cNvPr>
          <p:cNvSpPr/>
          <p:nvPr/>
        </p:nvSpPr>
        <p:spPr>
          <a:xfrm>
            <a:off x="2073758" y="1720950"/>
            <a:ext cx="663201" cy="296401"/>
          </a:xfrm>
          <a:custGeom>
            <a:avLst/>
            <a:gdLst>
              <a:gd name="connsiteX0" fmla="*/ 21742 w 663201"/>
              <a:gd name="connsiteY0" fmla="*/ 260250 h 296401"/>
              <a:gd name="connsiteX1" fmla="*/ 174142 w 663201"/>
              <a:gd name="connsiteY1" fmla="*/ 18950 h 296401"/>
              <a:gd name="connsiteX2" fmla="*/ 542442 w 663201"/>
              <a:gd name="connsiteY2" fmla="*/ 44350 h 296401"/>
              <a:gd name="connsiteX3" fmla="*/ 631342 w 663201"/>
              <a:gd name="connsiteY3" fmla="*/ 272950 h 296401"/>
              <a:gd name="connsiteX4" fmla="*/ 21742 w 663201"/>
              <a:gd name="connsiteY4" fmla="*/ 260250 h 29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201" h="296401">
                <a:moveTo>
                  <a:pt x="21742" y="260250"/>
                </a:moveTo>
                <a:cubicBezTo>
                  <a:pt x="-54458" y="217917"/>
                  <a:pt x="87359" y="54933"/>
                  <a:pt x="174142" y="18950"/>
                </a:cubicBezTo>
                <a:cubicBezTo>
                  <a:pt x="260925" y="-17033"/>
                  <a:pt x="466242" y="2017"/>
                  <a:pt x="542442" y="44350"/>
                </a:cubicBezTo>
                <a:cubicBezTo>
                  <a:pt x="618642" y="86683"/>
                  <a:pt x="713892" y="236967"/>
                  <a:pt x="631342" y="272950"/>
                </a:cubicBezTo>
                <a:cubicBezTo>
                  <a:pt x="548792" y="308933"/>
                  <a:pt x="97942" y="302583"/>
                  <a:pt x="21742" y="26025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038DBCA-868E-8C41-B9B4-41728AAB9115}"/>
              </a:ext>
            </a:extLst>
          </p:cNvPr>
          <p:cNvSpPr/>
          <p:nvPr/>
        </p:nvSpPr>
        <p:spPr>
          <a:xfrm>
            <a:off x="6057900" y="4290901"/>
            <a:ext cx="1079500" cy="99229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882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F072C9-8069-6742-99B7-5FACF66FE782}"/>
              </a:ext>
            </a:extLst>
          </p:cNvPr>
          <p:cNvSpPr txBox="1"/>
          <p:nvPr/>
        </p:nvSpPr>
        <p:spPr>
          <a:xfrm>
            <a:off x="2069922" y="44902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D9839FE-7202-E945-AEDC-8AA81FEEBACC}"/>
              </a:ext>
            </a:extLst>
          </p:cNvPr>
          <p:cNvSpPr txBox="1"/>
          <p:nvPr/>
        </p:nvSpPr>
        <p:spPr>
          <a:xfrm>
            <a:off x="751099" y="44902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9CCF5DC-929C-5D4F-8BB9-7B41534B65D8}"/>
              </a:ext>
            </a:extLst>
          </p:cNvPr>
          <p:cNvCxnSpPr/>
          <p:nvPr/>
        </p:nvCxnSpPr>
        <p:spPr>
          <a:xfrm>
            <a:off x="977397" y="1299885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0F2ADD87-C017-0441-9B32-E9873D1F8A4D}"/>
              </a:ext>
            </a:extLst>
          </p:cNvPr>
          <p:cNvSpPr txBox="1"/>
          <p:nvPr/>
        </p:nvSpPr>
        <p:spPr>
          <a:xfrm>
            <a:off x="1368259" y="223497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94618C-A009-2B40-B7C3-6E8A624ED150}"/>
              </a:ext>
            </a:extLst>
          </p:cNvPr>
          <p:cNvSpPr txBox="1"/>
          <p:nvPr/>
        </p:nvSpPr>
        <p:spPr>
          <a:xfrm>
            <a:off x="751099" y="223497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o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0830AD-FE6A-324C-8315-5E7FE46A0CE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794" y="872837"/>
            <a:ext cx="7882552" cy="515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1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E4AE81B-634B-634B-88EC-7A67C9780736}"/>
              </a:ext>
            </a:extLst>
          </p:cNvPr>
          <p:cNvSpPr txBox="1"/>
          <p:nvPr/>
        </p:nvSpPr>
        <p:spPr>
          <a:xfrm>
            <a:off x="387649" y="4273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B573D1-051D-714B-80EC-C58D5311662B}"/>
              </a:ext>
            </a:extLst>
          </p:cNvPr>
          <p:cNvSpPr txBox="1"/>
          <p:nvPr/>
        </p:nvSpPr>
        <p:spPr>
          <a:xfrm>
            <a:off x="1478278" y="42538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FD5138-373E-7D45-85FF-A1DD28A384C3}"/>
              </a:ext>
            </a:extLst>
          </p:cNvPr>
          <p:cNvSpPr txBox="1"/>
          <p:nvPr/>
        </p:nvSpPr>
        <p:spPr>
          <a:xfrm>
            <a:off x="621752" y="285806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139CE-D464-7B4E-9105-C13B8F0EBB4A}"/>
              </a:ext>
            </a:extLst>
          </p:cNvPr>
          <p:cNvSpPr txBox="1"/>
          <p:nvPr/>
        </p:nvSpPr>
        <p:spPr>
          <a:xfrm>
            <a:off x="1265440" y="28310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li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3B3BAD-4F5F-6942-8693-84F653C58C18}"/>
              </a:ext>
            </a:extLst>
          </p:cNvPr>
          <p:cNvSpPr txBox="1"/>
          <p:nvPr/>
        </p:nvSpPr>
        <p:spPr>
          <a:xfrm>
            <a:off x="2526377" y="35421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4BA20E3-5B74-7E44-978E-6C8BB12038BC}"/>
              </a:ext>
            </a:extLst>
          </p:cNvPr>
          <p:cNvSpPr txBox="1"/>
          <p:nvPr/>
        </p:nvSpPr>
        <p:spPr>
          <a:xfrm>
            <a:off x="2022542" y="280404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re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1AF06F5-B028-B543-91BB-66D817255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122" y="574964"/>
            <a:ext cx="3759200" cy="5791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E4C2EA-A684-FD4D-8064-7E98EED42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669" y="425389"/>
            <a:ext cx="2578146" cy="285403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4E57A2-B75F-5F4C-9183-38555DD38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669" y="3422073"/>
            <a:ext cx="2720917" cy="30120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8E332F-FA9A-CD41-A575-62661B6B8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35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66F9B86-4BCD-204C-8653-76294E6BDDA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559" y="723014"/>
            <a:ext cx="6762307" cy="50610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B4C1A3C-19B9-8B4A-8BA4-F668C33A6DC5}"/>
              </a:ext>
            </a:extLst>
          </p:cNvPr>
          <p:cNvSpPr txBox="1"/>
          <p:nvPr/>
        </p:nvSpPr>
        <p:spPr>
          <a:xfrm>
            <a:off x="408914" y="9952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9D675F-C4ED-A24D-88E3-AE355495659D}"/>
              </a:ext>
            </a:extLst>
          </p:cNvPr>
          <p:cNvSpPr txBox="1"/>
          <p:nvPr/>
        </p:nvSpPr>
        <p:spPr>
          <a:xfrm>
            <a:off x="1712710" y="9952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236E3E2-DFE1-3C4E-94BC-E3F9E7DC1FDD}"/>
              </a:ext>
            </a:extLst>
          </p:cNvPr>
          <p:cNvSpPr txBox="1"/>
          <p:nvPr/>
        </p:nvSpPr>
        <p:spPr>
          <a:xfrm>
            <a:off x="1021953" y="280146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3A2F72E-AD7B-5343-9FC0-62FD3DD5E736}"/>
              </a:ext>
            </a:extLst>
          </p:cNvPr>
          <p:cNvSpPr txBox="1"/>
          <p:nvPr/>
        </p:nvSpPr>
        <p:spPr>
          <a:xfrm>
            <a:off x="1712711" y="280146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lu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8E5EB1F-3B86-3249-97F4-E8EC7D1D46A5}"/>
              </a:ext>
            </a:extLst>
          </p:cNvPr>
          <p:cNvSpPr/>
          <p:nvPr/>
        </p:nvSpPr>
        <p:spPr>
          <a:xfrm>
            <a:off x="7506586" y="353998"/>
            <a:ext cx="4536558" cy="400961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93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F9D5F1-DA9D-274C-B632-6275EAB734C9}"/>
              </a:ext>
            </a:extLst>
          </p:cNvPr>
          <p:cNvSpPr txBox="1"/>
          <p:nvPr/>
        </p:nvSpPr>
        <p:spPr>
          <a:xfrm>
            <a:off x="1268334" y="53997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9955CF6-F47C-AC41-9E9C-2CDDE46560E8}"/>
              </a:ext>
            </a:extLst>
          </p:cNvPr>
          <p:cNvSpPr txBox="1"/>
          <p:nvPr/>
        </p:nvSpPr>
        <p:spPr>
          <a:xfrm>
            <a:off x="2395386" y="53997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C9BB3B-50A0-9240-8B23-566CDBE35DDB}"/>
              </a:ext>
            </a:extLst>
          </p:cNvPr>
          <p:cNvSpPr txBox="1"/>
          <p:nvPr/>
        </p:nvSpPr>
        <p:spPr>
          <a:xfrm>
            <a:off x="3012073" y="2896438"/>
            <a:ext cx="17087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ro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11DA1D-2F1E-474C-95E8-BC1E0F807FCA}"/>
              </a:ext>
            </a:extLst>
          </p:cNvPr>
          <p:cNvSpPr txBox="1"/>
          <p:nvPr/>
        </p:nvSpPr>
        <p:spPr>
          <a:xfrm>
            <a:off x="1872072" y="2960233"/>
            <a:ext cx="17087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4A69646-BFE9-1C4E-87F3-06CDF0FE75A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09" y="1020726"/>
            <a:ext cx="6833191" cy="510362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428AFFB-24DA-754A-AD3C-491332055F26}"/>
              </a:ext>
            </a:extLst>
          </p:cNvPr>
          <p:cNvSpPr txBox="1"/>
          <p:nvPr/>
        </p:nvSpPr>
        <p:spPr>
          <a:xfrm>
            <a:off x="5358808" y="266011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chemeClr val="bg2">
                    <a:lumMod val="75000"/>
                  </a:schemeClr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t</a:t>
            </a:r>
            <a:endParaRPr lang="fr-FR" sz="9600" dirty="0">
              <a:solidFill>
                <a:schemeClr val="bg2">
                  <a:lumMod val="75000"/>
                </a:schemeClr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7A3435B-D5ED-7142-97C0-48D1DD396D40}"/>
              </a:ext>
            </a:extLst>
          </p:cNvPr>
          <p:cNvSpPr txBox="1"/>
          <p:nvPr/>
        </p:nvSpPr>
        <p:spPr>
          <a:xfrm>
            <a:off x="94118" y="296023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le</a:t>
            </a:r>
          </a:p>
        </p:txBody>
      </p:sp>
    </p:spTree>
    <p:extLst>
      <p:ext uri="{BB962C8B-B14F-4D97-AF65-F5344CB8AC3E}">
        <p14:creationId xmlns:p14="http://schemas.microsoft.com/office/powerpoint/2010/main" val="293426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81481E-6 L -0.09766 0.03102 L -0.09766 0.03125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3" y="155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0.09765 0.03102 L -0.09765 0.03125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3" y="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341DB62-4C04-F24F-94BB-918279E743EA}"/>
              </a:ext>
            </a:extLst>
          </p:cNvPr>
          <p:cNvSpPr txBox="1"/>
          <p:nvPr/>
        </p:nvSpPr>
        <p:spPr>
          <a:xfrm>
            <a:off x="732691" y="66779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2F56617-6F00-9C4C-92DD-C428C1C10C3F}"/>
              </a:ext>
            </a:extLst>
          </p:cNvPr>
          <p:cNvSpPr txBox="1"/>
          <p:nvPr/>
        </p:nvSpPr>
        <p:spPr>
          <a:xfrm>
            <a:off x="1840627" y="667796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AEB40CB-7E88-454C-A560-9BF6C0B70D69}"/>
              </a:ext>
            </a:extLst>
          </p:cNvPr>
          <p:cNvCxnSpPr/>
          <p:nvPr/>
        </p:nvCxnSpPr>
        <p:spPr>
          <a:xfrm>
            <a:off x="958989" y="151865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73C7EE36-CA08-AB4E-8068-0408B25E95BF}"/>
              </a:ext>
            </a:extLst>
          </p:cNvPr>
          <p:cNvSpPr txBox="1"/>
          <p:nvPr/>
        </p:nvSpPr>
        <p:spPr>
          <a:xfrm>
            <a:off x="1840627" y="267336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o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0AAACED-197A-FA48-97EF-5DE211D500B4}"/>
              </a:ext>
            </a:extLst>
          </p:cNvPr>
          <p:cNvSpPr txBox="1"/>
          <p:nvPr/>
        </p:nvSpPr>
        <p:spPr>
          <a:xfrm>
            <a:off x="2566987" y="267336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ré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EDE09F-2278-B646-80BF-1A9D936267B9}"/>
              </a:ext>
            </a:extLst>
          </p:cNvPr>
          <p:cNvSpPr txBox="1"/>
          <p:nvPr/>
        </p:nvSpPr>
        <p:spPr>
          <a:xfrm>
            <a:off x="3456097" y="667796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30C1F6-CF75-BF45-ADDF-66C9962D95BE}"/>
              </a:ext>
            </a:extLst>
          </p:cNvPr>
          <p:cNvSpPr txBox="1"/>
          <p:nvPr/>
        </p:nvSpPr>
        <p:spPr>
          <a:xfrm>
            <a:off x="3707506" y="267336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C49866-1D0E-5D4E-A440-7B82A493C57F}"/>
              </a:ext>
            </a:extLst>
          </p:cNvPr>
          <p:cNvSpPr txBox="1"/>
          <p:nvPr/>
        </p:nvSpPr>
        <p:spPr>
          <a:xfrm>
            <a:off x="662607" y="267336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l’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23C7736-580C-0E4A-8C00-4705135A71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91" y="868136"/>
            <a:ext cx="6877346" cy="5180110"/>
          </a:xfrm>
          <a:prstGeom prst="rect">
            <a:avLst/>
          </a:prstGeom>
        </p:spPr>
      </p:pic>
      <p:sp>
        <p:nvSpPr>
          <p:cNvPr id="11" name="Flèche vers la droite 10">
            <a:extLst>
              <a:ext uri="{FF2B5EF4-FFF2-40B4-BE49-F238E27FC236}">
                <a16:creationId xmlns:a16="http://schemas.microsoft.com/office/drawing/2014/main" id="{74C27A24-88B2-9344-AEBF-DE4B57A2D32B}"/>
              </a:ext>
            </a:extLst>
          </p:cNvPr>
          <p:cNvSpPr/>
          <p:nvPr/>
        </p:nvSpPr>
        <p:spPr>
          <a:xfrm rot="20432619">
            <a:off x="7591647" y="5571460"/>
            <a:ext cx="1084520" cy="78681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11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8FB5CE3-5B6D-E746-A42A-50414AFDD05E}"/>
              </a:ext>
            </a:extLst>
          </p:cNvPr>
          <p:cNvSpPr txBox="1"/>
          <p:nvPr/>
        </p:nvSpPr>
        <p:spPr>
          <a:xfrm>
            <a:off x="2076408" y="4623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1E52AD-9AD3-7242-8853-9E858D025B1B}"/>
              </a:ext>
            </a:extLst>
          </p:cNvPr>
          <p:cNvSpPr txBox="1"/>
          <p:nvPr/>
        </p:nvSpPr>
        <p:spPr>
          <a:xfrm>
            <a:off x="775430" y="45447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F86B20B-39A0-C14D-AABD-1F938F10FE56}"/>
              </a:ext>
            </a:extLst>
          </p:cNvPr>
          <p:cNvSpPr txBox="1"/>
          <p:nvPr/>
        </p:nvSpPr>
        <p:spPr>
          <a:xfrm>
            <a:off x="2903536" y="271249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lé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E17211-D4DD-254F-B398-78CF58338652}"/>
              </a:ext>
            </a:extLst>
          </p:cNvPr>
          <p:cNvSpPr txBox="1"/>
          <p:nvPr/>
        </p:nvSpPr>
        <p:spPr>
          <a:xfrm>
            <a:off x="1823806" y="273375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al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646EDA-1702-1E43-A29C-D95866718649}"/>
              </a:ext>
            </a:extLst>
          </p:cNvPr>
          <p:cNvSpPr txBox="1"/>
          <p:nvPr/>
        </p:nvSpPr>
        <p:spPr>
          <a:xfrm>
            <a:off x="3200548" y="454479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45769C-A157-1C46-A6DD-20B343E43A21}"/>
              </a:ext>
            </a:extLst>
          </p:cNvPr>
          <p:cNvSpPr txBox="1"/>
          <p:nvPr/>
        </p:nvSpPr>
        <p:spPr>
          <a:xfrm>
            <a:off x="3983266" y="271249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AAFDA0F-1DDC-0D4B-A1B2-B0E89B289050}"/>
              </a:ext>
            </a:extLst>
          </p:cNvPr>
          <p:cNvSpPr txBox="1"/>
          <p:nvPr/>
        </p:nvSpPr>
        <p:spPr>
          <a:xfrm>
            <a:off x="662607" y="267336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l’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46636F-0A34-F64C-A958-04FED25D1B9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882" y="255181"/>
            <a:ext cx="5703075" cy="59117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3A94ED-E75C-4841-BAC0-7AEE01C3F18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121" y="4742121"/>
            <a:ext cx="2254101" cy="1424763"/>
          </a:xfrm>
          <a:prstGeom prst="rect">
            <a:avLst/>
          </a:prstGeom>
        </p:spPr>
      </p:pic>
      <p:sp>
        <p:nvSpPr>
          <p:cNvPr id="11" name="Flèche vers la droite 10">
            <a:extLst>
              <a:ext uri="{FF2B5EF4-FFF2-40B4-BE49-F238E27FC236}">
                <a16:creationId xmlns:a16="http://schemas.microsoft.com/office/drawing/2014/main" id="{5DBD2EB0-D972-274D-A1C3-3FC2F735FB33}"/>
              </a:ext>
            </a:extLst>
          </p:cNvPr>
          <p:cNvSpPr/>
          <p:nvPr/>
        </p:nvSpPr>
        <p:spPr>
          <a:xfrm rot="16200000">
            <a:off x="7591647" y="5571460"/>
            <a:ext cx="1084520" cy="78681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08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16310B1-298A-0441-8262-18BCC565D8A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860" y="425303"/>
            <a:ext cx="7230140" cy="527374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036E0D-7BA1-FF41-AC97-3795022D32C9}"/>
              </a:ext>
            </a:extLst>
          </p:cNvPr>
          <p:cNvSpPr txBox="1"/>
          <p:nvPr/>
        </p:nvSpPr>
        <p:spPr>
          <a:xfrm>
            <a:off x="201093" y="269523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AA289D-402B-894A-8A72-CF9A8C8732AE}"/>
              </a:ext>
            </a:extLst>
          </p:cNvPr>
          <p:cNvSpPr txBox="1"/>
          <p:nvPr/>
        </p:nvSpPr>
        <p:spPr>
          <a:xfrm>
            <a:off x="493974" y="66056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5E3E6D-8673-EC42-9D33-2452968FC054}"/>
              </a:ext>
            </a:extLst>
          </p:cNvPr>
          <p:cNvSpPr txBox="1"/>
          <p:nvPr/>
        </p:nvSpPr>
        <p:spPr>
          <a:xfrm>
            <a:off x="1871390" y="5502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6A16F1-E225-7440-A927-BD72319D32D6}"/>
              </a:ext>
            </a:extLst>
          </p:cNvPr>
          <p:cNvSpPr txBox="1"/>
          <p:nvPr/>
        </p:nvSpPr>
        <p:spPr>
          <a:xfrm>
            <a:off x="2495788" y="268329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é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12C7BFA-7152-644B-BF37-61DF26C1CFAA}"/>
              </a:ext>
            </a:extLst>
          </p:cNvPr>
          <p:cNvSpPr txBox="1"/>
          <p:nvPr/>
        </p:nvSpPr>
        <p:spPr>
          <a:xfrm>
            <a:off x="3207246" y="260956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ro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A092EE66-9F14-4743-9C09-21B26F1AEA7E}"/>
              </a:ext>
            </a:extLst>
          </p:cNvPr>
          <p:cNvSpPr/>
          <p:nvPr/>
        </p:nvSpPr>
        <p:spPr>
          <a:xfrm>
            <a:off x="7261225" y="3322899"/>
            <a:ext cx="952509" cy="582101"/>
          </a:xfrm>
          <a:custGeom>
            <a:avLst/>
            <a:gdLst>
              <a:gd name="connsiteX0" fmla="*/ 771525 w 952509"/>
              <a:gd name="connsiteY0" fmla="*/ 99751 h 582101"/>
              <a:gd name="connsiteX1" fmla="*/ 657225 w 952509"/>
              <a:gd name="connsiteY1" fmla="*/ 14026 h 582101"/>
              <a:gd name="connsiteX2" fmla="*/ 565150 w 952509"/>
              <a:gd name="connsiteY2" fmla="*/ 7676 h 582101"/>
              <a:gd name="connsiteX3" fmla="*/ 273050 w 952509"/>
              <a:gd name="connsiteY3" fmla="*/ 90226 h 582101"/>
              <a:gd name="connsiteX4" fmla="*/ 88900 w 952509"/>
              <a:gd name="connsiteY4" fmla="*/ 191826 h 582101"/>
              <a:gd name="connsiteX5" fmla="*/ 0 w 952509"/>
              <a:gd name="connsiteY5" fmla="*/ 318826 h 582101"/>
              <a:gd name="connsiteX6" fmla="*/ 88900 w 952509"/>
              <a:gd name="connsiteY6" fmla="*/ 401376 h 582101"/>
              <a:gd name="connsiteX7" fmla="*/ 301625 w 952509"/>
              <a:gd name="connsiteY7" fmla="*/ 531551 h 582101"/>
              <a:gd name="connsiteX8" fmla="*/ 549275 w 952509"/>
              <a:gd name="connsiteY8" fmla="*/ 576001 h 582101"/>
              <a:gd name="connsiteX9" fmla="*/ 885825 w 952509"/>
              <a:gd name="connsiteY9" fmla="*/ 407726 h 582101"/>
              <a:gd name="connsiteX10" fmla="*/ 942975 w 952509"/>
              <a:gd name="connsiteY10" fmla="*/ 325176 h 582101"/>
              <a:gd name="connsiteX11" fmla="*/ 930275 w 952509"/>
              <a:gd name="connsiteY11" fmla="*/ 220401 h 582101"/>
              <a:gd name="connsiteX12" fmla="*/ 733425 w 952509"/>
              <a:gd name="connsiteY12" fmla="*/ 64826 h 58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52509" h="582101">
                <a:moveTo>
                  <a:pt x="771525" y="99751"/>
                </a:moveTo>
                <a:cubicBezTo>
                  <a:pt x="731573" y="64561"/>
                  <a:pt x="691621" y="29372"/>
                  <a:pt x="657225" y="14026"/>
                </a:cubicBezTo>
                <a:cubicBezTo>
                  <a:pt x="622829" y="-1320"/>
                  <a:pt x="629179" y="-5024"/>
                  <a:pt x="565150" y="7676"/>
                </a:cubicBezTo>
                <a:cubicBezTo>
                  <a:pt x="501121" y="20376"/>
                  <a:pt x="352425" y="59534"/>
                  <a:pt x="273050" y="90226"/>
                </a:cubicBezTo>
                <a:cubicBezTo>
                  <a:pt x="193675" y="120918"/>
                  <a:pt x="134408" y="153726"/>
                  <a:pt x="88900" y="191826"/>
                </a:cubicBezTo>
                <a:cubicBezTo>
                  <a:pt x="43392" y="229926"/>
                  <a:pt x="0" y="283901"/>
                  <a:pt x="0" y="318826"/>
                </a:cubicBezTo>
                <a:cubicBezTo>
                  <a:pt x="0" y="353751"/>
                  <a:pt x="38629" y="365922"/>
                  <a:pt x="88900" y="401376"/>
                </a:cubicBezTo>
                <a:cubicBezTo>
                  <a:pt x="139171" y="436830"/>
                  <a:pt x="224896" y="502447"/>
                  <a:pt x="301625" y="531551"/>
                </a:cubicBezTo>
                <a:cubicBezTo>
                  <a:pt x="378354" y="560655"/>
                  <a:pt x="451909" y="596638"/>
                  <a:pt x="549275" y="576001"/>
                </a:cubicBezTo>
                <a:cubicBezTo>
                  <a:pt x="646641" y="555364"/>
                  <a:pt x="820208" y="449530"/>
                  <a:pt x="885825" y="407726"/>
                </a:cubicBezTo>
                <a:cubicBezTo>
                  <a:pt x="951442" y="365922"/>
                  <a:pt x="935567" y="356397"/>
                  <a:pt x="942975" y="325176"/>
                </a:cubicBezTo>
                <a:cubicBezTo>
                  <a:pt x="950383" y="293955"/>
                  <a:pt x="965200" y="263793"/>
                  <a:pt x="930275" y="220401"/>
                </a:cubicBezTo>
                <a:cubicBezTo>
                  <a:pt x="895350" y="177009"/>
                  <a:pt x="814387" y="120917"/>
                  <a:pt x="733425" y="64826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9E672B20-98D6-C740-8C32-27D62318442D}"/>
              </a:ext>
            </a:extLst>
          </p:cNvPr>
          <p:cNvSpPr/>
          <p:nvPr/>
        </p:nvSpPr>
        <p:spPr>
          <a:xfrm>
            <a:off x="7303281" y="3344480"/>
            <a:ext cx="910453" cy="538938"/>
          </a:xfrm>
          <a:custGeom>
            <a:avLst/>
            <a:gdLst>
              <a:gd name="connsiteX0" fmla="*/ 587152 w 910453"/>
              <a:gd name="connsiteY0" fmla="*/ 1767 h 538938"/>
              <a:gd name="connsiteX1" fmla="*/ 377602 w 910453"/>
              <a:gd name="connsiteY1" fmla="*/ 27167 h 538938"/>
              <a:gd name="connsiteX2" fmla="*/ 231552 w 910453"/>
              <a:gd name="connsiteY2" fmla="*/ 77967 h 538938"/>
              <a:gd name="connsiteX3" fmla="*/ 91852 w 910453"/>
              <a:gd name="connsiteY3" fmla="*/ 154167 h 538938"/>
              <a:gd name="connsiteX4" fmla="*/ 6127 w 910453"/>
              <a:gd name="connsiteY4" fmla="*/ 243067 h 538938"/>
              <a:gd name="connsiteX5" fmla="*/ 22002 w 910453"/>
              <a:gd name="connsiteY5" fmla="*/ 347842 h 538938"/>
              <a:gd name="connsiteX6" fmla="*/ 142652 w 910453"/>
              <a:gd name="connsiteY6" fmla="*/ 379592 h 538938"/>
              <a:gd name="connsiteX7" fmla="*/ 212502 w 910453"/>
              <a:gd name="connsiteY7" fmla="*/ 376417 h 538938"/>
              <a:gd name="connsiteX8" fmla="*/ 323627 w 910453"/>
              <a:gd name="connsiteY8" fmla="*/ 309742 h 538938"/>
              <a:gd name="connsiteX9" fmla="*/ 447452 w 910453"/>
              <a:gd name="connsiteY9" fmla="*/ 249417 h 538938"/>
              <a:gd name="connsiteX10" fmla="*/ 561752 w 910453"/>
              <a:gd name="connsiteY10" fmla="*/ 233542 h 538938"/>
              <a:gd name="connsiteX11" fmla="*/ 583977 w 910453"/>
              <a:gd name="connsiteY11" fmla="*/ 262117 h 538938"/>
              <a:gd name="connsiteX12" fmla="*/ 444277 w 910453"/>
              <a:gd name="connsiteY12" fmla="*/ 357367 h 538938"/>
              <a:gd name="connsiteX13" fmla="*/ 285527 w 910453"/>
              <a:gd name="connsiteY13" fmla="*/ 449442 h 538938"/>
              <a:gd name="connsiteX14" fmla="*/ 352202 w 910453"/>
              <a:gd name="connsiteY14" fmla="*/ 528817 h 538938"/>
              <a:gd name="connsiteX15" fmla="*/ 539527 w 910453"/>
              <a:gd name="connsiteY15" fmla="*/ 528817 h 538938"/>
              <a:gd name="connsiteX16" fmla="*/ 758602 w 910453"/>
              <a:gd name="connsiteY16" fmla="*/ 446267 h 538938"/>
              <a:gd name="connsiteX17" fmla="*/ 904652 w 910453"/>
              <a:gd name="connsiteY17" fmla="*/ 300217 h 538938"/>
              <a:gd name="connsiteX18" fmla="*/ 866552 w 910453"/>
              <a:gd name="connsiteY18" fmla="*/ 192267 h 538938"/>
              <a:gd name="connsiteX19" fmla="*/ 730027 w 910453"/>
              <a:gd name="connsiteY19" fmla="*/ 135117 h 538938"/>
              <a:gd name="connsiteX20" fmla="*/ 542702 w 910453"/>
              <a:gd name="connsiteY20" fmla="*/ 154167 h 538938"/>
              <a:gd name="connsiteX21" fmla="*/ 371252 w 910453"/>
              <a:gd name="connsiteY21" fmla="*/ 198617 h 538938"/>
              <a:gd name="connsiteX22" fmla="*/ 244252 w 910453"/>
              <a:gd name="connsiteY22" fmla="*/ 220842 h 538938"/>
              <a:gd name="connsiteX23" fmla="*/ 266477 w 910453"/>
              <a:gd name="connsiteY23" fmla="*/ 154167 h 538938"/>
              <a:gd name="connsiteX24" fmla="*/ 539527 w 910453"/>
              <a:gd name="connsiteY24" fmla="*/ 103367 h 538938"/>
              <a:gd name="connsiteX25" fmla="*/ 663352 w 910453"/>
              <a:gd name="connsiteY25" fmla="*/ 74792 h 538938"/>
              <a:gd name="connsiteX26" fmla="*/ 587152 w 910453"/>
              <a:gd name="connsiteY26" fmla="*/ 1767 h 53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0453" h="538938">
                <a:moveTo>
                  <a:pt x="587152" y="1767"/>
                </a:moveTo>
                <a:cubicBezTo>
                  <a:pt x="539527" y="-6170"/>
                  <a:pt x="436869" y="14467"/>
                  <a:pt x="377602" y="27167"/>
                </a:cubicBezTo>
                <a:cubicBezTo>
                  <a:pt x="318335" y="39867"/>
                  <a:pt x="279177" y="56800"/>
                  <a:pt x="231552" y="77967"/>
                </a:cubicBezTo>
                <a:cubicBezTo>
                  <a:pt x="183927" y="99134"/>
                  <a:pt x="129423" y="126650"/>
                  <a:pt x="91852" y="154167"/>
                </a:cubicBezTo>
                <a:cubicBezTo>
                  <a:pt x="54281" y="181684"/>
                  <a:pt x="17769" y="210788"/>
                  <a:pt x="6127" y="243067"/>
                </a:cubicBezTo>
                <a:cubicBezTo>
                  <a:pt x="-5515" y="275346"/>
                  <a:pt x="-752" y="325088"/>
                  <a:pt x="22002" y="347842"/>
                </a:cubicBezTo>
                <a:cubicBezTo>
                  <a:pt x="44756" y="370596"/>
                  <a:pt x="110902" y="374830"/>
                  <a:pt x="142652" y="379592"/>
                </a:cubicBezTo>
                <a:cubicBezTo>
                  <a:pt x="174402" y="384354"/>
                  <a:pt x="182340" y="388059"/>
                  <a:pt x="212502" y="376417"/>
                </a:cubicBezTo>
                <a:cubicBezTo>
                  <a:pt x="242664" y="364775"/>
                  <a:pt x="284469" y="330909"/>
                  <a:pt x="323627" y="309742"/>
                </a:cubicBezTo>
                <a:cubicBezTo>
                  <a:pt x="362785" y="288575"/>
                  <a:pt x="407764" y="262117"/>
                  <a:pt x="447452" y="249417"/>
                </a:cubicBezTo>
                <a:cubicBezTo>
                  <a:pt x="487139" y="236717"/>
                  <a:pt x="538998" y="231425"/>
                  <a:pt x="561752" y="233542"/>
                </a:cubicBezTo>
                <a:cubicBezTo>
                  <a:pt x="584506" y="235659"/>
                  <a:pt x="603556" y="241480"/>
                  <a:pt x="583977" y="262117"/>
                </a:cubicBezTo>
                <a:cubicBezTo>
                  <a:pt x="564398" y="282754"/>
                  <a:pt x="494019" y="326146"/>
                  <a:pt x="444277" y="357367"/>
                </a:cubicBezTo>
                <a:cubicBezTo>
                  <a:pt x="394535" y="388588"/>
                  <a:pt x="300873" y="420867"/>
                  <a:pt x="285527" y="449442"/>
                </a:cubicBezTo>
                <a:cubicBezTo>
                  <a:pt x="270181" y="478017"/>
                  <a:pt x="309869" y="515588"/>
                  <a:pt x="352202" y="528817"/>
                </a:cubicBezTo>
                <a:cubicBezTo>
                  <a:pt x="394535" y="542046"/>
                  <a:pt x="471794" y="542575"/>
                  <a:pt x="539527" y="528817"/>
                </a:cubicBezTo>
                <a:cubicBezTo>
                  <a:pt x="607260" y="515059"/>
                  <a:pt x="697748" y="484367"/>
                  <a:pt x="758602" y="446267"/>
                </a:cubicBezTo>
                <a:cubicBezTo>
                  <a:pt x="819456" y="408167"/>
                  <a:pt x="886660" y="342550"/>
                  <a:pt x="904652" y="300217"/>
                </a:cubicBezTo>
                <a:cubicBezTo>
                  <a:pt x="922644" y="257884"/>
                  <a:pt x="895656" y="219784"/>
                  <a:pt x="866552" y="192267"/>
                </a:cubicBezTo>
                <a:cubicBezTo>
                  <a:pt x="837448" y="164750"/>
                  <a:pt x="784002" y="141467"/>
                  <a:pt x="730027" y="135117"/>
                </a:cubicBezTo>
                <a:cubicBezTo>
                  <a:pt x="676052" y="128767"/>
                  <a:pt x="602498" y="143584"/>
                  <a:pt x="542702" y="154167"/>
                </a:cubicBezTo>
                <a:cubicBezTo>
                  <a:pt x="482906" y="164750"/>
                  <a:pt x="420994" y="187505"/>
                  <a:pt x="371252" y="198617"/>
                </a:cubicBezTo>
                <a:cubicBezTo>
                  <a:pt x="321510" y="209729"/>
                  <a:pt x="261714" y="228250"/>
                  <a:pt x="244252" y="220842"/>
                </a:cubicBezTo>
                <a:cubicBezTo>
                  <a:pt x="226790" y="213434"/>
                  <a:pt x="217264" y="173746"/>
                  <a:pt x="266477" y="154167"/>
                </a:cubicBezTo>
                <a:cubicBezTo>
                  <a:pt x="315690" y="134588"/>
                  <a:pt x="473381" y="116596"/>
                  <a:pt x="539527" y="103367"/>
                </a:cubicBezTo>
                <a:cubicBezTo>
                  <a:pt x="605673" y="90138"/>
                  <a:pt x="654356" y="92784"/>
                  <a:pt x="663352" y="74792"/>
                </a:cubicBezTo>
                <a:cubicBezTo>
                  <a:pt x="672348" y="56800"/>
                  <a:pt x="634777" y="9704"/>
                  <a:pt x="587152" y="176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245EF1F-DB1E-314E-9A06-7ED0E798D9CC}"/>
              </a:ext>
            </a:extLst>
          </p:cNvPr>
          <p:cNvSpPr txBox="1"/>
          <p:nvPr/>
        </p:nvSpPr>
        <p:spPr>
          <a:xfrm>
            <a:off x="1611962" y="269316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chemeClr val="bg2">
                    <a:lumMod val="75000"/>
                  </a:schemeClr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_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77AAA9-0F68-AA49-AC62-A7479638386C}"/>
              </a:ext>
            </a:extLst>
          </p:cNvPr>
          <p:cNvSpPr txBox="1"/>
          <p:nvPr/>
        </p:nvSpPr>
        <p:spPr>
          <a:xfrm>
            <a:off x="1769077" y="26734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chemeClr val="bg2">
                    <a:lumMod val="75000"/>
                  </a:schemeClr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67027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1019 L -0.06875 0.03449 C -0.10182 0.04514 -0.16953 0.08079 -0.19896 0.07454 C -0.22852 0.06829 -0.23711 0.03264 -0.2457 -0.00278 " pathEditMode="relative" rAng="0" ptsTypes="AAAA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 animBg="1"/>
      <p:bldP spid="11" grpId="0" animBg="1"/>
      <p:bldP spid="11" grpId="1" animBg="1"/>
      <p:bldP spid="11" grpId="2" animBg="1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16310B1-298A-0441-8262-18BCC565D8A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860" y="425303"/>
            <a:ext cx="7230140" cy="527374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036E0D-7BA1-FF41-AC97-3795022D32C9}"/>
              </a:ext>
            </a:extLst>
          </p:cNvPr>
          <p:cNvSpPr txBox="1"/>
          <p:nvPr/>
        </p:nvSpPr>
        <p:spPr>
          <a:xfrm>
            <a:off x="201093" y="269523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AA289D-402B-894A-8A72-CF9A8C8732AE}"/>
              </a:ext>
            </a:extLst>
          </p:cNvPr>
          <p:cNvSpPr txBox="1"/>
          <p:nvPr/>
        </p:nvSpPr>
        <p:spPr>
          <a:xfrm>
            <a:off x="493974" y="66056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5E3E6D-8673-EC42-9D33-2452968FC054}"/>
              </a:ext>
            </a:extLst>
          </p:cNvPr>
          <p:cNvSpPr txBox="1"/>
          <p:nvPr/>
        </p:nvSpPr>
        <p:spPr>
          <a:xfrm>
            <a:off x="1871390" y="5502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6A16F1-E225-7440-A927-BD72319D32D6}"/>
              </a:ext>
            </a:extLst>
          </p:cNvPr>
          <p:cNvSpPr txBox="1"/>
          <p:nvPr/>
        </p:nvSpPr>
        <p:spPr>
          <a:xfrm>
            <a:off x="2495788" y="268329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é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12C7BFA-7152-644B-BF37-61DF26C1CFAA}"/>
              </a:ext>
            </a:extLst>
          </p:cNvPr>
          <p:cNvSpPr txBox="1"/>
          <p:nvPr/>
        </p:nvSpPr>
        <p:spPr>
          <a:xfrm>
            <a:off x="3207246" y="260956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ro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A092EE66-9F14-4743-9C09-21B26F1AEA7E}"/>
              </a:ext>
            </a:extLst>
          </p:cNvPr>
          <p:cNvSpPr/>
          <p:nvPr/>
        </p:nvSpPr>
        <p:spPr>
          <a:xfrm>
            <a:off x="7261225" y="3322899"/>
            <a:ext cx="952509" cy="582101"/>
          </a:xfrm>
          <a:custGeom>
            <a:avLst/>
            <a:gdLst>
              <a:gd name="connsiteX0" fmla="*/ 771525 w 952509"/>
              <a:gd name="connsiteY0" fmla="*/ 99751 h 582101"/>
              <a:gd name="connsiteX1" fmla="*/ 657225 w 952509"/>
              <a:gd name="connsiteY1" fmla="*/ 14026 h 582101"/>
              <a:gd name="connsiteX2" fmla="*/ 565150 w 952509"/>
              <a:gd name="connsiteY2" fmla="*/ 7676 h 582101"/>
              <a:gd name="connsiteX3" fmla="*/ 273050 w 952509"/>
              <a:gd name="connsiteY3" fmla="*/ 90226 h 582101"/>
              <a:gd name="connsiteX4" fmla="*/ 88900 w 952509"/>
              <a:gd name="connsiteY4" fmla="*/ 191826 h 582101"/>
              <a:gd name="connsiteX5" fmla="*/ 0 w 952509"/>
              <a:gd name="connsiteY5" fmla="*/ 318826 h 582101"/>
              <a:gd name="connsiteX6" fmla="*/ 88900 w 952509"/>
              <a:gd name="connsiteY6" fmla="*/ 401376 h 582101"/>
              <a:gd name="connsiteX7" fmla="*/ 301625 w 952509"/>
              <a:gd name="connsiteY7" fmla="*/ 531551 h 582101"/>
              <a:gd name="connsiteX8" fmla="*/ 549275 w 952509"/>
              <a:gd name="connsiteY8" fmla="*/ 576001 h 582101"/>
              <a:gd name="connsiteX9" fmla="*/ 885825 w 952509"/>
              <a:gd name="connsiteY9" fmla="*/ 407726 h 582101"/>
              <a:gd name="connsiteX10" fmla="*/ 942975 w 952509"/>
              <a:gd name="connsiteY10" fmla="*/ 325176 h 582101"/>
              <a:gd name="connsiteX11" fmla="*/ 930275 w 952509"/>
              <a:gd name="connsiteY11" fmla="*/ 220401 h 582101"/>
              <a:gd name="connsiteX12" fmla="*/ 733425 w 952509"/>
              <a:gd name="connsiteY12" fmla="*/ 64826 h 58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52509" h="582101">
                <a:moveTo>
                  <a:pt x="771525" y="99751"/>
                </a:moveTo>
                <a:cubicBezTo>
                  <a:pt x="731573" y="64561"/>
                  <a:pt x="691621" y="29372"/>
                  <a:pt x="657225" y="14026"/>
                </a:cubicBezTo>
                <a:cubicBezTo>
                  <a:pt x="622829" y="-1320"/>
                  <a:pt x="629179" y="-5024"/>
                  <a:pt x="565150" y="7676"/>
                </a:cubicBezTo>
                <a:cubicBezTo>
                  <a:pt x="501121" y="20376"/>
                  <a:pt x="352425" y="59534"/>
                  <a:pt x="273050" y="90226"/>
                </a:cubicBezTo>
                <a:cubicBezTo>
                  <a:pt x="193675" y="120918"/>
                  <a:pt x="134408" y="153726"/>
                  <a:pt x="88900" y="191826"/>
                </a:cubicBezTo>
                <a:cubicBezTo>
                  <a:pt x="43392" y="229926"/>
                  <a:pt x="0" y="283901"/>
                  <a:pt x="0" y="318826"/>
                </a:cubicBezTo>
                <a:cubicBezTo>
                  <a:pt x="0" y="353751"/>
                  <a:pt x="38629" y="365922"/>
                  <a:pt x="88900" y="401376"/>
                </a:cubicBezTo>
                <a:cubicBezTo>
                  <a:pt x="139171" y="436830"/>
                  <a:pt x="224896" y="502447"/>
                  <a:pt x="301625" y="531551"/>
                </a:cubicBezTo>
                <a:cubicBezTo>
                  <a:pt x="378354" y="560655"/>
                  <a:pt x="451909" y="596638"/>
                  <a:pt x="549275" y="576001"/>
                </a:cubicBezTo>
                <a:cubicBezTo>
                  <a:pt x="646641" y="555364"/>
                  <a:pt x="820208" y="449530"/>
                  <a:pt x="885825" y="407726"/>
                </a:cubicBezTo>
                <a:cubicBezTo>
                  <a:pt x="951442" y="365922"/>
                  <a:pt x="935567" y="356397"/>
                  <a:pt x="942975" y="325176"/>
                </a:cubicBezTo>
                <a:cubicBezTo>
                  <a:pt x="950383" y="293955"/>
                  <a:pt x="965200" y="263793"/>
                  <a:pt x="930275" y="220401"/>
                </a:cubicBezTo>
                <a:cubicBezTo>
                  <a:pt x="895350" y="177009"/>
                  <a:pt x="814387" y="120917"/>
                  <a:pt x="733425" y="64826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9E672B20-98D6-C740-8C32-27D62318442D}"/>
              </a:ext>
            </a:extLst>
          </p:cNvPr>
          <p:cNvSpPr/>
          <p:nvPr/>
        </p:nvSpPr>
        <p:spPr>
          <a:xfrm>
            <a:off x="7303281" y="3344480"/>
            <a:ext cx="910453" cy="538938"/>
          </a:xfrm>
          <a:custGeom>
            <a:avLst/>
            <a:gdLst>
              <a:gd name="connsiteX0" fmla="*/ 587152 w 910453"/>
              <a:gd name="connsiteY0" fmla="*/ 1767 h 538938"/>
              <a:gd name="connsiteX1" fmla="*/ 377602 w 910453"/>
              <a:gd name="connsiteY1" fmla="*/ 27167 h 538938"/>
              <a:gd name="connsiteX2" fmla="*/ 231552 w 910453"/>
              <a:gd name="connsiteY2" fmla="*/ 77967 h 538938"/>
              <a:gd name="connsiteX3" fmla="*/ 91852 w 910453"/>
              <a:gd name="connsiteY3" fmla="*/ 154167 h 538938"/>
              <a:gd name="connsiteX4" fmla="*/ 6127 w 910453"/>
              <a:gd name="connsiteY4" fmla="*/ 243067 h 538938"/>
              <a:gd name="connsiteX5" fmla="*/ 22002 w 910453"/>
              <a:gd name="connsiteY5" fmla="*/ 347842 h 538938"/>
              <a:gd name="connsiteX6" fmla="*/ 142652 w 910453"/>
              <a:gd name="connsiteY6" fmla="*/ 379592 h 538938"/>
              <a:gd name="connsiteX7" fmla="*/ 212502 w 910453"/>
              <a:gd name="connsiteY7" fmla="*/ 376417 h 538938"/>
              <a:gd name="connsiteX8" fmla="*/ 323627 w 910453"/>
              <a:gd name="connsiteY8" fmla="*/ 309742 h 538938"/>
              <a:gd name="connsiteX9" fmla="*/ 447452 w 910453"/>
              <a:gd name="connsiteY9" fmla="*/ 249417 h 538938"/>
              <a:gd name="connsiteX10" fmla="*/ 561752 w 910453"/>
              <a:gd name="connsiteY10" fmla="*/ 233542 h 538938"/>
              <a:gd name="connsiteX11" fmla="*/ 583977 w 910453"/>
              <a:gd name="connsiteY11" fmla="*/ 262117 h 538938"/>
              <a:gd name="connsiteX12" fmla="*/ 444277 w 910453"/>
              <a:gd name="connsiteY12" fmla="*/ 357367 h 538938"/>
              <a:gd name="connsiteX13" fmla="*/ 285527 w 910453"/>
              <a:gd name="connsiteY13" fmla="*/ 449442 h 538938"/>
              <a:gd name="connsiteX14" fmla="*/ 352202 w 910453"/>
              <a:gd name="connsiteY14" fmla="*/ 528817 h 538938"/>
              <a:gd name="connsiteX15" fmla="*/ 539527 w 910453"/>
              <a:gd name="connsiteY15" fmla="*/ 528817 h 538938"/>
              <a:gd name="connsiteX16" fmla="*/ 758602 w 910453"/>
              <a:gd name="connsiteY16" fmla="*/ 446267 h 538938"/>
              <a:gd name="connsiteX17" fmla="*/ 904652 w 910453"/>
              <a:gd name="connsiteY17" fmla="*/ 300217 h 538938"/>
              <a:gd name="connsiteX18" fmla="*/ 866552 w 910453"/>
              <a:gd name="connsiteY18" fmla="*/ 192267 h 538938"/>
              <a:gd name="connsiteX19" fmla="*/ 730027 w 910453"/>
              <a:gd name="connsiteY19" fmla="*/ 135117 h 538938"/>
              <a:gd name="connsiteX20" fmla="*/ 542702 w 910453"/>
              <a:gd name="connsiteY20" fmla="*/ 154167 h 538938"/>
              <a:gd name="connsiteX21" fmla="*/ 371252 w 910453"/>
              <a:gd name="connsiteY21" fmla="*/ 198617 h 538938"/>
              <a:gd name="connsiteX22" fmla="*/ 244252 w 910453"/>
              <a:gd name="connsiteY22" fmla="*/ 220842 h 538938"/>
              <a:gd name="connsiteX23" fmla="*/ 266477 w 910453"/>
              <a:gd name="connsiteY23" fmla="*/ 154167 h 538938"/>
              <a:gd name="connsiteX24" fmla="*/ 539527 w 910453"/>
              <a:gd name="connsiteY24" fmla="*/ 103367 h 538938"/>
              <a:gd name="connsiteX25" fmla="*/ 663352 w 910453"/>
              <a:gd name="connsiteY25" fmla="*/ 74792 h 538938"/>
              <a:gd name="connsiteX26" fmla="*/ 587152 w 910453"/>
              <a:gd name="connsiteY26" fmla="*/ 1767 h 53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0453" h="538938">
                <a:moveTo>
                  <a:pt x="587152" y="1767"/>
                </a:moveTo>
                <a:cubicBezTo>
                  <a:pt x="539527" y="-6170"/>
                  <a:pt x="436869" y="14467"/>
                  <a:pt x="377602" y="27167"/>
                </a:cubicBezTo>
                <a:cubicBezTo>
                  <a:pt x="318335" y="39867"/>
                  <a:pt x="279177" y="56800"/>
                  <a:pt x="231552" y="77967"/>
                </a:cubicBezTo>
                <a:cubicBezTo>
                  <a:pt x="183927" y="99134"/>
                  <a:pt x="129423" y="126650"/>
                  <a:pt x="91852" y="154167"/>
                </a:cubicBezTo>
                <a:cubicBezTo>
                  <a:pt x="54281" y="181684"/>
                  <a:pt x="17769" y="210788"/>
                  <a:pt x="6127" y="243067"/>
                </a:cubicBezTo>
                <a:cubicBezTo>
                  <a:pt x="-5515" y="275346"/>
                  <a:pt x="-752" y="325088"/>
                  <a:pt x="22002" y="347842"/>
                </a:cubicBezTo>
                <a:cubicBezTo>
                  <a:pt x="44756" y="370596"/>
                  <a:pt x="110902" y="374830"/>
                  <a:pt x="142652" y="379592"/>
                </a:cubicBezTo>
                <a:cubicBezTo>
                  <a:pt x="174402" y="384354"/>
                  <a:pt x="182340" y="388059"/>
                  <a:pt x="212502" y="376417"/>
                </a:cubicBezTo>
                <a:cubicBezTo>
                  <a:pt x="242664" y="364775"/>
                  <a:pt x="284469" y="330909"/>
                  <a:pt x="323627" y="309742"/>
                </a:cubicBezTo>
                <a:cubicBezTo>
                  <a:pt x="362785" y="288575"/>
                  <a:pt x="407764" y="262117"/>
                  <a:pt x="447452" y="249417"/>
                </a:cubicBezTo>
                <a:cubicBezTo>
                  <a:pt x="487139" y="236717"/>
                  <a:pt x="538998" y="231425"/>
                  <a:pt x="561752" y="233542"/>
                </a:cubicBezTo>
                <a:cubicBezTo>
                  <a:pt x="584506" y="235659"/>
                  <a:pt x="603556" y="241480"/>
                  <a:pt x="583977" y="262117"/>
                </a:cubicBezTo>
                <a:cubicBezTo>
                  <a:pt x="564398" y="282754"/>
                  <a:pt x="494019" y="326146"/>
                  <a:pt x="444277" y="357367"/>
                </a:cubicBezTo>
                <a:cubicBezTo>
                  <a:pt x="394535" y="388588"/>
                  <a:pt x="300873" y="420867"/>
                  <a:pt x="285527" y="449442"/>
                </a:cubicBezTo>
                <a:cubicBezTo>
                  <a:pt x="270181" y="478017"/>
                  <a:pt x="309869" y="515588"/>
                  <a:pt x="352202" y="528817"/>
                </a:cubicBezTo>
                <a:cubicBezTo>
                  <a:pt x="394535" y="542046"/>
                  <a:pt x="471794" y="542575"/>
                  <a:pt x="539527" y="528817"/>
                </a:cubicBezTo>
                <a:cubicBezTo>
                  <a:pt x="607260" y="515059"/>
                  <a:pt x="697748" y="484367"/>
                  <a:pt x="758602" y="446267"/>
                </a:cubicBezTo>
                <a:cubicBezTo>
                  <a:pt x="819456" y="408167"/>
                  <a:pt x="886660" y="342550"/>
                  <a:pt x="904652" y="300217"/>
                </a:cubicBezTo>
                <a:cubicBezTo>
                  <a:pt x="922644" y="257884"/>
                  <a:pt x="895656" y="219784"/>
                  <a:pt x="866552" y="192267"/>
                </a:cubicBezTo>
                <a:cubicBezTo>
                  <a:pt x="837448" y="164750"/>
                  <a:pt x="784002" y="141467"/>
                  <a:pt x="730027" y="135117"/>
                </a:cubicBezTo>
                <a:cubicBezTo>
                  <a:pt x="676052" y="128767"/>
                  <a:pt x="602498" y="143584"/>
                  <a:pt x="542702" y="154167"/>
                </a:cubicBezTo>
                <a:cubicBezTo>
                  <a:pt x="482906" y="164750"/>
                  <a:pt x="420994" y="187505"/>
                  <a:pt x="371252" y="198617"/>
                </a:cubicBezTo>
                <a:cubicBezTo>
                  <a:pt x="321510" y="209729"/>
                  <a:pt x="261714" y="228250"/>
                  <a:pt x="244252" y="220842"/>
                </a:cubicBezTo>
                <a:cubicBezTo>
                  <a:pt x="226790" y="213434"/>
                  <a:pt x="217264" y="173746"/>
                  <a:pt x="266477" y="154167"/>
                </a:cubicBezTo>
                <a:cubicBezTo>
                  <a:pt x="315690" y="134588"/>
                  <a:pt x="473381" y="116596"/>
                  <a:pt x="539527" y="103367"/>
                </a:cubicBezTo>
                <a:cubicBezTo>
                  <a:pt x="605673" y="90138"/>
                  <a:pt x="654356" y="92784"/>
                  <a:pt x="663352" y="74792"/>
                </a:cubicBezTo>
                <a:cubicBezTo>
                  <a:pt x="672348" y="56800"/>
                  <a:pt x="634777" y="9704"/>
                  <a:pt x="587152" y="176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245EF1F-DB1E-314E-9A06-7ED0E798D9CC}"/>
              </a:ext>
            </a:extLst>
          </p:cNvPr>
          <p:cNvSpPr txBox="1"/>
          <p:nvPr/>
        </p:nvSpPr>
        <p:spPr>
          <a:xfrm>
            <a:off x="1611962" y="269316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chemeClr val="bg2">
                    <a:lumMod val="75000"/>
                  </a:schemeClr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_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77AAA9-0F68-AA49-AC62-A7479638386C}"/>
              </a:ext>
            </a:extLst>
          </p:cNvPr>
          <p:cNvSpPr txBox="1"/>
          <p:nvPr/>
        </p:nvSpPr>
        <p:spPr>
          <a:xfrm>
            <a:off x="1769077" y="26734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chemeClr val="bg2">
                    <a:lumMod val="75000"/>
                  </a:schemeClr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h</a:t>
            </a:r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F082C5C4-5225-0442-BF85-42C9C463BF91}"/>
              </a:ext>
            </a:extLst>
          </p:cNvPr>
          <p:cNvSpPr/>
          <p:nvPr/>
        </p:nvSpPr>
        <p:spPr>
          <a:xfrm rot="1555212">
            <a:off x="4374137" y="3234057"/>
            <a:ext cx="910453" cy="538938"/>
          </a:xfrm>
          <a:custGeom>
            <a:avLst/>
            <a:gdLst>
              <a:gd name="connsiteX0" fmla="*/ 587152 w 910453"/>
              <a:gd name="connsiteY0" fmla="*/ 1767 h 538938"/>
              <a:gd name="connsiteX1" fmla="*/ 377602 w 910453"/>
              <a:gd name="connsiteY1" fmla="*/ 27167 h 538938"/>
              <a:gd name="connsiteX2" fmla="*/ 231552 w 910453"/>
              <a:gd name="connsiteY2" fmla="*/ 77967 h 538938"/>
              <a:gd name="connsiteX3" fmla="*/ 91852 w 910453"/>
              <a:gd name="connsiteY3" fmla="*/ 154167 h 538938"/>
              <a:gd name="connsiteX4" fmla="*/ 6127 w 910453"/>
              <a:gd name="connsiteY4" fmla="*/ 243067 h 538938"/>
              <a:gd name="connsiteX5" fmla="*/ 22002 w 910453"/>
              <a:gd name="connsiteY5" fmla="*/ 347842 h 538938"/>
              <a:gd name="connsiteX6" fmla="*/ 142652 w 910453"/>
              <a:gd name="connsiteY6" fmla="*/ 379592 h 538938"/>
              <a:gd name="connsiteX7" fmla="*/ 212502 w 910453"/>
              <a:gd name="connsiteY7" fmla="*/ 376417 h 538938"/>
              <a:gd name="connsiteX8" fmla="*/ 323627 w 910453"/>
              <a:gd name="connsiteY8" fmla="*/ 309742 h 538938"/>
              <a:gd name="connsiteX9" fmla="*/ 447452 w 910453"/>
              <a:gd name="connsiteY9" fmla="*/ 249417 h 538938"/>
              <a:gd name="connsiteX10" fmla="*/ 561752 w 910453"/>
              <a:gd name="connsiteY10" fmla="*/ 233542 h 538938"/>
              <a:gd name="connsiteX11" fmla="*/ 583977 w 910453"/>
              <a:gd name="connsiteY11" fmla="*/ 262117 h 538938"/>
              <a:gd name="connsiteX12" fmla="*/ 444277 w 910453"/>
              <a:gd name="connsiteY12" fmla="*/ 357367 h 538938"/>
              <a:gd name="connsiteX13" fmla="*/ 285527 w 910453"/>
              <a:gd name="connsiteY13" fmla="*/ 449442 h 538938"/>
              <a:gd name="connsiteX14" fmla="*/ 352202 w 910453"/>
              <a:gd name="connsiteY14" fmla="*/ 528817 h 538938"/>
              <a:gd name="connsiteX15" fmla="*/ 539527 w 910453"/>
              <a:gd name="connsiteY15" fmla="*/ 528817 h 538938"/>
              <a:gd name="connsiteX16" fmla="*/ 758602 w 910453"/>
              <a:gd name="connsiteY16" fmla="*/ 446267 h 538938"/>
              <a:gd name="connsiteX17" fmla="*/ 904652 w 910453"/>
              <a:gd name="connsiteY17" fmla="*/ 300217 h 538938"/>
              <a:gd name="connsiteX18" fmla="*/ 866552 w 910453"/>
              <a:gd name="connsiteY18" fmla="*/ 192267 h 538938"/>
              <a:gd name="connsiteX19" fmla="*/ 730027 w 910453"/>
              <a:gd name="connsiteY19" fmla="*/ 135117 h 538938"/>
              <a:gd name="connsiteX20" fmla="*/ 542702 w 910453"/>
              <a:gd name="connsiteY20" fmla="*/ 154167 h 538938"/>
              <a:gd name="connsiteX21" fmla="*/ 371252 w 910453"/>
              <a:gd name="connsiteY21" fmla="*/ 198617 h 538938"/>
              <a:gd name="connsiteX22" fmla="*/ 244252 w 910453"/>
              <a:gd name="connsiteY22" fmla="*/ 220842 h 538938"/>
              <a:gd name="connsiteX23" fmla="*/ 266477 w 910453"/>
              <a:gd name="connsiteY23" fmla="*/ 154167 h 538938"/>
              <a:gd name="connsiteX24" fmla="*/ 539527 w 910453"/>
              <a:gd name="connsiteY24" fmla="*/ 103367 h 538938"/>
              <a:gd name="connsiteX25" fmla="*/ 663352 w 910453"/>
              <a:gd name="connsiteY25" fmla="*/ 74792 h 538938"/>
              <a:gd name="connsiteX26" fmla="*/ 587152 w 910453"/>
              <a:gd name="connsiteY26" fmla="*/ 1767 h 53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0453" h="538938">
                <a:moveTo>
                  <a:pt x="587152" y="1767"/>
                </a:moveTo>
                <a:cubicBezTo>
                  <a:pt x="539527" y="-6170"/>
                  <a:pt x="436869" y="14467"/>
                  <a:pt x="377602" y="27167"/>
                </a:cubicBezTo>
                <a:cubicBezTo>
                  <a:pt x="318335" y="39867"/>
                  <a:pt x="279177" y="56800"/>
                  <a:pt x="231552" y="77967"/>
                </a:cubicBezTo>
                <a:cubicBezTo>
                  <a:pt x="183927" y="99134"/>
                  <a:pt x="129423" y="126650"/>
                  <a:pt x="91852" y="154167"/>
                </a:cubicBezTo>
                <a:cubicBezTo>
                  <a:pt x="54281" y="181684"/>
                  <a:pt x="17769" y="210788"/>
                  <a:pt x="6127" y="243067"/>
                </a:cubicBezTo>
                <a:cubicBezTo>
                  <a:pt x="-5515" y="275346"/>
                  <a:pt x="-752" y="325088"/>
                  <a:pt x="22002" y="347842"/>
                </a:cubicBezTo>
                <a:cubicBezTo>
                  <a:pt x="44756" y="370596"/>
                  <a:pt x="110902" y="374830"/>
                  <a:pt x="142652" y="379592"/>
                </a:cubicBezTo>
                <a:cubicBezTo>
                  <a:pt x="174402" y="384354"/>
                  <a:pt x="182340" y="388059"/>
                  <a:pt x="212502" y="376417"/>
                </a:cubicBezTo>
                <a:cubicBezTo>
                  <a:pt x="242664" y="364775"/>
                  <a:pt x="284469" y="330909"/>
                  <a:pt x="323627" y="309742"/>
                </a:cubicBezTo>
                <a:cubicBezTo>
                  <a:pt x="362785" y="288575"/>
                  <a:pt x="407764" y="262117"/>
                  <a:pt x="447452" y="249417"/>
                </a:cubicBezTo>
                <a:cubicBezTo>
                  <a:pt x="487139" y="236717"/>
                  <a:pt x="538998" y="231425"/>
                  <a:pt x="561752" y="233542"/>
                </a:cubicBezTo>
                <a:cubicBezTo>
                  <a:pt x="584506" y="235659"/>
                  <a:pt x="603556" y="241480"/>
                  <a:pt x="583977" y="262117"/>
                </a:cubicBezTo>
                <a:cubicBezTo>
                  <a:pt x="564398" y="282754"/>
                  <a:pt x="494019" y="326146"/>
                  <a:pt x="444277" y="357367"/>
                </a:cubicBezTo>
                <a:cubicBezTo>
                  <a:pt x="394535" y="388588"/>
                  <a:pt x="300873" y="420867"/>
                  <a:pt x="285527" y="449442"/>
                </a:cubicBezTo>
                <a:cubicBezTo>
                  <a:pt x="270181" y="478017"/>
                  <a:pt x="309869" y="515588"/>
                  <a:pt x="352202" y="528817"/>
                </a:cubicBezTo>
                <a:cubicBezTo>
                  <a:pt x="394535" y="542046"/>
                  <a:pt x="471794" y="542575"/>
                  <a:pt x="539527" y="528817"/>
                </a:cubicBezTo>
                <a:cubicBezTo>
                  <a:pt x="607260" y="515059"/>
                  <a:pt x="697748" y="484367"/>
                  <a:pt x="758602" y="446267"/>
                </a:cubicBezTo>
                <a:cubicBezTo>
                  <a:pt x="819456" y="408167"/>
                  <a:pt x="886660" y="342550"/>
                  <a:pt x="904652" y="300217"/>
                </a:cubicBezTo>
                <a:cubicBezTo>
                  <a:pt x="922644" y="257884"/>
                  <a:pt x="895656" y="219784"/>
                  <a:pt x="866552" y="192267"/>
                </a:cubicBezTo>
                <a:cubicBezTo>
                  <a:pt x="837448" y="164750"/>
                  <a:pt x="784002" y="141467"/>
                  <a:pt x="730027" y="135117"/>
                </a:cubicBezTo>
                <a:cubicBezTo>
                  <a:pt x="676052" y="128767"/>
                  <a:pt x="602498" y="143584"/>
                  <a:pt x="542702" y="154167"/>
                </a:cubicBezTo>
                <a:cubicBezTo>
                  <a:pt x="482906" y="164750"/>
                  <a:pt x="420994" y="187505"/>
                  <a:pt x="371252" y="198617"/>
                </a:cubicBezTo>
                <a:cubicBezTo>
                  <a:pt x="321510" y="209729"/>
                  <a:pt x="261714" y="228250"/>
                  <a:pt x="244252" y="220842"/>
                </a:cubicBezTo>
                <a:cubicBezTo>
                  <a:pt x="226790" y="213434"/>
                  <a:pt x="217264" y="173746"/>
                  <a:pt x="266477" y="154167"/>
                </a:cubicBezTo>
                <a:cubicBezTo>
                  <a:pt x="315690" y="134588"/>
                  <a:pt x="473381" y="116596"/>
                  <a:pt x="539527" y="103367"/>
                </a:cubicBezTo>
                <a:cubicBezTo>
                  <a:pt x="605673" y="90138"/>
                  <a:pt x="654356" y="92784"/>
                  <a:pt x="663352" y="74792"/>
                </a:cubicBezTo>
                <a:cubicBezTo>
                  <a:pt x="672348" y="56800"/>
                  <a:pt x="634777" y="9704"/>
                  <a:pt x="587152" y="176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8DF6931B-1F38-2042-B1D6-1D431B5D1A48}"/>
              </a:ext>
            </a:extLst>
          </p:cNvPr>
          <p:cNvSpPr/>
          <p:nvPr/>
        </p:nvSpPr>
        <p:spPr>
          <a:xfrm rot="1555212">
            <a:off x="4374137" y="3265991"/>
            <a:ext cx="910453" cy="538938"/>
          </a:xfrm>
          <a:custGeom>
            <a:avLst/>
            <a:gdLst>
              <a:gd name="connsiteX0" fmla="*/ 587152 w 910453"/>
              <a:gd name="connsiteY0" fmla="*/ 1767 h 538938"/>
              <a:gd name="connsiteX1" fmla="*/ 377602 w 910453"/>
              <a:gd name="connsiteY1" fmla="*/ 27167 h 538938"/>
              <a:gd name="connsiteX2" fmla="*/ 231552 w 910453"/>
              <a:gd name="connsiteY2" fmla="*/ 77967 h 538938"/>
              <a:gd name="connsiteX3" fmla="*/ 91852 w 910453"/>
              <a:gd name="connsiteY3" fmla="*/ 154167 h 538938"/>
              <a:gd name="connsiteX4" fmla="*/ 6127 w 910453"/>
              <a:gd name="connsiteY4" fmla="*/ 243067 h 538938"/>
              <a:gd name="connsiteX5" fmla="*/ 22002 w 910453"/>
              <a:gd name="connsiteY5" fmla="*/ 347842 h 538938"/>
              <a:gd name="connsiteX6" fmla="*/ 142652 w 910453"/>
              <a:gd name="connsiteY6" fmla="*/ 379592 h 538938"/>
              <a:gd name="connsiteX7" fmla="*/ 212502 w 910453"/>
              <a:gd name="connsiteY7" fmla="*/ 376417 h 538938"/>
              <a:gd name="connsiteX8" fmla="*/ 323627 w 910453"/>
              <a:gd name="connsiteY8" fmla="*/ 309742 h 538938"/>
              <a:gd name="connsiteX9" fmla="*/ 447452 w 910453"/>
              <a:gd name="connsiteY9" fmla="*/ 249417 h 538938"/>
              <a:gd name="connsiteX10" fmla="*/ 561752 w 910453"/>
              <a:gd name="connsiteY10" fmla="*/ 233542 h 538938"/>
              <a:gd name="connsiteX11" fmla="*/ 583977 w 910453"/>
              <a:gd name="connsiteY11" fmla="*/ 262117 h 538938"/>
              <a:gd name="connsiteX12" fmla="*/ 444277 w 910453"/>
              <a:gd name="connsiteY12" fmla="*/ 357367 h 538938"/>
              <a:gd name="connsiteX13" fmla="*/ 285527 w 910453"/>
              <a:gd name="connsiteY13" fmla="*/ 449442 h 538938"/>
              <a:gd name="connsiteX14" fmla="*/ 352202 w 910453"/>
              <a:gd name="connsiteY14" fmla="*/ 528817 h 538938"/>
              <a:gd name="connsiteX15" fmla="*/ 539527 w 910453"/>
              <a:gd name="connsiteY15" fmla="*/ 528817 h 538938"/>
              <a:gd name="connsiteX16" fmla="*/ 758602 w 910453"/>
              <a:gd name="connsiteY16" fmla="*/ 446267 h 538938"/>
              <a:gd name="connsiteX17" fmla="*/ 904652 w 910453"/>
              <a:gd name="connsiteY17" fmla="*/ 300217 h 538938"/>
              <a:gd name="connsiteX18" fmla="*/ 866552 w 910453"/>
              <a:gd name="connsiteY18" fmla="*/ 192267 h 538938"/>
              <a:gd name="connsiteX19" fmla="*/ 730027 w 910453"/>
              <a:gd name="connsiteY19" fmla="*/ 135117 h 538938"/>
              <a:gd name="connsiteX20" fmla="*/ 542702 w 910453"/>
              <a:gd name="connsiteY20" fmla="*/ 154167 h 538938"/>
              <a:gd name="connsiteX21" fmla="*/ 371252 w 910453"/>
              <a:gd name="connsiteY21" fmla="*/ 198617 h 538938"/>
              <a:gd name="connsiteX22" fmla="*/ 244252 w 910453"/>
              <a:gd name="connsiteY22" fmla="*/ 220842 h 538938"/>
              <a:gd name="connsiteX23" fmla="*/ 266477 w 910453"/>
              <a:gd name="connsiteY23" fmla="*/ 154167 h 538938"/>
              <a:gd name="connsiteX24" fmla="*/ 539527 w 910453"/>
              <a:gd name="connsiteY24" fmla="*/ 103367 h 538938"/>
              <a:gd name="connsiteX25" fmla="*/ 663352 w 910453"/>
              <a:gd name="connsiteY25" fmla="*/ 74792 h 538938"/>
              <a:gd name="connsiteX26" fmla="*/ 587152 w 910453"/>
              <a:gd name="connsiteY26" fmla="*/ 1767 h 53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0453" h="538938">
                <a:moveTo>
                  <a:pt x="587152" y="1767"/>
                </a:moveTo>
                <a:cubicBezTo>
                  <a:pt x="539527" y="-6170"/>
                  <a:pt x="436869" y="14467"/>
                  <a:pt x="377602" y="27167"/>
                </a:cubicBezTo>
                <a:cubicBezTo>
                  <a:pt x="318335" y="39867"/>
                  <a:pt x="279177" y="56800"/>
                  <a:pt x="231552" y="77967"/>
                </a:cubicBezTo>
                <a:cubicBezTo>
                  <a:pt x="183927" y="99134"/>
                  <a:pt x="129423" y="126650"/>
                  <a:pt x="91852" y="154167"/>
                </a:cubicBezTo>
                <a:cubicBezTo>
                  <a:pt x="54281" y="181684"/>
                  <a:pt x="17769" y="210788"/>
                  <a:pt x="6127" y="243067"/>
                </a:cubicBezTo>
                <a:cubicBezTo>
                  <a:pt x="-5515" y="275346"/>
                  <a:pt x="-752" y="325088"/>
                  <a:pt x="22002" y="347842"/>
                </a:cubicBezTo>
                <a:cubicBezTo>
                  <a:pt x="44756" y="370596"/>
                  <a:pt x="110902" y="374830"/>
                  <a:pt x="142652" y="379592"/>
                </a:cubicBezTo>
                <a:cubicBezTo>
                  <a:pt x="174402" y="384354"/>
                  <a:pt x="182340" y="388059"/>
                  <a:pt x="212502" y="376417"/>
                </a:cubicBezTo>
                <a:cubicBezTo>
                  <a:pt x="242664" y="364775"/>
                  <a:pt x="284469" y="330909"/>
                  <a:pt x="323627" y="309742"/>
                </a:cubicBezTo>
                <a:cubicBezTo>
                  <a:pt x="362785" y="288575"/>
                  <a:pt x="407764" y="262117"/>
                  <a:pt x="447452" y="249417"/>
                </a:cubicBezTo>
                <a:cubicBezTo>
                  <a:pt x="487139" y="236717"/>
                  <a:pt x="538998" y="231425"/>
                  <a:pt x="561752" y="233542"/>
                </a:cubicBezTo>
                <a:cubicBezTo>
                  <a:pt x="584506" y="235659"/>
                  <a:pt x="603556" y="241480"/>
                  <a:pt x="583977" y="262117"/>
                </a:cubicBezTo>
                <a:cubicBezTo>
                  <a:pt x="564398" y="282754"/>
                  <a:pt x="494019" y="326146"/>
                  <a:pt x="444277" y="357367"/>
                </a:cubicBezTo>
                <a:cubicBezTo>
                  <a:pt x="394535" y="388588"/>
                  <a:pt x="300873" y="420867"/>
                  <a:pt x="285527" y="449442"/>
                </a:cubicBezTo>
                <a:cubicBezTo>
                  <a:pt x="270181" y="478017"/>
                  <a:pt x="309869" y="515588"/>
                  <a:pt x="352202" y="528817"/>
                </a:cubicBezTo>
                <a:cubicBezTo>
                  <a:pt x="394535" y="542046"/>
                  <a:pt x="471794" y="542575"/>
                  <a:pt x="539527" y="528817"/>
                </a:cubicBezTo>
                <a:cubicBezTo>
                  <a:pt x="607260" y="515059"/>
                  <a:pt x="697748" y="484367"/>
                  <a:pt x="758602" y="446267"/>
                </a:cubicBezTo>
                <a:cubicBezTo>
                  <a:pt x="819456" y="408167"/>
                  <a:pt x="886660" y="342550"/>
                  <a:pt x="904652" y="300217"/>
                </a:cubicBezTo>
                <a:cubicBezTo>
                  <a:pt x="922644" y="257884"/>
                  <a:pt x="895656" y="219784"/>
                  <a:pt x="866552" y="192267"/>
                </a:cubicBezTo>
                <a:cubicBezTo>
                  <a:pt x="837448" y="164750"/>
                  <a:pt x="784002" y="141467"/>
                  <a:pt x="730027" y="135117"/>
                </a:cubicBezTo>
                <a:cubicBezTo>
                  <a:pt x="676052" y="128767"/>
                  <a:pt x="602498" y="143584"/>
                  <a:pt x="542702" y="154167"/>
                </a:cubicBezTo>
                <a:cubicBezTo>
                  <a:pt x="482906" y="164750"/>
                  <a:pt x="420994" y="187505"/>
                  <a:pt x="371252" y="198617"/>
                </a:cubicBezTo>
                <a:cubicBezTo>
                  <a:pt x="321510" y="209729"/>
                  <a:pt x="261714" y="228250"/>
                  <a:pt x="244252" y="220842"/>
                </a:cubicBezTo>
                <a:cubicBezTo>
                  <a:pt x="226790" y="213434"/>
                  <a:pt x="217264" y="173746"/>
                  <a:pt x="266477" y="154167"/>
                </a:cubicBezTo>
                <a:cubicBezTo>
                  <a:pt x="315690" y="134588"/>
                  <a:pt x="473381" y="116596"/>
                  <a:pt x="539527" y="103367"/>
                </a:cubicBezTo>
                <a:cubicBezTo>
                  <a:pt x="605673" y="90138"/>
                  <a:pt x="654356" y="92784"/>
                  <a:pt x="663352" y="74792"/>
                </a:cubicBezTo>
                <a:cubicBezTo>
                  <a:pt x="672348" y="56800"/>
                  <a:pt x="634777" y="9704"/>
                  <a:pt x="587152" y="1767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DA8928A0-6644-5243-B545-884B83CB946A}"/>
              </a:ext>
            </a:extLst>
          </p:cNvPr>
          <p:cNvSpPr/>
          <p:nvPr/>
        </p:nvSpPr>
        <p:spPr>
          <a:xfrm>
            <a:off x="1509591" y="417200"/>
            <a:ext cx="1163626" cy="2076288"/>
          </a:xfrm>
          <a:custGeom>
            <a:avLst/>
            <a:gdLst>
              <a:gd name="connsiteX0" fmla="*/ 127823 w 1163626"/>
              <a:gd name="connsiteY0" fmla="*/ 518465 h 2076288"/>
              <a:gd name="connsiteX1" fmla="*/ 85293 w 1163626"/>
              <a:gd name="connsiteY1" fmla="*/ 1921963 h 2076288"/>
              <a:gd name="connsiteX2" fmla="*/ 1106018 w 1163626"/>
              <a:gd name="connsiteY2" fmla="*/ 2028288 h 2076288"/>
              <a:gd name="connsiteX3" fmla="*/ 957162 w 1163626"/>
              <a:gd name="connsiteY3" fmla="*/ 1815637 h 2076288"/>
              <a:gd name="connsiteX4" fmla="*/ 297944 w 1163626"/>
              <a:gd name="connsiteY4" fmla="*/ 1645516 h 2076288"/>
              <a:gd name="connsiteX5" fmla="*/ 659451 w 1163626"/>
              <a:gd name="connsiteY5" fmla="*/ 178223 h 2076288"/>
              <a:gd name="connsiteX6" fmla="*/ 170353 w 1163626"/>
              <a:gd name="connsiteY6" fmla="*/ 71898 h 2076288"/>
              <a:gd name="connsiteX7" fmla="*/ 149088 w 1163626"/>
              <a:gd name="connsiteY7" fmla="*/ 603526 h 207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3626" h="2076288">
                <a:moveTo>
                  <a:pt x="127823" y="518465"/>
                </a:moveTo>
                <a:cubicBezTo>
                  <a:pt x="25042" y="1094395"/>
                  <a:pt x="-77739" y="1670326"/>
                  <a:pt x="85293" y="1921963"/>
                </a:cubicBezTo>
                <a:cubicBezTo>
                  <a:pt x="248325" y="2173600"/>
                  <a:pt x="960707" y="2046009"/>
                  <a:pt x="1106018" y="2028288"/>
                </a:cubicBezTo>
                <a:cubicBezTo>
                  <a:pt x="1251329" y="2010567"/>
                  <a:pt x="1091841" y="1879432"/>
                  <a:pt x="957162" y="1815637"/>
                </a:cubicBezTo>
                <a:cubicBezTo>
                  <a:pt x="822483" y="1751842"/>
                  <a:pt x="347563" y="1918418"/>
                  <a:pt x="297944" y="1645516"/>
                </a:cubicBezTo>
                <a:cubicBezTo>
                  <a:pt x="248326" y="1372614"/>
                  <a:pt x="680716" y="440493"/>
                  <a:pt x="659451" y="178223"/>
                </a:cubicBezTo>
                <a:cubicBezTo>
                  <a:pt x="638186" y="-84047"/>
                  <a:pt x="255414" y="1014"/>
                  <a:pt x="170353" y="71898"/>
                </a:cubicBezTo>
                <a:cubicBezTo>
                  <a:pt x="85292" y="142782"/>
                  <a:pt x="117190" y="373154"/>
                  <a:pt x="149088" y="603526"/>
                </a:cubicBezTo>
              </a:path>
            </a:pathLst>
          </a:custGeom>
          <a:gradFill flip="none" rotWithShape="1">
            <a:gsLst>
              <a:gs pos="0">
                <a:srgbClr val="FF6471">
                  <a:shade val="30000"/>
                  <a:satMod val="115000"/>
                </a:srgbClr>
              </a:gs>
              <a:gs pos="50000">
                <a:srgbClr val="FF6471">
                  <a:shade val="67500"/>
                  <a:satMod val="115000"/>
                </a:srgbClr>
              </a:gs>
              <a:gs pos="100000">
                <a:srgbClr val="FF647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957E3878-3E25-B44F-A3AD-485AC36CB393}"/>
              </a:ext>
            </a:extLst>
          </p:cNvPr>
          <p:cNvSpPr/>
          <p:nvPr/>
        </p:nvSpPr>
        <p:spPr>
          <a:xfrm>
            <a:off x="2707728" y="1004675"/>
            <a:ext cx="1493960" cy="1554109"/>
          </a:xfrm>
          <a:custGeom>
            <a:avLst/>
            <a:gdLst>
              <a:gd name="connsiteX0" fmla="*/ 1013667 w 1493960"/>
              <a:gd name="connsiteY0" fmla="*/ 483883 h 1554109"/>
              <a:gd name="connsiteX1" fmla="*/ 482039 w 1493960"/>
              <a:gd name="connsiteY1" fmla="*/ 122376 h 1554109"/>
              <a:gd name="connsiteX2" fmla="*/ 14207 w 1493960"/>
              <a:gd name="connsiteY2" fmla="*/ 547678 h 1554109"/>
              <a:gd name="connsiteX3" fmla="*/ 163063 w 1493960"/>
              <a:gd name="connsiteY3" fmla="*/ 1121837 h 1554109"/>
              <a:gd name="connsiteX4" fmla="*/ 588365 w 1493960"/>
              <a:gd name="connsiteY4" fmla="*/ 1419548 h 1554109"/>
              <a:gd name="connsiteX5" fmla="*/ 1034932 w 1493960"/>
              <a:gd name="connsiteY5" fmla="*/ 1249427 h 1554109"/>
              <a:gd name="connsiteX6" fmla="*/ 1098728 w 1493960"/>
              <a:gd name="connsiteY6" fmla="*/ 1462078 h 1554109"/>
              <a:gd name="connsiteX7" fmla="*/ 1481500 w 1493960"/>
              <a:gd name="connsiteY7" fmla="*/ 1440813 h 1554109"/>
              <a:gd name="connsiteX8" fmla="*/ 1375174 w 1493960"/>
              <a:gd name="connsiteY8" fmla="*/ 122376 h 1554109"/>
              <a:gd name="connsiteX9" fmla="*/ 1119993 w 1493960"/>
              <a:gd name="connsiteY9" fmla="*/ 101111 h 1554109"/>
              <a:gd name="connsiteX10" fmla="*/ 1013667 w 1493960"/>
              <a:gd name="connsiteY10" fmla="*/ 483883 h 155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93960" h="1554109">
                <a:moveTo>
                  <a:pt x="1013667" y="483883"/>
                </a:moveTo>
                <a:cubicBezTo>
                  <a:pt x="907341" y="487427"/>
                  <a:pt x="648616" y="111743"/>
                  <a:pt x="482039" y="122376"/>
                </a:cubicBezTo>
                <a:cubicBezTo>
                  <a:pt x="315462" y="133009"/>
                  <a:pt x="67370" y="381101"/>
                  <a:pt x="14207" y="547678"/>
                </a:cubicBezTo>
                <a:cubicBezTo>
                  <a:pt x="-38956" y="714255"/>
                  <a:pt x="67370" y="976525"/>
                  <a:pt x="163063" y="1121837"/>
                </a:cubicBezTo>
                <a:cubicBezTo>
                  <a:pt x="258756" y="1267149"/>
                  <a:pt x="443053" y="1398283"/>
                  <a:pt x="588365" y="1419548"/>
                </a:cubicBezTo>
                <a:cubicBezTo>
                  <a:pt x="733676" y="1440813"/>
                  <a:pt x="949871" y="1242339"/>
                  <a:pt x="1034932" y="1249427"/>
                </a:cubicBezTo>
                <a:cubicBezTo>
                  <a:pt x="1119993" y="1256515"/>
                  <a:pt x="1024300" y="1430180"/>
                  <a:pt x="1098728" y="1462078"/>
                </a:cubicBezTo>
                <a:cubicBezTo>
                  <a:pt x="1173156" y="1493976"/>
                  <a:pt x="1435426" y="1664097"/>
                  <a:pt x="1481500" y="1440813"/>
                </a:cubicBezTo>
                <a:cubicBezTo>
                  <a:pt x="1527574" y="1217529"/>
                  <a:pt x="1435425" y="345660"/>
                  <a:pt x="1375174" y="122376"/>
                </a:cubicBezTo>
                <a:cubicBezTo>
                  <a:pt x="1314923" y="-100908"/>
                  <a:pt x="1173156" y="37316"/>
                  <a:pt x="1119993" y="101111"/>
                </a:cubicBezTo>
                <a:cubicBezTo>
                  <a:pt x="1066830" y="164906"/>
                  <a:pt x="1119993" y="480339"/>
                  <a:pt x="1013667" y="483883"/>
                </a:cubicBezTo>
                <a:close/>
              </a:path>
            </a:pathLst>
          </a:custGeom>
          <a:gradFill flip="none" rotWithShape="1">
            <a:gsLst>
              <a:gs pos="0">
                <a:srgbClr val="FF6471">
                  <a:shade val="30000"/>
                  <a:satMod val="115000"/>
                </a:srgbClr>
              </a:gs>
              <a:gs pos="50000">
                <a:srgbClr val="FF6471">
                  <a:shade val="67500"/>
                  <a:satMod val="115000"/>
                </a:srgbClr>
              </a:gs>
              <a:gs pos="100000">
                <a:srgbClr val="FF647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0FB88F1-56F7-784C-B688-C4AEA67D0F6E}"/>
              </a:ext>
            </a:extLst>
          </p:cNvPr>
          <p:cNvSpPr/>
          <p:nvPr/>
        </p:nvSpPr>
        <p:spPr>
          <a:xfrm>
            <a:off x="2913321" y="1446027"/>
            <a:ext cx="701749" cy="6592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3EFB8C5E-8195-0745-9B81-81F4C363AF17}"/>
              </a:ext>
            </a:extLst>
          </p:cNvPr>
          <p:cNvSpPr/>
          <p:nvPr/>
        </p:nvSpPr>
        <p:spPr>
          <a:xfrm>
            <a:off x="1126349" y="3604442"/>
            <a:ext cx="1519593" cy="2929001"/>
          </a:xfrm>
          <a:custGeom>
            <a:avLst/>
            <a:gdLst>
              <a:gd name="connsiteX0" fmla="*/ 21967 w 1519593"/>
              <a:gd name="connsiteY0" fmla="*/ 2668767 h 2929001"/>
              <a:gd name="connsiteX1" fmla="*/ 21967 w 1519593"/>
              <a:gd name="connsiteY1" fmla="*/ 202014 h 2929001"/>
              <a:gd name="connsiteX2" fmla="*/ 255884 w 1519593"/>
              <a:gd name="connsiteY2" fmla="*/ 159484 h 2929001"/>
              <a:gd name="connsiteX3" fmla="*/ 234618 w 1519593"/>
              <a:gd name="connsiteY3" fmla="*/ 308339 h 2929001"/>
              <a:gd name="connsiteX4" fmla="*/ 659921 w 1519593"/>
              <a:gd name="connsiteY4" fmla="*/ 138218 h 2929001"/>
              <a:gd name="connsiteX5" fmla="*/ 1404200 w 1519593"/>
              <a:gd name="connsiteY5" fmla="*/ 457195 h 2929001"/>
              <a:gd name="connsiteX6" fmla="*/ 1467995 w 1519593"/>
              <a:gd name="connsiteY6" fmla="*/ 1201474 h 2929001"/>
              <a:gd name="connsiteX7" fmla="*/ 915102 w 1519593"/>
              <a:gd name="connsiteY7" fmla="*/ 1605511 h 2929001"/>
              <a:gd name="connsiteX8" fmla="*/ 277149 w 1519593"/>
              <a:gd name="connsiteY8" fmla="*/ 1477921 h 2929001"/>
              <a:gd name="connsiteX9" fmla="*/ 277149 w 1519593"/>
              <a:gd name="connsiteY9" fmla="*/ 2541177 h 2929001"/>
              <a:gd name="connsiteX10" fmla="*/ 128293 w 1519593"/>
              <a:gd name="connsiteY10" fmla="*/ 2838888 h 2929001"/>
              <a:gd name="connsiteX11" fmla="*/ 21967 w 1519593"/>
              <a:gd name="connsiteY11" fmla="*/ 2668767 h 29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19593" h="2929001">
                <a:moveTo>
                  <a:pt x="21967" y="2668767"/>
                </a:moveTo>
                <a:cubicBezTo>
                  <a:pt x="4246" y="2229288"/>
                  <a:pt x="-17019" y="620228"/>
                  <a:pt x="21967" y="202014"/>
                </a:cubicBezTo>
                <a:cubicBezTo>
                  <a:pt x="60953" y="-216200"/>
                  <a:pt x="220442" y="141763"/>
                  <a:pt x="255884" y="159484"/>
                </a:cubicBezTo>
                <a:cubicBezTo>
                  <a:pt x="291326" y="177205"/>
                  <a:pt x="167279" y="311883"/>
                  <a:pt x="234618" y="308339"/>
                </a:cubicBezTo>
                <a:cubicBezTo>
                  <a:pt x="301958" y="304795"/>
                  <a:pt x="464991" y="113409"/>
                  <a:pt x="659921" y="138218"/>
                </a:cubicBezTo>
                <a:cubicBezTo>
                  <a:pt x="854851" y="163027"/>
                  <a:pt x="1269521" y="279986"/>
                  <a:pt x="1404200" y="457195"/>
                </a:cubicBezTo>
                <a:cubicBezTo>
                  <a:pt x="1538879" y="634404"/>
                  <a:pt x="1549511" y="1010088"/>
                  <a:pt x="1467995" y="1201474"/>
                </a:cubicBezTo>
                <a:cubicBezTo>
                  <a:pt x="1386479" y="1392860"/>
                  <a:pt x="1113576" y="1559436"/>
                  <a:pt x="915102" y="1605511"/>
                </a:cubicBezTo>
                <a:cubicBezTo>
                  <a:pt x="716628" y="1651585"/>
                  <a:pt x="383474" y="1321977"/>
                  <a:pt x="277149" y="1477921"/>
                </a:cubicBezTo>
                <a:cubicBezTo>
                  <a:pt x="170824" y="1633865"/>
                  <a:pt x="301958" y="2314349"/>
                  <a:pt x="277149" y="2541177"/>
                </a:cubicBezTo>
                <a:cubicBezTo>
                  <a:pt x="252340" y="2768005"/>
                  <a:pt x="163735" y="2814079"/>
                  <a:pt x="128293" y="2838888"/>
                </a:cubicBezTo>
                <a:cubicBezTo>
                  <a:pt x="92851" y="2863697"/>
                  <a:pt x="39688" y="3108246"/>
                  <a:pt x="21967" y="2668767"/>
                </a:cubicBezTo>
                <a:close/>
              </a:path>
            </a:pathLst>
          </a:custGeom>
          <a:gradFill flip="none" rotWithShape="1">
            <a:gsLst>
              <a:gs pos="0">
                <a:srgbClr val="FF6471">
                  <a:shade val="30000"/>
                  <a:satMod val="115000"/>
                </a:srgbClr>
              </a:gs>
              <a:gs pos="50000">
                <a:srgbClr val="FF6471">
                  <a:shade val="67500"/>
                  <a:satMod val="115000"/>
                </a:srgbClr>
              </a:gs>
              <a:gs pos="100000">
                <a:srgbClr val="FF647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02A22C3-7254-9C44-97B0-6F9FE66B8191}"/>
              </a:ext>
            </a:extLst>
          </p:cNvPr>
          <p:cNvSpPr/>
          <p:nvPr/>
        </p:nvSpPr>
        <p:spPr>
          <a:xfrm>
            <a:off x="1537087" y="4065180"/>
            <a:ext cx="823341" cy="88959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2F9F8244-3EC4-0B46-A871-145F669EAA41}"/>
              </a:ext>
            </a:extLst>
          </p:cNvPr>
          <p:cNvSpPr/>
          <p:nvPr/>
        </p:nvSpPr>
        <p:spPr>
          <a:xfrm>
            <a:off x="2887964" y="2773440"/>
            <a:ext cx="1298634" cy="2605508"/>
          </a:xfrm>
          <a:custGeom>
            <a:avLst/>
            <a:gdLst>
              <a:gd name="connsiteX0" fmla="*/ 4092 w 1298634"/>
              <a:gd name="connsiteY0" fmla="*/ 352532 h 2605508"/>
              <a:gd name="connsiteX1" fmla="*/ 4092 w 1298634"/>
              <a:gd name="connsiteY1" fmla="*/ 480123 h 2605508"/>
              <a:gd name="connsiteX2" fmla="*/ 46622 w 1298634"/>
              <a:gd name="connsiteY2" fmla="*/ 2266393 h 2605508"/>
              <a:gd name="connsiteX3" fmla="*/ 110417 w 1298634"/>
              <a:gd name="connsiteY3" fmla="*/ 2436513 h 2605508"/>
              <a:gd name="connsiteX4" fmla="*/ 408129 w 1298634"/>
              <a:gd name="connsiteY4" fmla="*/ 2393983 h 2605508"/>
              <a:gd name="connsiteX5" fmla="*/ 365599 w 1298634"/>
              <a:gd name="connsiteY5" fmla="*/ 1649704 h 2605508"/>
              <a:gd name="connsiteX6" fmla="*/ 620780 w 1298634"/>
              <a:gd name="connsiteY6" fmla="*/ 1266932 h 2605508"/>
              <a:gd name="connsiteX7" fmla="*/ 918492 w 1298634"/>
              <a:gd name="connsiteY7" fmla="*/ 1500848 h 2605508"/>
              <a:gd name="connsiteX8" fmla="*/ 1003552 w 1298634"/>
              <a:gd name="connsiteY8" fmla="*/ 1968681 h 2605508"/>
              <a:gd name="connsiteX9" fmla="*/ 1003552 w 1298634"/>
              <a:gd name="connsiteY9" fmla="*/ 2521574 h 2605508"/>
              <a:gd name="connsiteX10" fmla="*/ 1258734 w 1298634"/>
              <a:gd name="connsiteY10" fmla="*/ 2479044 h 2605508"/>
              <a:gd name="connsiteX11" fmla="*/ 1216203 w 1298634"/>
              <a:gd name="connsiteY11" fmla="*/ 1351993 h 2605508"/>
              <a:gd name="connsiteX12" fmla="*/ 493189 w 1298634"/>
              <a:gd name="connsiteY12" fmla="*/ 884160 h 2605508"/>
              <a:gd name="connsiteX13" fmla="*/ 301803 w 1298634"/>
              <a:gd name="connsiteY13" fmla="*/ 947955 h 2605508"/>
              <a:gd name="connsiteX14" fmla="*/ 259273 w 1298634"/>
              <a:gd name="connsiteY14" fmla="*/ 76086 h 2605508"/>
              <a:gd name="connsiteX15" fmla="*/ 25357 w 1298634"/>
              <a:gd name="connsiteY15" fmla="*/ 76086 h 2605508"/>
              <a:gd name="connsiteX16" fmla="*/ 4092 w 1298634"/>
              <a:gd name="connsiteY16" fmla="*/ 352532 h 260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98634" h="2605508">
                <a:moveTo>
                  <a:pt x="4092" y="352532"/>
                </a:moveTo>
                <a:cubicBezTo>
                  <a:pt x="548" y="419872"/>
                  <a:pt x="-2996" y="161146"/>
                  <a:pt x="4092" y="480123"/>
                </a:cubicBezTo>
                <a:cubicBezTo>
                  <a:pt x="11180" y="799100"/>
                  <a:pt x="28901" y="1940328"/>
                  <a:pt x="46622" y="2266393"/>
                </a:cubicBezTo>
                <a:cubicBezTo>
                  <a:pt x="64343" y="2592458"/>
                  <a:pt x="50166" y="2415248"/>
                  <a:pt x="110417" y="2436513"/>
                </a:cubicBezTo>
                <a:cubicBezTo>
                  <a:pt x="170668" y="2457778"/>
                  <a:pt x="365599" y="2525118"/>
                  <a:pt x="408129" y="2393983"/>
                </a:cubicBezTo>
                <a:cubicBezTo>
                  <a:pt x="450659" y="2262848"/>
                  <a:pt x="330157" y="1837546"/>
                  <a:pt x="365599" y="1649704"/>
                </a:cubicBezTo>
                <a:cubicBezTo>
                  <a:pt x="401041" y="1461862"/>
                  <a:pt x="528631" y="1291741"/>
                  <a:pt x="620780" y="1266932"/>
                </a:cubicBezTo>
                <a:cubicBezTo>
                  <a:pt x="712929" y="1242123"/>
                  <a:pt x="854697" y="1383890"/>
                  <a:pt x="918492" y="1500848"/>
                </a:cubicBezTo>
                <a:cubicBezTo>
                  <a:pt x="982287" y="1617806"/>
                  <a:pt x="989375" y="1798560"/>
                  <a:pt x="1003552" y="1968681"/>
                </a:cubicBezTo>
                <a:cubicBezTo>
                  <a:pt x="1017729" y="2138802"/>
                  <a:pt x="961022" y="2436514"/>
                  <a:pt x="1003552" y="2521574"/>
                </a:cubicBezTo>
                <a:cubicBezTo>
                  <a:pt x="1046082" y="2606634"/>
                  <a:pt x="1223292" y="2673974"/>
                  <a:pt x="1258734" y="2479044"/>
                </a:cubicBezTo>
                <a:cubicBezTo>
                  <a:pt x="1294176" y="2284114"/>
                  <a:pt x="1343794" y="1617807"/>
                  <a:pt x="1216203" y="1351993"/>
                </a:cubicBezTo>
                <a:cubicBezTo>
                  <a:pt x="1088612" y="1086179"/>
                  <a:pt x="645589" y="951500"/>
                  <a:pt x="493189" y="884160"/>
                </a:cubicBezTo>
                <a:cubicBezTo>
                  <a:pt x="340789" y="816820"/>
                  <a:pt x="340789" y="1082634"/>
                  <a:pt x="301803" y="947955"/>
                </a:cubicBezTo>
                <a:cubicBezTo>
                  <a:pt x="262817" y="813276"/>
                  <a:pt x="305347" y="221397"/>
                  <a:pt x="259273" y="76086"/>
                </a:cubicBezTo>
                <a:cubicBezTo>
                  <a:pt x="213199" y="-69225"/>
                  <a:pt x="67887" y="30012"/>
                  <a:pt x="25357" y="76086"/>
                </a:cubicBezTo>
                <a:cubicBezTo>
                  <a:pt x="-17173" y="122160"/>
                  <a:pt x="7636" y="285192"/>
                  <a:pt x="4092" y="352532"/>
                </a:cubicBezTo>
                <a:close/>
              </a:path>
            </a:pathLst>
          </a:custGeom>
          <a:gradFill flip="none" rotWithShape="1">
            <a:gsLst>
              <a:gs pos="0">
                <a:srgbClr val="FF6471">
                  <a:shade val="30000"/>
                  <a:satMod val="115000"/>
                </a:srgbClr>
              </a:gs>
              <a:gs pos="50000">
                <a:srgbClr val="FF6471">
                  <a:shade val="67500"/>
                  <a:satMod val="115000"/>
                </a:srgbClr>
              </a:gs>
              <a:gs pos="100000">
                <a:srgbClr val="FF647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A7E555DC-61F0-644C-864C-A21E6CBBBA57}"/>
              </a:ext>
            </a:extLst>
          </p:cNvPr>
          <p:cNvSpPr/>
          <p:nvPr/>
        </p:nvSpPr>
        <p:spPr>
          <a:xfrm>
            <a:off x="4706237" y="3608404"/>
            <a:ext cx="1230293" cy="1756240"/>
          </a:xfrm>
          <a:custGeom>
            <a:avLst/>
            <a:gdLst>
              <a:gd name="connsiteX0" fmla="*/ 14619 w 1230293"/>
              <a:gd name="connsiteY0" fmla="*/ 198052 h 1756240"/>
              <a:gd name="connsiteX1" fmla="*/ 35884 w 1230293"/>
              <a:gd name="connsiteY1" fmla="*/ 665884 h 1756240"/>
              <a:gd name="connsiteX2" fmla="*/ 14619 w 1230293"/>
              <a:gd name="connsiteY2" fmla="*/ 1622815 h 1756240"/>
              <a:gd name="connsiteX3" fmla="*/ 291065 w 1230293"/>
              <a:gd name="connsiteY3" fmla="*/ 1644080 h 1756240"/>
              <a:gd name="connsiteX4" fmla="*/ 376126 w 1230293"/>
              <a:gd name="connsiteY4" fmla="*/ 644619 h 1756240"/>
              <a:gd name="connsiteX5" fmla="*/ 716368 w 1230293"/>
              <a:gd name="connsiteY5" fmla="*/ 431968 h 1756240"/>
              <a:gd name="connsiteX6" fmla="*/ 1056610 w 1230293"/>
              <a:gd name="connsiteY6" fmla="*/ 687149 h 1756240"/>
              <a:gd name="connsiteX7" fmla="*/ 1226730 w 1230293"/>
              <a:gd name="connsiteY7" fmla="*/ 198052 h 1756240"/>
              <a:gd name="connsiteX8" fmla="*/ 907754 w 1230293"/>
              <a:gd name="connsiteY8" fmla="*/ 27931 h 1756240"/>
              <a:gd name="connsiteX9" fmla="*/ 439921 w 1230293"/>
              <a:gd name="connsiteY9" fmla="*/ 219317 h 1756240"/>
              <a:gd name="connsiteX10" fmla="*/ 354861 w 1230293"/>
              <a:gd name="connsiteY10" fmla="*/ 6666 h 1756240"/>
              <a:gd name="connsiteX11" fmla="*/ 35884 w 1230293"/>
              <a:gd name="connsiteY11" fmla="*/ 70461 h 1756240"/>
              <a:gd name="connsiteX12" fmla="*/ 57149 w 1230293"/>
              <a:gd name="connsiteY12" fmla="*/ 240582 h 1756240"/>
              <a:gd name="connsiteX13" fmla="*/ 35884 w 1230293"/>
              <a:gd name="connsiteY13" fmla="*/ 283112 h 175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30293" h="1756240">
                <a:moveTo>
                  <a:pt x="14619" y="198052"/>
                </a:moveTo>
                <a:cubicBezTo>
                  <a:pt x="25251" y="313238"/>
                  <a:pt x="35884" y="428424"/>
                  <a:pt x="35884" y="665884"/>
                </a:cubicBezTo>
                <a:cubicBezTo>
                  <a:pt x="35884" y="903344"/>
                  <a:pt x="-27911" y="1459782"/>
                  <a:pt x="14619" y="1622815"/>
                </a:cubicBezTo>
                <a:cubicBezTo>
                  <a:pt x="57149" y="1785848"/>
                  <a:pt x="230814" y="1807113"/>
                  <a:pt x="291065" y="1644080"/>
                </a:cubicBezTo>
                <a:cubicBezTo>
                  <a:pt x="351316" y="1481047"/>
                  <a:pt x="305242" y="846638"/>
                  <a:pt x="376126" y="644619"/>
                </a:cubicBezTo>
                <a:cubicBezTo>
                  <a:pt x="447010" y="442600"/>
                  <a:pt x="602954" y="424880"/>
                  <a:pt x="716368" y="431968"/>
                </a:cubicBezTo>
                <a:cubicBezTo>
                  <a:pt x="829782" y="439056"/>
                  <a:pt x="971550" y="726135"/>
                  <a:pt x="1056610" y="687149"/>
                </a:cubicBezTo>
                <a:cubicBezTo>
                  <a:pt x="1141670" y="648163"/>
                  <a:pt x="1251539" y="307922"/>
                  <a:pt x="1226730" y="198052"/>
                </a:cubicBezTo>
                <a:cubicBezTo>
                  <a:pt x="1201921" y="88182"/>
                  <a:pt x="1038889" y="24387"/>
                  <a:pt x="907754" y="27931"/>
                </a:cubicBezTo>
                <a:cubicBezTo>
                  <a:pt x="776619" y="31475"/>
                  <a:pt x="532070" y="222861"/>
                  <a:pt x="439921" y="219317"/>
                </a:cubicBezTo>
                <a:cubicBezTo>
                  <a:pt x="347772" y="215773"/>
                  <a:pt x="422201" y="31475"/>
                  <a:pt x="354861" y="6666"/>
                </a:cubicBezTo>
                <a:cubicBezTo>
                  <a:pt x="287522" y="-18143"/>
                  <a:pt x="85503" y="31475"/>
                  <a:pt x="35884" y="70461"/>
                </a:cubicBezTo>
                <a:cubicBezTo>
                  <a:pt x="-13735" y="109447"/>
                  <a:pt x="57149" y="205140"/>
                  <a:pt x="57149" y="240582"/>
                </a:cubicBezTo>
                <a:cubicBezTo>
                  <a:pt x="57149" y="276024"/>
                  <a:pt x="46516" y="279568"/>
                  <a:pt x="35884" y="283112"/>
                </a:cubicBezTo>
              </a:path>
            </a:pathLst>
          </a:custGeom>
          <a:gradFill flip="none" rotWithShape="1">
            <a:gsLst>
              <a:gs pos="0">
                <a:srgbClr val="FF6471">
                  <a:shade val="30000"/>
                  <a:satMod val="115000"/>
                </a:srgbClr>
              </a:gs>
              <a:gs pos="50000">
                <a:srgbClr val="FF6471">
                  <a:shade val="67500"/>
                  <a:satMod val="115000"/>
                </a:srgbClr>
              </a:gs>
              <a:gs pos="100000">
                <a:srgbClr val="FF647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C9817EBC-4EAA-1647-8D05-DB554626B8A3}"/>
              </a:ext>
            </a:extLst>
          </p:cNvPr>
          <p:cNvSpPr/>
          <p:nvPr/>
        </p:nvSpPr>
        <p:spPr>
          <a:xfrm>
            <a:off x="5936530" y="3824839"/>
            <a:ext cx="1493960" cy="1554109"/>
          </a:xfrm>
          <a:custGeom>
            <a:avLst/>
            <a:gdLst>
              <a:gd name="connsiteX0" fmla="*/ 1013667 w 1493960"/>
              <a:gd name="connsiteY0" fmla="*/ 483883 h 1554109"/>
              <a:gd name="connsiteX1" fmla="*/ 482039 w 1493960"/>
              <a:gd name="connsiteY1" fmla="*/ 122376 h 1554109"/>
              <a:gd name="connsiteX2" fmla="*/ 14207 w 1493960"/>
              <a:gd name="connsiteY2" fmla="*/ 547678 h 1554109"/>
              <a:gd name="connsiteX3" fmla="*/ 163063 w 1493960"/>
              <a:gd name="connsiteY3" fmla="*/ 1121837 h 1554109"/>
              <a:gd name="connsiteX4" fmla="*/ 588365 w 1493960"/>
              <a:gd name="connsiteY4" fmla="*/ 1419548 h 1554109"/>
              <a:gd name="connsiteX5" fmla="*/ 1034932 w 1493960"/>
              <a:gd name="connsiteY5" fmla="*/ 1249427 h 1554109"/>
              <a:gd name="connsiteX6" fmla="*/ 1098728 w 1493960"/>
              <a:gd name="connsiteY6" fmla="*/ 1462078 h 1554109"/>
              <a:gd name="connsiteX7" fmla="*/ 1481500 w 1493960"/>
              <a:gd name="connsiteY7" fmla="*/ 1440813 h 1554109"/>
              <a:gd name="connsiteX8" fmla="*/ 1375174 w 1493960"/>
              <a:gd name="connsiteY8" fmla="*/ 122376 h 1554109"/>
              <a:gd name="connsiteX9" fmla="*/ 1119993 w 1493960"/>
              <a:gd name="connsiteY9" fmla="*/ 101111 h 1554109"/>
              <a:gd name="connsiteX10" fmla="*/ 1013667 w 1493960"/>
              <a:gd name="connsiteY10" fmla="*/ 483883 h 155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93960" h="1554109">
                <a:moveTo>
                  <a:pt x="1013667" y="483883"/>
                </a:moveTo>
                <a:cubicBezTo>
                  <a:pt x="907341" y="487427"/>
                  <a:pt x="648616" y="111743"/>
                  <a:pt x="482039" y="122376"/>
                </a:cubicBezTo>
                <a:cubicBezTo>
                  <a:pt x="315462" y="133009"/>
                  <a:pt x="67370" y="381101"/>
                  <a:pt x="14207" y="547678"/>
                </a:cubicBezTo>
                <a:cubicBezTo>
                  <a:pt x="-38956" y="714255"/>
                  <a:pt x="67370" y="976525"/>
                  <a:pt x="163063" y="1121837"/>
                </a:cubicBezTo>
                <a:cubicBezTo>
                  <a:pt x="258756" y="1267149"/>
                  <a:pt x="443053" y="1398283"/>
                  <a:pt x="588365" y="1419548"/>
                </a:cubicBezTo>
                <a:cubicBezTo>
                  <a:pt x="733676" y="1440813"/>
                  <a:pt x="949871" y="1242339"/>
                  <a:pt x="1034932" y="1249427"/>
                </a:cubicBezTo>
                <a:cubicBezTo>
                  <a:pt x="1119993" y="1256515"/>
                  <a:pt x="1024300" y="1430180"/>
                  <a:pt x="1098728" y="1462078"/>
                </a:cubicBezTo>
                <a:cubicBezTo>
                  <a:pt x="1173156" y="1493976"/>
                  <a:pt x="1435426" y="1664097"/>
                  <a:pt x="1481500" y="1440813"/>
                </a:cubicBezTo>
                <a:cubicBezTo>
                  <a:pt x="1527574" y="1217529"/>
                  <a:pt x="1435425" y="345660"/>
                  <a:pt x="1375174" y="122376"/>
                </a:cubicBezTo>
                <a:cubicBezTo>
                  <a:pt x="1314923" y="-100908"/>
                  <a:pt x="1173156" y="37316"/>
                  <a:pt x="1119993" y="101111"/>
                </a:cubicBezTo>
                <a:cubicBezTo>
                  <a:pt x="1066830" y="164906"/>
                  <a:pt x="1119993" y="480339"/>
                  <a:pt x="1013667" y="483883"/>
                </a:cubicBezTo>
                <a:close/>
              </a:path>
            </a:pathLst>
          </a:custGeom>
          <a:gradFill flip="none" rotWithShape="1">
            <a:gsLst>
              <a:gs pos="0">
                <a:srgbClr val="FF6471">
                  <a:shade val="30000"/>
                  <a:satMod val="115000"/>
                </a:srgbClr>
              </a:gs>
              <a:gs pos="50000">
                <a:srgbClr val="FF6471">
                  <a:shade val="67500"/>
                  <a:satMod val="115000"/>
                </a:srgbClr>
              </a:gs>
              <a:gs pos="100000">
                <a:srgbClr val="FF647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1C0CA45-C580-EE45-A6FE-90DEEF1DC511}"/>
              </a:ext>
            </a:extLst>
          </p:cNvPr>
          <p:cNvSpPr/>
          <p:nvPr/>
        </p:nvSpPr>
        <p:spPr>
          <a:xfrm>
            <a:off x="6142123" y="4266191"/>
            <a:ext cx="701749" cy="6592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D2153B80-DAC8-AB44-A82B-7718BE5D6FC1}"/>
              </a:ext>
            </a:extLst>
          </p:cNvPr>
          <p:cNvSpPr/>
          <p:nvPr/>
        </p:nvSpPr>
        <p:spPr>
          <a:xfrm>
            <a:off x="7809569" y="3824839"/>
            <a:ext cx="1370854" cy="1535115"/>
          </a:xfrm>
          <a:custGeom>
            <a:avLst/>
            <a:gdLst>
              <a:gd name="connsiteX0" fmla="*/ 1185576 w 1393639"/>
              <a:gd name="connsiteY0" fmla="*/ 342965 h 1811403"/>
              <a:gd name="connsiteX1" fmla="*/ 781539 w 1393639"/>
              <a:gd name="connsiteY1" fmla="*/ 2723 h 1811403"/>
              <a:gd name="connsiteX2" fmla="*/ 101055 w 1393639"/>
              <a:gd name="connsiteY2" fmla="*/ 215375 h 1811403"/>
              <a:gd name="connsiteX3" fmla="*/ 271176 w 1393639"/>
              <a:gd name="connsiteY3" fmla="*/ 768268 h 1811403"/>
              <a:gd name="connsiteX4" fmla="*/ 887865 w 1393639"/>
              <a:gd name="connsiteY4" fmla="*/ 1065979 h 1811403"/>
              <a:gd name="connsiteX5" fmla="*/ 972925 w 1393639"/>
              <a:gd name="connsiteY5" fmla="*/ 1363691 h 1811403"/>
              <a:gd name="connsiteX6" fmla="*/ 249911 w 1393639"/>
              <a:gd name="connsiteY6" fmla="*/ 1384956 h 1811403"/>
              <a:gd name="connsiteX7" fmla="*/ 207381 w 1393639"/>
              <a:gd name="connsiteY7" fmla="*/ 1299896 h 1811403"/>
              <a:gd name="connsiteX8" fmla="*/ 15995 w 1393639"/>
              <a:gd name="connsiteY8" fmla="*/ 1618872 h 1811403"/>
              <a:gd name="connsiteX9" fmla="*/ 675213 w 1393639"/>
              <a:gd name="connsiteY9" fmla="*/ 1810258 h 1811403"/>
              <a:gd name="connsiteX10" fmla="*/ 1355697 w 1393639"/>
              <a:gd name="connsiteY10" fmla="*/ 1533812 h 1811403"/>
              <a:gd name="connsiteX11" fmla="*/ 1228106 w 1393639"/>
              <a:gd name="connsiteY11" fmla="*/ 895858 h 1811403"/>
              <a:gd name="connsiteX12" fmla="*/ 568888 w 1393639"/>
              <a:gd name="connsiteY12" fmla="*/ 491821 h 1811403"/>
              <a:gd name="connsiteX13" fmla="*/ 909130 w 1393639"/>
              <a:gd name="connsiteY13" fmla="*/ 470556 h 1811403"/>
              <a:gd name="connsiteX14" fmla="*/ 1228106 w 1393639"/>
              <a:gd name="connsiteY14" fmla="*/ 534351 h 1811403"/>
              <a:gd name="connsiteX15" fmla="*/ 1185576 w 1393639"/>
              <a:gd name="connsiteY15" fmla="*/ 342965 h 1811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93639" h="1811403">
                <a:moveTo>
                  <a:pt x="1185576" y="342965"/>
                </a:moveTo>
                <a:cubicBezTo>
                  <a:pt x="1111148" y="254360"/>
                  <a:pt x="962292" y="23988"/>
                  <a:pt x="781539" y="2723"/>
                </a:cubicBezTo>
                <a:cubicBezTo>
                  <a:pt x="600786" y="-18542"/>
                  <a:pt x="186115" y="87784"/>
                  <a:pt x="101055" y="215375"/>
                </a:cubicBezTo>
                <a:cubicBezTo>
                  <a:pt x="15994" y="342966"/>
                  <a:pt x="140041" y="626501"/>
                  <a:pt x="271176" y="768268"/>
                </a:cubicBezTo>
                <a:cubicBezTo>
                  <a:pt x="402311" y="910035"/>
                  <a:pt x="770907" y="966742"/>
                  <a:pt x="887865" y="1065979"/>
                </a:cubicBezTo>
                <a:cubicBezTo>
                  <a:pt x="1004823" y="1165216"/>
                  <a:pt x="1079251" y="1310528"/>
                  <a:pt x="972925" y="1363691"/>
                </a:cubicBezTo>
                <a:cubicBezTo>
                  <a:pt x="866599" y="1416854"/>
                  <a:pt x="249911" y="1384956"/>
                  <a:pt x="249911" y="1384956"/>
                </a:cubicBezTo>
                <a:cubicBezTo>
                  <a:pt x="122320" y="1374324"/>
                  <a:pt x="246367" y="1260910"/>
                  <a:pt x="207381" y="1299896"/>
                </a:cubicBezTo>
                <a:cubicBezTo>
                  <a:pt x="168395" y="1338882"/>
                  <a:pt x="-61977" y="1533812"/>
                  <a:pt x="15995" y="1618872"/>
                </a:cubicBezTo>
                <a:cubicBezTo>
                  <a:pt x="93967" y="1703932"/>
                  <a:pt x="451929" y="1824435"/>
                  <a:pt x="675213" y="1810258"/>
                </a:cubicBezTo>
                <a:cubicBezTo>
                  <a:pt x="898497" y="1796081"/>
                  <a:pt x="1263548" y="1686212"/>
                  <a:pt x="1355697" y="1533812"/>
                </a:cubicBezTo>
                <a:cubicBezTo>
                  <a:pt x="1447846" y="1381412"/>
                  <a:pt x="1359241" y="1069523"/>
                  <a:pt x="1228106" y="895858"/>
                </a:cubicBezTo>
                <a:cubicBezTo>
                  <a:pt x="1096971" y="722193"/>
                  <a:pt x="622051" y="562705"/>
                  <a:pt x="568888" y="491821"/>
                </a:cubicBezTo>
                <a:cubicBezTo>
                  <a:pt x="515725" y="420937"/>
                  <a:pt x="799260" y="463468"/>
                  <a:pt x="909130" y="470556"/>
                </a:cubicBezTo>
                <a:cubicBezTo>
                  <a:pt x="1019000" y="477644"/>
                  <a:pt x="1182032" y="555616"/>
                  <a:pt x="1228106" y="534351"/>
                </a:cubicBezTo>
                <a:cubicBezTo>
                  <a:pt x="1274180" y="513086"/>
                  <a:pt x="1260004" y="431570"/>
                  <a:pt x="1185576" y="342965"/>
                </a:cubicBezTo>
                <a:close/>
              </a:path>
            </a:pathLst>
          </a:custGeom>
          <a:gradFill flip="none" rotWithShape="1">
            <a:gsLst>
              <a:gs pos="0">
                <a:srgbClr val="FF6471">
                  <a:shade val="30000"/>
                  <a:satMod val="115000"/>
                </a:srgbClr>
              </a:gs>
              <a:gs pos="50000">
                <a:srgbClr val="FF6471">
                  <a:shade val="67500"/>
                  <a:satMod val="115000"/>
                </a:srgbClr>
              </a:gs>
              <a:gs pos="100000">
                <a:srgbClr val="FF647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E31B3D83-5D53-9841-9BCB-101BF9206A0C}"/>
              </a:ext>
            </a:extLst>
          </p:cNvPr>
          <p:cNvSpPr/>
          <p:nvPr/>
        </p:nvSpPr>
        <p:spPr>
          <a:xfrm>
            <a:off x="9561033" y="3824839"/>
            <a:ext cx="1454298" cy="1560270"/>
          </a:xfrm>
          <a:custGeom>
            <a:avLst/>
            <a:gdLst>
              <a:gd name="connsiteX0" fmla="*/ 497368 w 1608013"/>
              <a:gd name="connsiteY0" fmla="*/ 796415 h 1652054"/>
              <a:gd name="connsiteX1" fmla="*/ 1539359 w 1608013"/>
              <a:gd name="connsiteY1" fmla="*/ 817680 h 1652054"/>
              <a:gd name="connsiteX2" fmla="*/ 1411768 w 1608013"/>
              <a:gd name="connsiteY2" fmla="*/ 200992 h 1652054"/>
              <a:gd name="connsiteX3" fmla="*/ 624959 w 1608013"/>
              <a:gd name="connsiteY3" fmla="*/ 30871 h 1652054"/>
              <a:gd name="connsiteX4" fmla="*/ 29535 w 1608013"/>
              <a:gd name="connsiteY4" fmla="*/ 753885 h 1652054"/>
              <a:gd name="connsiteX5" fmla="*/ 199656 w 1608013"/>
              <a:gd name="connsiteY5" fmla="*/ 1455633 h 1652054"/>
              <a:gd name="connsiteX6" fmla="*/ 1135321 w 1608013"/>
              <a:gd name="connsiteY6" fmla="*/ 1647019 h 1652054"/>
              <a:gd name="connsiteX7" fmla="*/ 1581889 w 1608013"/>
              <a:gd name="connsiteY7" fmla="*/ 1306778 h 1652054"/>
              <a:gd name="connsiteX8" fmla="*/ 1390503 w 1608013"/>
              <a:gd name="connsiteY8" fmla="*/ 1221717 h 1652054"/>
              <a:gd name="connsiteX9" fmla="*/ 901405 w 1608013"/>
              <a:gd name="connsiteY9" fmla="*/ 1328043 h 1652054"/>
              <a:gd name="connsiteX10" fmla="*/ 391042 w 1608013"/>
              <a:gd name="connsiteY10" fmla="*/ 1051596 h 1652054"/>
              <a:gd name="connsiteX11" fmla="*/ 497368 w 1608013"/>
              <a:gd name="connsiteY11" fmla="*/ 796415 h 165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08013" h="1652054">
                <a:moveTo>
                  <a:pt x="497368" y="796415"/>
                </a:moveTo>
                <a:cubicBezTo>
                  <a:pt x="688754" y="757429"/>
                  <a:pt x="1386959" y="916917"/>
                  <a:pt x="1539359" y="817680"/>
                </a:cubicBezTo>
                <a:cubicBezTo>
                  <a:pt x="1691759" y="718443"/>
                  <a:pt x="1564168" y="332127"/>
                  <a:pt x="1411768" y="200992"/>
                </a:cubicBezTo>
                <a:cubicBezTo>
                  <a:pt x="1259368" y="69857"/>
                  <a:pt x="855331" y="-61278"/>
                  <a:pt x="624959" y="30871"/>
                </a:cubicBezTo>
                <a:cubicBezTo>
                  <a:pt x="394587" y="123020"/>
                  <a:pt x="100419" y="516425"/>
                  <a:pt x="29535" y="753885"/>
                </a:cubicBezTo>
                <a:cubicBezTo>
                  <a:pt x="-41349" y="991345"/>
                  <a:pt x="15358" y="1306777"/>
                  <a:pt x="199656" y="1455633"/>
                </a:cubicBezTo>
                <a:cubicBezTo>
                  <a:pt x="383954" y="1604489"/>
                  <a:pt x="904949" y="1671828"/>
                  <a:pt x="1135321" y="1647019"/>
                </a:cubicBezTo>
                <a:cubicBezTo>
                  <a:pt x="1365693" y="1622210"/>
                  <a:pt x="1539359" y="1377662"/>
                  <a:pt x="1581889" y="1306778"/>
                </a:cubicBezTo>
                <a:cubicBezTo>
                  <a:pt x="1624419" y="1235894"/>
                  <a:pt x="1503917" y="1218173"/>
                  <a:pt x="1390503" y="1221717"/>
                </a:cubicBezTo>
                <a:cubicBezTo>
                  <a:pt x="1277089" y="1225261"/>
                  <a:pt x="1067982" y="1356396"/>
                  <a:pt x="901405" y="1328043"/>
                </a:cubicBezTo>
                <a:cubicBezTo>
                  <a:pt x="734828" y="1299690"/>
                  <a:pt x="451293" y="1140201"/>
                  <a:pt x="391042" y="1051596"/>
                </a:cubicBezTo>
                <a:cubicBezTo>
                  <a:pt x="330791" y="962991"/>
                  <a:pt x="305982" y="835401"/>
                  <a:pt x="497368" y="796415"/>
                </a:cubicBezTo>
                <a:close/>
              </a:path>
            </a:pathLst>
          </a:custGeom>
          <a:gradFill flip="none" rotWithShape="1">
            <a:gsLst>
              <a:gs pos="0">
                <a:srgbClr val="FF6471">
                  <a:shade val="30000"/>
                  <a:satMod val="115000"/>
                </a:srgbClr>
              </a:gs>
              <a:gs pos="50000">
                <a:srgbClr val="FF6471">
                  <a:shade val="67500"/>
                  <a:satMod val="115000"/>
                </a:srgbClr>
              </a:gs>
              <a:gs pos="100000">
                <a:srgbClr val="FF6471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EEC3BC8A-3ABF-D742-A738-2AFA06E974A9}"/>
              </a:ext>
            </a:extLst>
          </p:cNvPr>
          <p:cNvSpPr/>
          <p:nvPr/>
        </p:nvSpPr>
        <p:spPr>
          <a:xfrm>
            <a:off x="10058400" y="4021672"/>
            <a:ext cx="770673" cy="375511"/>
          </a:xfrm>
          <a:custGeom>
            <a:avLst/>
            <a:gdLst>
              <a:gd name="connsiteX0" fmla="*/ 85060 w 770673"/>
              <a:gd name="connsiteY0" fmla="*/ 188821 h 375511"/>
              <a:gd name="connsiteX1" fmla="*/ 170121 w 770673"/>
              <a:gd name="connsiteY1" fmla="*/ 18700 h 375511"/>
              <a:gd name="connsiteX2" fmla="*/ 404037 w 770673"/>
              <a:gd name="connsiteY2" fmla="*/ 18700 h 375511"/>
              <a:gd name="connsiteX3" fmla="*/ 637953 w 770673"/>
              <a:gd name="connsiteY3" fmla="*/ 146291 h 375511"/>
              <a:gd name="connsiteX4" fmla="*/ 765544 w 770673"/>
              <a:gd name="connsiteY4" fmla="*/ 358942 h 375511"/>
              <a:gd name="connsiteX5" fmla="*/ 467833 w 770673"/>
              <a:gd name="connsiteY5" fmla="*/ 358942 h 375511"/>
              <a:gd name="connsiteX6" fmla="*/ 0 w 770673"/>
              <a:gd name="connsiteY6" fmla="*/ 337677 h 375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0673" h="375511">
                <a:moveTo>
                  <a:pt x="85060" y="188821"/>
                </a:moveTo>
                <a:cubicBezTo>
                  <a:pt x="101009" y="117937"/>
                  <a:pt x="116958" y="47053"/>
                  <a:pt x="170121" y="18700"/>
                </a:cubicBezTo>
                <a:cubicBezTo>
                  <a:pt x="223284" y="-9653"/>
                  <a:pt x="326065" y="-2565"/>
                  <a:pt x="404037" y="18700"/>
                </a:cubicBezTo>
                <a:cubicBezTo>
                  <a:pt x="482009" y="39965"/>
                  <a:pt x="577702" y="89584"/>
                  <a:pt x="637953" y="146291"/>
                </a:cubicBezTo>
                <a:cubicBezTo>
                  <a:pt x="698204" y="202998"/>
                  <a:pt x="793897" y="323500"/>
                  <a:pt x="765544" y="358942"/>
                </a:cubicBezTo>
                <a:cubicBezTo>
                  <a:pt x="737191" y="394384"/>
                  <a:pt x="595424" y="362486"/>
                  <a:pt x="467833" y="358942"/>
                </a:cubicBezTo>
                <a:cubicBezTo>
                  <a:pt x="340242" y="355398"/>
                  <a:pt x="170121" y="346537"/>
                  <a:pt x="0" y="337677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510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AD3C2-4EEA-E342-876A-CEDC60D6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315" y="2760672"/>
            <a:ext cx="10953630" cy="1325563"/>
          </a:xfrm>
        </p:spPr>
        <p:txBody>
          <a:bodyPr>
            <a:noAutofit/>
          </a:bodyPr>
          <a:lstStyle/>
          <a:p>
            <a:r>
              <a:rPr lang="fr-FR" sz="9600" dirty="0">
                <a:latin typeface="Century Gothic" panose="020B0502020202020204" pitchFamily="34" charset="0"/>
              </a:rPr>
              <a:t>Qu’  a   fait   </a:t>
            </a:r>
            <a:r>
              <a:rPr lang="fr-FR" sz="9600" dirty="0">
                <a:solidFill>
                  <a:srgbClr val="0070C0"/>
                </a:solidFill>
                <a:latin typeface="Century Gothic" panose="020B0502020202020204" pitchFamily="34" charset="0"/>
              </a:rPr>
              <a:t>Léo</a:t>
            </a:r>
            <a:r>
              <a:rPr lang="fr-FR" sz="9600" dirty="0">
                <a:latin typeface="Century Gothic" panose="020B0502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91796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38CF87-A166-4240-A42E-AD561F2182DA}"/>
              </a:ext>
            </a:extLst>
          </p:cNvPr>
          <p:cNvSpPr/>
          <p:nvPr/>
        </p:nvSpPr>
        <p:spPr>
          <a:xfrm>
            <a:off x="170122" y="261471"/>
            <a:ext cx="4593264" cy="3268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FD62808-BBBD-4640-BE3C-403FE1DB72A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48" y="282737"/>
            <a:ext cx="4481612" cy="32472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B9CE14-930C-DA41-832A-C3BF3182E7E6}"/>
              </a:ext>
            </a:extLst>
          </p:cNvPr>
          <p:cNvSpPr/>
          <p:nvPr/>
        </p:nvSpPr>
        <p:spPr>
          <a:xfrm>
            <a:off x="3767471" y="1565643"/>
            <a:ext cx="4593264" cy="3268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295813-0820-4F4A-BB30-BDCE48FC7DC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735" y="1586908"/>
            <a:ext cx="4537437" cy="324727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391398D-2B39-6245-B5A3-241190A04330}"/>
              </a:ext>
            </a:extLst>
          </p:cNvPr>
          <p:cNvSpPr/>
          <p:nvPr/>
        </p:nvSpPr>
        <p:spPr>
          <a:xfrm>
            <a:off x="7364819" y="3280143"/>
            <a:ext cx="4593264" cy="3268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C4EEDD3-85C7-5340-8240-CDF9192073E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644" y="3335962"/>
            <a:ext cx="4481612" cy="324727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8AB8DC6-F7EC-4849-A500-1A3C893C9352}"/>
              </a:ext>
            </a:extLst>
          </p:cNvPr>
          <p:cNvSpPr txBox="1"/>
          <p:nvPr/>
        </p:nvSpPr>
        <p:spPr>
          <a:xfrm>
            <a:off x="1194777" y="241508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A311D1-EFDB-E84D-AFCE-F5B406895071}"/>
              </a:ext>
            </a:extLst>
          </p:cNvPr>
          <p:cNvSpPr txBox="1"/>
          <p:nvPr/>
        </p:nvSpPr>
        <p:spPr>
          <a:xfrm>
            <a:off x="4757563" y="360242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54D35BF-2366-1A48-818B-6F243EB1D94E}"/>
              </a:ext>
            </a:extLst>
          </p:cNvPr>
          <p:cNvSpPr txBox="1"/>
          <p:nvPr/>
        </p:nvSpPr>
        <p:spPr>
          <a:xfrm>
            <a:off x="8326172" y="535352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</a:t>
            </a:r>
          </a:p>
        </p:txBody>
      </p:sp>
      <p:sp>
        <p:nvSpPr>
          <p:cNvPr id="15" name="Flèche vers la droite 14">
            <a:extLst>
              <a:ext uri="{FF2B5EF4-FFF2-40B4-BE49-F238E27FC236}">
                <a16:creationId xmlns:a16="http://schemas.microsoft.com/office/drawing/2014/main" id="{A82D2BBD-F5E6-4D47-AF1D-FF96B3AC8424}"/>
              </a:ext>
            </a:extLst>
          </p:cNvPr>
          <p:cNvSpPr/>
          <p:nvPr/>
        </p:nvSpPr>
        <p:spPr>
          <a:xfrm>
            <a:off x="2242839" y="1503545"/>
            <a:ext cx="165100" cy="12419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vers la droite 15">
            <a:extLst>
              <a:ext uri="{FF2B5EF4-FFF2-40B4-BE49-F238E27FC236}">
                <a16:creationId xmlns:a16="http://schemas.microsoft.com/office/drawing/2014/main" id="{81666944-EE1F-FA4C-9680-D456B1C43658}"/>
              </a:ext>
            </a:extLst>
          </p:cNvPr>
          <p:cNvSpPr/>
          <p:nvPr/>
        </p:nvSpPr>
        <p:spPr>
          <a:xfrm flipH="1">
            <a:off x="1043095" y="1503546"/>
            <a:ext cx="176762" cy="12419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a droite 16">
            <a:extLst>
              <a:ext uri="{FF2B5EF4-FFF2-40B4-BE49-F238E27FC236}">
                <a16:creationId xmlns:a16="http://schemas.microsoft.com/office/drawing/2014/main" id="{D87721C8-1E28-7E40-9995-8B2E8E84DF84}"/>
              </a:ext>
            </a:extLst>
          </p:cNvPr>
          <p:cNvSpPr/>
          <p:nvPr/>
        </p:nvSpPr>
        <p:spPr>
          <a:xfrm>
            <a:off x="8285673" y="4441674"/>
            <a:ext cx="165100" cy="12419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vers la droite 17">
            <a:extLst>
              <a:ext uri="{FF2B5EF4-FFF2-40B4-BE49-F238E27FC236}">
                <a16:creationId xmlns:a16="http://schemas.microsoft.com/office/drawing/2014/main" id="{50DD6B05-F475-3C4A-9F54-DD4F15E76BE9}"/>
              </a:ext>
            </a:extLst>
          </p:cNvPr>
          <p:cNvSpPr/>
          <p:nvPr/>
        </p:nvSpPr>
        <p:spPr>
          <a:xfrm flipH="1">
            <a:off x="9442158" y="4520600"/>
            <a:ext cx="176762" cy="12419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88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1CBA698-B6BB-8640-A71A-45335003F017}"/>
              </a:ext>
            </a:extLst>
          </p:cNvPr>
          <p:cNvSpPr txBox="1"/>
          <p:nvPr/>
        </p:nvSpPr>
        <p:spPr>
          <a:xfrm>
            <a:off x="4709023" y="3546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97E1F7-B994-FA4B-A2EC-9AE4F486CD2C}"/>
              </a:ext>
            </a:extLst>
          </p:cNvPr>
          <p:cNvSpPr txBox="1"/>
          <p:nvPr/>
        </p:nvSpPr>
        <p:spPr>
          <a:xfrm>
            <a:off x="5950848" y="301306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538FE3-CB7C-AC41-9F4D-BB08E7D05D57}"/>
              </a:ext>
            </a:extLst>
          </p:cNvPr>
          <p:cNvSpPr txBox="1"/>
          <p:nvPr/>
        </p:nvSpPr>
        <p:spPr>
          <a:xfrm>
            <a:off x="4441024" y="288864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32B3EE0-AF41-854D-AAA8-D1BF13751E3D}"/>
              </a:ext>
            </a:extLst>
          </p:cNvPr>
          <p:cNvSpPr txBox="1"/>
          <p:nvPr/>
        </p:nvSpPr>
        <p:spPr>
          <a:xfrm>
            <a:off x="5029552" y="28903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ré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90B1C2B-5289-9347-BDEF-29DEF75C8FC0}"/>
              </a:ext>
            </a:extLst>
          </p:cNvPr>
          <p:cNvSpPr txBox="1"/>
          <p:nvPr/>
        </p:nvSpPr>
        <p:spPr>
          <a:xfrm>
            <a:off x="1748803" y="45205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822B989-3FC6-E743-AFBF-A128452AAF42}"/>
              </a:ext>
            </a:extLst>
          </p:cNvPr>
          <p:cNvSpPr txBox="1"/>
          <p:nvPr/>
        </p:nvSpPr>
        <p:spPr>
          <a:xfrm>
            <a:off x="2311066" y="288890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3715AE-E95C-7747-A114-BE692DCF0D53}"/>
              </a:ext>
            </a:extLst>
          </p:cNvPr>
          <p:cNvSpPr txBox="1"/>
          <p:nvPr/>
        </p:nvSpPr>
        <p:spPr>
          <a:xfrm>
            <a:off x="3228913" y="3546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6DA0DD-E5F2-3B4C-AD27-E05D9EC00DE2}"/>
              </a:ext>
            </a:extLst>
          </p:cNvPr>
          <p:cNvSpPr txBox="1"/>
          <p:nvPr/>
        </p:nvSpPr>
        <p:spPr>
          <a:xfrm>
            <a:off x="3852496" y="290080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3426A6D-4D80-984C-A26C-C126D0C5911A}"/>
              </a:ext>
            </a:extLst>
          </p:cNvPr>
          <p:cNvSpPr txBox="1"/>
          <p:nvPr/>
        </p:nvSpPr>
        <p:spPr>
          <a:xfrm>
            <a:off x="598013" y="188392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il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5233173-7EC9-B14A-A250-0DBB16E89013}"/>
              </a:ext>
            </a:extLst>
          </p:cNvPr>
          <p:cNvSpPr txBox="1"/>
          <p:nvPr/>
        </p:nvSpPr>
        <p:spPr>
          <a:xfrm>
            <a:off x="226088" y="3801431"/>
            <a:ext cx="23365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elle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221F62F-460E-264E-BEA6-38662EBF50A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076" y="2261843"/>
            <a:ext cx="5480180" cy="4392927"/>
          </a:xfrm>
          <a:prstGeom prst="rect">
            <a:avLst/>
          </a:prstGeom>
        </p:spPr>
      </p:pic>
      <p:sp>
        <p:nvSpPr>
          <p:cNvPr id="15" name="Flèche vers la droite 14">
            <a:extLst>
              <a:ext uri="{FF2B5EF4-FFF2-40B4-BE49-F238E27FC236}">
                <a16:creationId xmlns:a16="http://schemas.microsoft.com/office/drawing/2014/main" id="{06AFC8A4-B227-334B-92BE-E6C37EBC5164}"/>
              </a:ext>
            </a:extLst>
          </p:cNvPr>
          <p:cNvSpPr/>
          <p:nvPr/>
        </p:nvSpPr>
        <p:spPr>
          <a:xfrm>
            <a:off x="7159510" y="3685631"/>
            <a:ext cx="448957" cy="33601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vers la droite 15">
            <a:extLst>
              <a:ext uri="{FF2B5EF4-FFF2-40B4-BE49-F238E27FC236}">
                <a16:creationId xmlns:a16="http://schemas.microsoft.com/office/drawing/2014/main" id="{5CD32EBB-2178-014C-B2CB-2AF9933CE4F6}"/>
              </a:ext>
            </a:extLst>
          </p:cNvPr>
          <p:cNvSpPr/>
          <p:nvPr/>
        </p:nvSpPr>
        <p:spPr>
          <a:xfrm flipH="1">
            <a:off x="8873814" y="3870250"/>
            <a:ext cx="313130" cy="319407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AB7EB8-BFB0-A441-909B-587672B8ED7A}"/>
              </a:ext>
            </a:extLst>
          </p:cNvPr>
          <p:cNvSpPr/>
          <p:nvPr/>
        </p:nvSpPr>
        <p:spPr>
          <a:xfrm>
            <a:off x="6422076" y="2208498"/>
            <a:ext cx="5480180" cy="44462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4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3958 L 0 0.13958 " pathEditMode="relative" ptsTypes="A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521</Words>
  <Application>Microsoft Macintosh PowerPoint</Application>
  <PresentationFormat>Grand écran</PresentationFormat>
  <Paragraphs>281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6" baseType="lpstr">
      <vt:lpstr>Arial</vt:lpstr>
      <vt:lpstr>Ayuthaya</vt:lpstr>
      <vt:lpstr>Calibri</vt:lpstr>
      <vt:lpstr>Calibri Light</vt:lpstr>
      <vt:lpstr>Casual</vt:lpstr>
      <vt:lpstr>Century Gothic</vt:lpstr>
      <vt:lpstr>GE typo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Qu’  a   fait   Léo?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martine jimenez</dc:creator>
  <cp:lastModifiedBy>martine jimenez</cp:lastModifiedBy>
  <cp:revision>70</cp:revision>
  <dcterms:created xsi:type="dcterms:W3CDTF">2025-06-09T06:01:13Z</dcterms:created>
  <dcterms:modified xsi:type="dcterms:W3CDTF">2026-09-24T13:41:23Z</dcterms:modified>
</cp:coreProperties>
</file>