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24" r:id="rId14"/>
    <p:sldId id="259" r:id="rId15"/>
    <p:sldId id="288" r:id="rId16"/>
    <p:sldId id="277" r:id="rId17"/>
    <p:sldId id="315" r:id="rId18"/>
    <p:sldId id="323" r:id="rId19"/>
    <p:sldId id="322" r:id="rId20"/>
    <p:sldId id="316" r:id="rId21"/>
    <p:sldId id="317" r:id="rId22"/>
    <p:sldId id="318" r:id="rId23"/>
    <p:sldId id="319" r:id="rId24"/>
    <p:sldId id="320" r:id="rId25"/>
    <p:sldId id="326" r:id="rId26"/>
    <p:sldId id="325" r:id="rId2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471"/>
    <a:srgbClr val="FF888C"/>
    <a:srgbClr val="FA7F7E"/>
    <a:srgbClr val="950405"/>
    <a:srgbClr val="AF0204"/>
    <a:srgbClr val="C02444"/>
    <a:srgbClr val="4E0605"/>
    <a:srgbClr val="AB0204"/>
    <a:srgbClr val="EA08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68"/>
    <p:restoredTop sz="95994"/>
  </p:normalViewPr>
  <p:slideViewPr>
    <p:cSldViewPr snapToGrid="0" snapToObjects="1">
      <p:cViewPr varScale="1">
        <p:scale>
          <a:sx n="61" d="100"/>
          <a:sy n="61" d="100"/>
        </p:scale>
        <p:origin x="248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0E6B6-8D01-A548-A0C2-72620C578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8B646AE-CAB1-7A40-8676-93EF830E9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3E837-F053-314C-979E-C5B7E801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405171-5922-6644-A029-25445C9C3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41FD9E-F3F6-5A4D-8F85-A1CF4D405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843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4770E-AEB6-CE4B-919F-94D5F237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947911-0FF3-0C45-AB42-114003A81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438384-015E-9345-81EF-ADA556571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74BD8D-AF85-2D40-A281-2CB840A7D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2972FD-1C16-474B-B0EA-36C84B2B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3615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E47F4-9161-6245-8923-FCD09A690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B38670-F571-E447-ACFE-0385083AB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427BA5-4161-3445-9DCF-CBBCC1987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69E02A-FF6E-B246-9F38-C9A7D59B0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1AADAD0-235B-A743-B62C-831D299D1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944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4CF36-C700-FC43-AB3C-F4A8C333E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DBADC1-84A6-BF45-B524-E8C165C515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3BD39E-CD3D-7A46-B941-9E88946AE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0006F9-0EBD-DF4A-9540-1937FFB37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ABFBB3-F1A9-7A4F-BCC1-90D97576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50291F-D0FC-C443-ADE5-199F5EA1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2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CF3AC4-7B45-9045-8910-D25576AA8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D6DBFB-1CC0-0B40-A2FE-F47B7D3A7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9092BBB-DD69-3C48-8782-0202A494C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762542-72F5-6B4E-90B9-ACBEFE15CE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0B4503-2877-FD4E-980E-0DC1F5B3E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7526DD2-E0D9-284F-98CE-5C49E51C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D813908-89D8-474A-BCC0-937720577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78A3DE6-8EFB-0548-8CE0-CBB09A62B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86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A95C30-2AFF-AC40-8D33-4E44C0B5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9C91D5-2718-874B-8CDC-78E68053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ED3F30-ED68-6B4A-8F6C-5D7BD3EB9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ED32E0-42C1-7246-BF20-484C7C0E4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89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08D926F-E6A8-1345-A2B8-FD97D90A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7BC067-0FC2-A744-B5A3-C0BC8A6A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BF0B37-0529-A045-A947-4295B67D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10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6A51E-E5FE-A140-9B21-00F6BE21B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17DA6-D642-C944-A8D2-43A1D6529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CBC6ED-0DD1-9240-A5A7-9516315A3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FE5BDB-A3D7-844E-AF4F-FBCBFAB3C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89377A-5294-7D4C-A058-3BE655DD4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2EC39D-9A06-2E4A-8A83-7734D3B67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733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7C989-8EFE-8048-81CF-1E18EA66A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E2F8A76-CA7E-9340-B4CE-DB6A18DD89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6BD0E64-8970-D849-9B9B-5BB45E78AE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3A3209-BEF9-C742-A07E-2809D6104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5F70F6-6454-FE4E-9F1F-DA930C46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1D7CBB3-BB67-E849-8101-5125205CE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588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493C5B-C863-4A42-9C42-6E6C2BA8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12E9DD-2819-FC42-90E2-EBEE28B31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82D384-E49B-4B46-A032-A849EB2F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49A408-9084-B04E-A8FE-CAC120162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F21A9C-55B4-CA4A-9C95-7D3D7CE8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3769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DEECB40-5763-7045-9194-89E87F1F0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942319-E090-4241-81E7-B9FB6BBEF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7196E5-C3E8-3741-A330-31406ECCE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89FF11-0978-A543-95D9-4FBB3786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17DCDDD-AB5B-EC40-B22D-05ADE927E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040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2E9B92C-228D-364D-B97B-AEAFCEBB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14F33-ACF6-9B4B-8D4D-1663405D2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C2E093-4CA8-0844-B63F-D53D163EC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25CC-BC6C-974A-A2C1-869381EC8332}" type="datetimeFigureOut">
              <a:rPr lang="fr-FR" smtClean="0"/>
              <a:t>26/09/2026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C22B2D-EFAF-E248-BF74-460D957CA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52EF93-F5F0-A145-A072-D67890A57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EEAA4-27CE-3349-A550-C59FE0D1737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41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566842" y="4899087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061866" y="47000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4076665" y="6049802"/>
            <a:ext cx="163279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 flipV="1">
            <a:off x="7310468" y="6049802"/>
            <a:ext cx="1374454" cy="945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597CF4C0-CB02-7D46-9D89-7FAFA8AAF2C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40" y="249530"/>
            <a:ext cx="660400" cy="62103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19420D53-D1D4-7841-A727-DDE1F0DE5007}"/>
              </a:ext>
            </a:extLst>
          </p:cNvPr>
          <p:cNvSpPr txBox="1"/>
          <p:nvPr/>
        </p:nvSpPr>
        <p:spPr>
          <a:xfrm>
            <a:off x="8585740" y="493438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CAC65CF2-328F-0248-B25F-1584B2401528}"/>
              </a:ext>
            </a:extLst>
          </p:cNvPr>
          <p:cNvCxnSpPr>
            <a:cxnSpLocks/>
          </p:cNvCxnSpPr>
          <p:nvPr/>
        </p:nvCxnSpPr>
        <p:spPr>
          <a:xfrm flipV="1">
            <a:off x="10378962" y="6059253"/>
            <a:ext cx="1374454" cy="945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404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D76421F-49C9-A543-BB6F-87B86FB4C93C}"/>
              </a:ext>
            </a:extLst>
          </p:cNvPr>
          <p:cNvCxnSpPr/>
          <p:nvPr/>
        </p:nvCxnSpPr>
        <p:spPr>
          <a:xfrm>
            <a:off x="8459363" y="228201"/>
            <a:ext cx="358816" cy="42862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FB07564F-C426-B74E-9D93-15744FFB9C4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771" y="238717"/>
            <a:ext cx="660400" cy="62103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A2F9AD1-C446-CB45-A10E-9C14C699791F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8D0B74F-289B-654B-B036-A58BD18E9F67}"/>
              </a:ext>
            </a:extLst>
          </p:cNvPr>
          <p:cNvSpPr txBox="1"/>
          <p:nvPr/>
        </p:nvSpPr>
        <p:spPr>
          <a:xfrm>
            <a:off x="5566842" y="4899087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80156D1-4A32-0842-8F31-500C2B6DB213}"/>
              </a:ext>
            </a:extLst>
          </p:cNvPr>
          <p:cNvSpPr txBox="1"/>
          <p:nvPr/>
        </p:nvSpPr>
        <p:spPr>
          <a:xfrm>
            <a:off x="3061866" y="470002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2A5B45D-674F-7544-8948-069E2BB1363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D6063A6E-A21D-5448-BAC2-46FA3CAF431A}"/>
              </a:ext>
            </a:extLst>
          </p:cNvPr>
          <p:cNvCxnSpPr>
            <a:cxnSpLocks/>
          </p:cNvCxnSpPr>
          <p:nvPr/>
        </p:nvCxnSpPr>
        <p:spPr>
          <a:xfrm>
            <a:off x="4076665" y="6049802"/>
            <a:ext cx="1632791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E6AF74E4-4BF7-D847-9CE8-F08AFD7B9A2B}"/>
              </a:ext>
            </a:extLst>
          </p:cNvPr>
          <p:cNvCxnSpPr>
            <a:cxnSpLocks/>
          </p:cNvCxnSpPr>
          <p:nvPr/>
        </p:nvCxnSpPr>
        <p:spPr>
          <a:xfrm flipV="1">
            <a:off x="7310468" y="6049802"/>
            <a:ext cx="1374454" cy="945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4473006B-A84B-8C4E-878B-E094A9950167}"/>
              </a:ext>
            </a:extLst>
          </p:cNvPr>
          <p:cNvSpPr txBox="1"/>
          <p:nvPr/>
        </p:nvSpPr>
        <p:spPr>
          <a:xfrm>
            <a:off x="8585740" y="4934386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E4D9F44-C0A6-CB49-BC35-8689FD5FA444}"/>
              </a:ext>
            </a:extLst>
          </p:cNvPr>
          <p:cNvCxnSpPr>
            <a:cxnSpLocks/>
          </p:cNvCxnSpPr>
          <p:nvPr/>
        </p:nvCxnSpPr>
        <p:spPr>
          <a:xfrm flipV="1">
            <a:off x="10378962" y="6059253"/>
            <a:ext cx="1374454" cy="945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5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906203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22013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9D78296-3C47-714D-BADA-B232CE659CC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331" y="262177"/>
            <a:ext cx="660400" cy="62103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7613D41-D074-DA49-9573-D2C6406041F3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2653697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6097710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315064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4639ABF-B86D-DE40-AC2E-A3E5CFE50D7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40" y="254185"/>
            <a:ext cx="660400" cy="62103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AD927B6F-25EA-024D-8F7B-0970A413E720}"/>
              </a:ext>
            </a:extLst>
          </p:cNvPr>
          <p:cNvSpPr txBox="1"/>
          <p:nvPr/>
        </p:nvSpPr>
        <p:spPr>
          <a:xfrm>
            <a:off x="8915940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382582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6335718" y="4633708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434068" y="46337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738979" y="-103509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03052287-651A-2846-941B-ED693DE6617E}"/>
              </a:ext>
            </a:extLst>
          </p:cNvPr>
          <p:cNvCxnSpPr>
            <a:cxnSpLocks/>
          </p:cNvCxnSpPr>
          <p:nvPr/>
        </p:nvCxnSpPr>
        <p:spPr>
          <a:xfrm>
            <a:off x="7116319" y="1969676"/>
            <a:ext cx="1213746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9A1A39D1-4585-104D-B45D-F3D22A1C35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909" y="244957"/>
            <a:ext cx="660400" cy="62103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B93EDD8-BEB0-4D44-8E7B-48427EB89C6A}"/>
              </a:ext>
            </a:extLst>
          </p:cNvPr>
          <p:cNvSpPr txBox="1"/>
          <p:nvPr/>
        </p:nvSpPr>
        <p:spPr>
          <a:xfrm>
            <a:off x="9118669" y="4633708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346994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634990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070494" y="460975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D4DA9FC3-D920-614C-811A-7C27632B5E3F}"/>
              </a:ext>
            </a:extLst>
          </p:cNvPr>
          <p:cNvCxnSpPr>
            <a:cxnSpLocks/>
          </p:cNvCxnSpPr>
          <p:nvPr/>
        </p:nvCxnSpPr>
        <p:spPr>
          <a:xfrm>
            <a:off x="9833817" y="1981106"/>
            <a:ext cx="1821709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F9903E6E-0B02-A640-936A-03EEF0A1B7B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40" y="296462"/>
            <a:ext cx="660400" cy="62103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123D9C1F-0F28-9B4D-AD08-F166E3608CA5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4091542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906203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070494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E2C02294-A392-5040-A828-5F30DD26AD40}"/>
              </a:ext>
            </a:extLst>
          </p:cNvPr>
          <p:cNvCxnSpPr>
            <a:cxnSpLocks/>
          </p:cNvCxnSpPr>
          <p:nvPr/>
        </p:nvCxnSpPr>
        <p:spPr>
          <a:xfrm>
            <a:off x="1706663" y="3993659"/>
            <a:ext cx="2043113" cy="19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A39CB02B-FD38-304F-9EF8-60D742C735F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011" y="249530"/>
            <a:ext cx="660400" cy="62103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02229D7F-D35F-AD4D-B078-3CDFD51483D9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3786225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983844" y="4633708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211095" y="46337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4FF6073-0393-964F-9666-58A28EA2AA89}"/>
              </a:ext>
            </a:extLst>
          </p:cNvPr>
          <p:cNvCxnSpPr>
            <a:cxnSpLocks/>
          </p:cNvCxnSpPr>
          <p:nvPr/>
        </p:nvCxnSpPr>
        <p:spPr>
          <a:xfrm>
            <a:off x="5802413" y="4027143"/>
            <a:ext cx="2043113" cy="1892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790B5358-92C9-0745-B535-3B07D65E5CB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489" y="249530"/>
            <a:ext cx="660400" cy="62103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331850E-7F56-0941-B3AB-AB079548EFD3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395424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847158" y="4748391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18978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B417F183-7246-B94F-AED9-5855F30518B6}"/>
              </a:ext>
            </a:extLst>
          </p:cNvPr>
          <p:cNvCxnSpPr>
            <a:cxnSpLocks/>
          </p:cNvCxnSpPr>
          <p:nvPr/>
        </p:nvCxnSpPr>
        <p:spPr>
          <a:xfrm>
            <a:off x="9612413" y="3941938"/>
            <a:ext cx="2043113" cy="2008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7BB11835-A60C-8940-8C02-92135CE35C6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909" y="275089"/>
            <a:ext cx="660400" cy="621030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DF85E74B-F47A-C740-A5FB-22CE17595290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2463630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6226850" y="4748391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686151" y="471706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28591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3694CC7-D203-704E-B8E8-6815E9BC5055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173697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C4897260-9DA8-AF42-BCCF-5845A7F957A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970" y="249530"/>
            <a:ext cx="660400" cy="62103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97450F22-31F6-DB48-986B-DF9AB8A932F5}"/>
              </a:ext>
            </a:extLst>
          </p:cNvPr>
          <p:cNvSpPr txBox="1"/>
          <p:nvPr/>
        </p:nvSpPr>
        <p:spPr>
          <a:xfrm>
            <a:off x="8959531" y="4635442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587893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6383307" y="479936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070494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8BE1DC1-2F98-5E46-8ACF-1861AB6AC4C0}"/>
              </a:ext>
            </a:extLst>
          </p:cNvPr>
          <p:cNvCxnSpPr>
            <a:cxnSpLocks/>
          </p:cNvCxnSpPr>
          <p:nvPr/>
        </p:nvCxnSpPr>
        <p:spPr>
          <a:xfrm>
            <a:off x="4138296" y="5995861"/>
            <a:ext cx="204311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E5E9B912-24C7-5143-A154-2767972F955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683" y="254185"/>
            <a:ext cx="660400" cy="6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67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948411" y="479936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43406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4421244" y="599586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7550727" y="6071917"/>
            <a:ext cx="18183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5EBA1B4C-A68E-B149-A6D9-6DEC36EE1B0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909" y="249530"/>
            <a:ext cx="660400" cy="621030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F1DF295C-AE62-6A4C-9541-BCB9B8AEA104}"/>
              </a:ext>
            </a:extLst>
          </p:cNvPr>
          <p:cNvSpPr txBox="1"/>
          <p:nvPr/>
        </p:nvSpPr>
        <p:spPr>
          <a:xfrm>
            <a:off x="8951635" y="4746850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2845378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75526" y="77553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20139" y="86875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948411" y="87521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475526" y="27564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528865" y="270548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459363" y="262318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53241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948411" y="479936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665909" y="3490138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6254736-60B0-E142-A7F4-6148337D063C}"/>
              </a:ext>
            </a:extLst>
          </p:cNvPr>
          <p:cNvSpPr/>
          <p:nvPr/>
        </p:nvSpPr>
        <p:spPr>
          <a:xfrm>
            <a:off x="8573911" y="192640"/>
            <a:ext cx="3471862" cy="8286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6D56B7E-6544-1E4A-9A29-47E81C6352F5}"/>
              </a:ext>
            </a:extLst>
          </p:cNvPr>
          <p:cNvCxnSpPr>
            <a:cxnSpLocks/>
          </p:cNvCxnSpPr>
          <p:nvPr/>
        </p:nvCxnSpPr>
        <p:spPr>
          <a:xfrm>
            <a:off x="1706663" y="1971628"/>
            <a:ext cx="117369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D14EEE1-1061-6E49-A717-246B5879FA18}"/>
              </a:ext>
            </a:extLst>
          </p:cNvPr>
          <p:cNvSpPr txBox="1"/>
          <p:nvPr/>
        </p:nvSpPr>
        <p:spPr>
          <a:xfrm>
            <a:off x="3434068" y="46354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9F163A1-33EA-4D40-9723-757D5B50E302}"/>
              </a:ext>
            </a:extLst>
          </p:cNvPr>
          <p:cNvSpPr txBox="1"/>
          <p:nvPr/>
        </p:nvSpPr>
        <p:spPr>
          <a:xfrm>
            <a:off x="3927021" y="-100745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02734CF-4005-2249-B1D2-FFCA62D94C54}"/>
              </a:ext>
            </a:extLst>
          </p:cNvPr>
          <p:cNvCxnSpPr>
            <a:cxnSpLocks/>
          </p:cNvCxnSpPr>
          <p:nvPr/>
        </p:nvCxnSpPr>
        <p:spPr>
          <a:xfrm>
            <a:off x="4421244" y="1971628"/>
            <a:ext cx="121374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E117A10-63C8-1846-94C5-3C3F7C11DBB0}"/>
              </a:ext>
            </a:extLst>
          </p:cNvPr>
          <p:cNvCxnSpPr>
            <a:cxnSpLocks/>
          </p:cNvCxnSpPr>
          <p:nvPr/>
        </p:nvCxnSpPr>
        <p:spPr>
          <a:xfrm>
            <a:off x="7116319" y="1971628"/>
            <a:ext cx="118658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277951F-9CB7-7B47-8434-5C6D4B4ACB50}"/>
              </a:ext>
            </a:extLst>
          </p:cNvPr>
          <p:cNvCxnSpPr>
            <a:cxnSpLocks/>
          </p:cNvCxnSpPr>
          <p:nvPr/>
        </p:nvCxnSpPr>
        <p:spPr>
          <a:xfrm>
            <a:off x="1706663" y="3995611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98B42C7B-2421-9049-8BAD-FB67846ACC14}"/>
              </a:ext>
            </a:extLst>
          </p:cNvPr>
          <p:cNvCxnSpPr>
            <a:cxnSpLocks/>
          </p:cNvCxnSpPr>
          <p:nvPr/>
        </p:nvCxnSpPr>
        <p:spPr>
          <a:xfrm>
            <a:off x="5802413" y="4014534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5530AAE-6B1C-C144-A205-2553E7AEE5E0}"/>
              </a:ext>
            </a:extLst>
          </p:cNvPr>
          <p:cNvCxnSpPr>
            <a:cxnSpLocks/>
          </p:cNvCxnSpPr>
          <p:nvPr/>
        </p:nvCxnSpPr>
        <p:spPr>
          <a:xfrm>
            <a:off x="9612413" y="3962020"/>
            <a:ext cx="204311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672065B-D953-154C-A68E-9EA5485FA927}"/>
              </a:ext>
            </a:extLst>
          </p:cNvPr>
          <p:cNvCxnSpPr>
            <a:cxnSpLocks/>
          </p:cNvCxnSpPr>
          <p:nvPr/>
        </p:nvCxnSpPr>
        <p:spPr>
          <a:xfrm>
            <a:off x="1706663" y="5995861"/>
            <a:ext cx="151347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278F27AE-3406-5F4A-B52D-2622963818B1}"/>
              </a:ext>
            </a:extLst>
          </p:cNvPr>
          <p:cNvCxnSpPr>
            <a:cxnSpLocks/>
          </p:cNvCxnSpPr>
          <p:nvPr/>
        </p:nvCxnSpPr>
        <p:spPr>
          <a:xfrm>
            <a:off x="4421244" y="5995861"/>
            <a:ext cx="152716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5A60EEF7-0E84-4B42-9E07-605E85913003}"/>
              </a:ext>
            </a:extLst>
          </p:cNvPr>
          <p:cNvCxnSpPr>
            <a:cxnSpLocks/>
          </p:cNvCxnSpPr>
          <p:nvPr/>
        </p:nvCxnSpPr>
        <p:spPr>
          <a:xfrm>
            <a:off x="7467140" y="6057440"/>
            <a:ext cx="1671532" cy="28955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D31F747F-9559-DE46-A6BE-F6C099759AAE}"/>
              </a:ext>
            </a:extLst>
          </p:cNvPr>
          <p:cNvSpPr txBox="1"/>
          <p:nvPr/>
        </p:nvSpPr>
        <p:spPr>
          <a:xfrm>
            <a:off x="8665909" y="86598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C6D8639-7267-3F4A-8FA4-C283D0976422}"/>
              </a:ext>
            </a:extLst>
          </p:cNvPr>
          <p:cNvCxnSpPr>
            <a:cxnSpLocks/>
          </p:cNvCxnSpPr>
          <p:nvPr/>
        </p:nvCxnSpPr>
        <p:spPr>
          <a:xfrm>
            <a:off x="9833817" y="1962400"/>
            <a:ext cx="1821709" cy="922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597E94C4-5C96-DF44-A71F-82C3C1C9F276}"/>
              </a:ext>
            </a:extLst>
          </p:cNvPr>
          <p:cNvCxnSpPr>
            <a:cxnSpLocks/>
          </p:cNvCxnSpPr>
          <p:nvPr/>
        </p:nvCxnSpPr>
        <p:spPr>
          <a:xfrm>
            <a:off x="10378962" y="6070806"/>
            <a:ext cx="181833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5EBA1B4C-A68E-B149-A6D9-6DEC36EE1B0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909" y="249530"/>
            <a:ext cx="660400" cy="621030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F1DF295C-AE62-6A4C-9541-BCB9B8AEA104}"/>
              </a:ext>
            </a:extLst>
          </p:cNvPr>
          <p:cNvSpPr txBox="1"/>
          <p:nvPr/>
        </p:nvSpPr>
        <p:spPr>
          <a:xfrm>
            <a:off x="8850061" y="4799364"/>
            <a:ext cx="2076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</p:spTree>
    <p:extLst>
      <p:ext uri="{BB962C8B-B14F-4D97-AF65-F5344CB8AC3E}">
        <p14:creationId xmlns:p14="http://schemas.microsoft.com/office/powerpoint/2010/main" val="2288914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267255" y="92274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6356910" y="86543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365506" y="28608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226689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286233" y="262401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401799" y="468003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323167" y="4596904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F2DE9C-1F8E-0845-8E96-6F448C657BB7}"/>
              </a:ext>
            </a:extLst>
          </p:cNvPr>
          <p:cNvSpPr txBox="1"/>
          <p:nvPr/>
        </p:nvSpPr>
        <p:spPr>
          <a:xfrm>
            <a:off x="4441903" y="-40988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497141" y="3461024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ACAE20A-C5E3-9043-875D-61651FD82568}"/>
              </a:ext>
            </a:extLst>
          </p:cNvPr>
          <p:cNvSpPr txBox="1"/>
          <p:nvPr/>
        </p:nvSpPr>
        <p:spPr>
          <a:xfrm>
            <a:off x="1748803" y="9442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fi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7AD7DA-4703-0D4F-8326-908655509560}"/>
              </a:ext>
            </a:extLst>
          </p:cNvPr>
          <p:cNvSpPr txBox="1"/>
          <p:nvPr/>
        </p:nvSpPr>
        <p:spPr>
          <a:xfrm>
            <a:off x="4507511" y="86027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15532-4C52-8345-97DC-7F95C9B98393}"/>
              </a:ext>
            </a:extLst>
          </p:cNvPr>
          <p:cNvSpPr txBox="1"/>
          <p:nvPr/>
        </p:nvSpPr>
        <p:spPr>
          <a:xfrm>
            <a:off x="7529921" y="7994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332ADB-3C90-734E-A81A-32A2BE71807C}"/>
              </a:ext>
            </a:extLst>
          </p:cNvPr>
          <p:cNvSpPr txBox="1"/>
          <p:nvPr/>
        </p:nvSpPr>
        <p:spPr>
          <a:xfrm>
            <a:off x="1712711" y="2801466"/>
            <a:ext cx="2365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far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CD7723-F7F7-1541-83EC-86217F139656}"/>
              </a:ext>
            </a:extLst>
          </p:cNvPr>
          <p:cNvSpPr txBox="1"/>
          <p:nvPr/>
        </p:nvSpPr>
        <p:spPr>
          <a:xfrm>
            <a:off x="5500384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fu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872414-7530-8F49-B7A2-CFA7B5A2688E}"/>
              </a:ext>
            </a:extLst>
          </p:cNvPr>
          <p:cNvSpPr txBox="1"/>
          <p:nvPr/>
        </p:nvSpPr>
        <p:spPr>
          <a:xfrm>
            <a:off x="9510409" y="2651926"/>
            <a:ext cx="2210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fru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70DA64-FE2D-8341-9CD0-CED1A365CE16}"/>
              </a:ext>
            </a:extLst>
          </p:cNvPr>
          <p:cNvSpPr txBox="1"/>
          <p:nvPr/>
        </p:nvSpPr>
        <p:spPr>
          <a:xfrm>
            <a:off x="1436933" y="461205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i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312E953-EF67-5546-B531-F69C2916DBED}"/>
              </a:ext>
            </a:extLst>
          </p:cNvPr>
          <p:cNvSpPr txBox="1"/>
          <p:nvPr/>
        </p:nvSpPr>
        <p:spPr>
          <a:xfrm>
            <a:off x="6890753" y="449949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laf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A67710-23CF-6249-AC06-B373E9CC6F74}"/>
              </a:ext>
            </a:extLst>
          </p:cNvPr>
          <p:cNvSpPr txBox="1"/>
          <p:nvPr/>
        </p:nvSpPr>
        <p:spPr>
          <a:xfrm>
            <a:off x="2526403" y="466715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1910F4-B3A5-1840-B652-FD8DF4140711}"/>
              </a:ext>
            </a:extLst>
          </p:cNvPr>
          <p:cNvSpPr txBox="1"/>
          <p:nvPr/>
        </p:nvSpPr>
        <p:spPr>
          <a:xfrm>
            <a:off x="3533173" y="456470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fa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248498F-F3E9-AB4F-A9A6-7742925774F6}"/>
              </a:ext>
            </a:extLst>
          </p:cNvPr>
          <p:cNvSpPr txBox="1"/>
          <p:nvPr/>
        </p:nvSpPr>
        <p:spPr>
          <a:xfrm>
            <a:off x="9320624" y="8186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785051D-BD5E-EB4C-8728-B7F154452999}"/>
              </a:ext>
            </a:extLst>
          </p:cNvPr>
          <p:cNvSpPr txBox="1"/>
          <p:nvPr/>
        </p:nvSpPr>
        <p:spPr>
          <a:xfrm>
            <a:off x="10655267" y="72122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fil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D60F044-A584-D145-87F6-CD259573B2C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619" y="178452"/>
            <a:ext cx="660400" cy="621030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3D44324-923E-B24C-9C3D-16F4178CB2A1}"/>
              </a:ext>
            </a:extLst>
          </p:cNvPr>
          <p:cNvSpPr txBox="1"/>
          <p:nvPr/>
        </p:nvSpPr>
        <p:spPr>
          <a:xfrm>
            <a:off x="8836749" y="4606206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765F130-4535-5643-AE0B-80EFB8BD7CF8}"/>
              </a:ext>
            </a:extLst>
          </p:cNvPr>
          <p:cNvSpPr txBox="1"/>
          <p:nvPr/>
        </p:nvSpPr>
        <p:spPr>
          <a:xfrm>
            <a:off x="10404335" y="4508798"/>
            <a:ext cx="18515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20922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37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3BF486C-9917-0741-A994-55C42F38DA57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388643-D41D-E344-A7EF-142BC05E6888}"/>
              </a:ext>
            </a:extLst>
          </p:cNvPr>
          <p:cNvSpPr txBox="1"/>
          <p:nvPr/>
        </p:nvSpPr>
        <p:spPr>
          <a:xfrm>
            <a:off x="3196121" y="8931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2C487D-90B0-8540-B43C-C6AD8C2107CA}"/>
              </a:ext>
            </a:extLst>
          </p:cNvPr>
          <p:cNvSpPr txBox="1"/>
          <p:nvPr/>
        </p:nvSpPr>
        <p:spPr>
          <a:xfrm>
            <a:off x="5769147" y="84655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F6F702-5FBF-4D4D-8F1A-D27534D7C7B6}"/>
              </a:ext>
            </a:extLst>
          </p:cNvPr>
          <p:cNvSpPr txBox="1"/>
          <p:nvPr/>
        </p:nvSpPr>
        <p:spPr>
          <a:xfrm>
            <a:off x="365506" y="286082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A62619-52E4-804A-83E0-40142DF7CF40}"/>
              </a:ext>
            </a:extLst>
          </p:cNvPr>
          <p:cNvSpPr txBox="1"/>
          <p:nvPr/>
        </p:nvSpPr>
        <p:spPr>
          <a:xfrm>
            <a:off x="4226689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AE1C35-EA45-2F43-9C34-FF430D762270}"/>
              </a:ext>
            </a:extLst>
          </p:cNvPr>
          <p:cNvSpPr txBox="1"/>
          <p:nvPr/>
        </p:nvSpPr>
        <p:spPr>
          <a:xfrm>
            <a:off x="8286233" y="262401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5CF018A-17B8-E444-AC7D-08080E2AA67B}"/>
              </a:ext>
            </a:extLst>
          </p:cNvPr>
          <p:cNvSpPr txBox="1"/>
          <p:nvPr/>
        </p:nvSpPr>
        <p:spPr>
          <a:xfrm>
            <a:off x="401799" y="468003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2CB1D-44DF-AD4A-981B-1036CD867E9A}"/>
              </a:ext>
            </a:extLst>
          </p:cNvPr>
          <p:cNvSpPr txBox="1"/>
          <p:nvPr/>
        </p:nvSpPr>
        <p:spPr>
          <a:xfrm>
            <a:off x="5164632" y="4582640"/>
            <a:ext cx="2401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F2DE9C-1F8E-0845-8E96-6F448C657BB7}"/>
              </a:ext>
            </a:extLst>
          </p:cNvPr>
          <p:cNvSpPr txBox="1"/>
          <p:nvPr/>
        </p:nvSpPr>
        <p:spPr>
          <a:xfrm>
            <a:off x="4441903" y="-40988"/>
            <a:ext cx="40552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u="sng" dirty="0">
                <a:latin typeface="Casual" pitchFamily="2" charset="77"/>
                <a:ea typeface="Ayuthaya" pitchFamily="2" charset="-34"/>
                <a:cs typeface="Ayuthaya" pitchFamily="2" charset="-34"/>
              </a:rPr>
              <a:t>Dictée 9)</a:t>
            </a:r>
          </a:p>
          <a:p>
            <a:endParaRPr lang="fr-FR" sz="6000" dirty="0"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5CB6265-B871-6C4A-9BC5-1AF509DC050E}"/>
              </a:ext>
            </a:extLst>
          </p:cNvPr>
          <p:cNvCxnSpPr/>
          <p:nvPr/>
        </p:nvCxnSpPr>
        <p:spPr>
          <a:xfrm>
            <a:off x="8497141" y="3445259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FACAE20A-C5E3-9043-875D-61651FD82568}"/>
              </a:ext>
            </a:extLst>
          </p:cNvPr>
          <p:cNvSpPr txBox="1"/>
          <p:nvPr/>
        </p:nvSpPr>
        <p:spPr>
          <a:xfrm>
            <a:off x="1748803" y="94420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fi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E7AD7DA-4703-0D4F-8326-908655509560}"/>
              </a:ext>
            </a:extLst>
          </p:cNvPr>
          <p:cNvSpPr txBox="1"/>
          <p:nvPr/>
        </p:nvSpPr>
        <p:spPr>
          <a:xfrm>
            <a:off x="4334391" y="91478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BC15532-4C52-8345-97DC-7F95C9B98393}"/>
              </a:ext>
            </a:extLst>
          </p:cNvPr>
          <p:cNvSpPr txBox="1"/>
          <p:nvPr/>
        </p:nvSpPr>
        <p:spPr>
          <a:xfrm>
            <a:off x="6919979" y="87000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8332ADB-3C90-734E-A81A-32A2BE71807C}"/>
              </a:ext>
            </a:extLst>
          </p:cNvPr>
          <p:cNvSpPr txBox="1"/>
          <p:nvPr/>
        </p:nvSpPr>
        <p:spPr>
          <a:xfrm>
            <a:off x="1690867" y="276341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far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CCD7723-F7F7-1541-83EC-86217F139656}"/>
              </a:ext>
            </a:extLst>
          </p:cNvPr>
          <p:cNvSpPr txBox="1"/>
          <p:nvPr/>
        </p:nvSpPr>
        <p:spPr>
          <a:xfrm>
            <a:off x="5500384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 err="1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fu</a:t>
            </a:r>
            <a:endParaRPr lang="fr-FR" sz="9600" b="1" dirty="0">
              <a:solidFill>
                <a:srgbClr val="0070C0"/>
              </a:solidFill>
              <a:latin typeface="GE typo" pitchFamily="2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9872414-7530-8F49-B7A2-CFA7B5A2688E}"/>
              </a:ext>
            </a:extLst>
          </p:cNvPr>
          <p:cNvSpPr txBox="1"/>
          <p:nvPr/>
        </p:nvSpPr>
        <p:spPr>
          <a:xfrm>
            <a:off x="9559928" y="271249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 err="1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fru</a:t>
            </a:r>
            <a:endParaRPr lang="fr-FR" sz="9600" b="1" dirty="0">
              <a:solidFill>
                <a:srgbClr val="0070C0"/>
              </a:solidFill>
              <a:latin typeface="GE typo" pitchFamily="2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170DA64-FE2D-8341-9CD0-CED1A365CE16}"/>
              </a:ext>
            </a:extLst>
          </p:cNvPr>
          <p:cNvSpPr txBox="1"/>
          <p:nvPr/>
        </p:nvSpPr>
        <p:spPr>
          <a:xfrm>
            <a:off x="1748803" y="472639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i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312E953-EF67-5546-B531-F69C2916DBED}"/>
              </a:ext>
            </a:extLst>
          </p:cNvPr>
          <p:cNvSpPr txBox="1"/>
          <p:nvPr/>
        </p:nvSpPr>
        <p:spPr>
          <a:xfrm>
            <a:off x="6860362" y="455497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laf</a:t>
            </a:r>
            <a:endParaRPr lang="fr-FR" sz="9600" b="1" dirty="0">
              <a:solidFill>
                <a:srgbClr val="0070C0"/>
              </a:solidFill>
              <a:latin typeface="GE typo" pitchFamily="2" charset="0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FA67710-23CF-6249-AC06-B373E9CC6F74}"/>
              </a:ext>
            </a:extLst>
          </p:cNvPr>
          <p:cNvSpPr txBox="1"/>
          <p:nvPr/>
        </p:nvSpPr>
        <p:spPr>
          <a:xfrm>
            <a:off x="2427353" y="461028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01910F4-B3A5-1840-B652-FD8DF4140711}"/>
              </a:ext>
            </a:extLst>
          </p:cNvPr>
          <p:cNvSpPr txBox="1"/>
          <p:nvPr/>
        </p:nvSpPr>
        <p:spPr>
          <a:xfrm>
            <a:off x="3787331" y="4634653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fa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00E43DD-E2AE-4F47-A955-F44B425ABC76}"/>
              </a:ext>
            </a:extLst>
          </p:cNvPr>
          <p:cNvSpPr txBox="1"/>
          <p:nvPr/>
        </p:nvSpPr>
        <p:spPr>
          <a:xfrm>
            <a:off x="8589986" y="85240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D5C9005C-6443-F149-ABC0-022F4B789805}"/>
              </a:ext>
            </a:extLst>
          </p:cNvPr>
          <p:cNvSpPr txBox="1"/>
          <p:nvPr/>
        </p:nvSpPr>
        <p:spPr>
          <a:xfrm>
            <a:off x="9999286" y="85240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fil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8135E499-298D-AA4C-9377-DA8119A9EF6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619" y="178452"/>
            <a:ext cx="660400" cy="62103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55C6E1B-A549-0346-ABDE-7702780D38ED}"/>
              </a:ext>
            </a:extLst>
          </p:cNvPr>
          <p:cNvSpPr txBox="1"/>
          <p:nvPr/>
        </p:nvSpPr>
        <p:spPr>
          <a:xfrm>
            <a:off x="8358884" y="4576773"/>
            <a:ext cx="2401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8A830C3A-1ACC-4440-9E90-7F10162BE042}"/>
              </a:ext>
            </a:extLst>
          </p:cNvPr>
          <p:cNvSpPr txBox="1"/>
          <p:nvPr/>
        </p:nvSpPr>
        <p:spPr>
          <a:xfrm>
            <a:off x="10054614" y="454910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b="1" dirty="0">
                <a:solidFill>
                  <a:srgbClr val="0070C0"/>
                </a:solidFill>
                <a:latin typeface="GE typo" pitchFamily="2" charset="0"/>
                <a:ea typeface="Ayuthaya" pitchFamily="2" charset="-34"/>
                <a:cs typeface="Ayuthaya" pitchFamily="2" charset="-34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62538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1" grpId="0"/>
      <p:bldP spid="22" grpId="0"/>
      <p:bldP spid="23" grpId="0"/>
      <p:bldP spid="24" grpId="0"/>
      <p:bldP spid="25" grpId="0"/>
      <p:bldP spid="27" grpId="0"/>
      <p:bldP spid="29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59A1FC04-9D80-294B-95ED-5A7DC23D4CFE}"/>
              </a:ext>
            </a:extLst>
          </p:cNvPr>
          <p:cNvSpPr/>
          <p:nvPr/>
        </p:nvSpPr>
        <p:spPr>
          <a:xfrm>
            <a:off x="458516" y="456819"/>
            <a:ext cx="1324587" cy="2734359"/>
          </a:xfrm>
          <a:custGeom>
            <a:avLst/>
            <a:gdLst>
              <a:gd name="connsiteX0" fmla="*/ 557484 w 1324587"/>
              <a:gd name="connsiteY0" fmla="*/ 0 h 2734359"/>
              <a:gd name="connsiteX1" fmla="*/ 189184 w 1324587"/>
              <a:gd name="connsiteY1" fmla="*/ 304800 h 2734359"/>
              <a:gd name="connsiteX2" fmla="*/ 138384 w 1324587"/>
              <a:gd name="connsiteY2" fmla="*/ 1511300 h 2734359"/>
              <a:gd name="connsiteX3" fmla="*/ 24084 w 1324587"/>
              <a:gd name="connsiteY3" fmla="*/ 2489200 h 2734359"/>
              <a:gd name="connsiteX4" fmla="*/ 659084 w 1324587"/>
              <a:gd name="connsiteY4" fmla="*/ 2730500 h 2734359"/>
              <a:gd name="connsiteX5" fmla="*/ 1319484 w 1324587"/>
              <a:gd name="connsiteY5" fmla="*/ 2603500 h 2734359"/>
              <a:gd name="connsiteX6" fmla="*/ 938484 w 1324587"/>
              <a:gd name="connsiteY6" fmla="*/ 2171700 h 2734359"/>
              <a:gd name="connsiteX7" fmla="*/ 455884 w 1324587"/>
              <a:gd name="connsiteY7" fmla="*/ 2159000 h 2734359"/>
              <a:gd name="connsiteX8" fmla="*/ 544784 w 1324587"/>
              <a:gd name="connsiteY8" fmla="*/ 1384300 h 2734359"/>
              <a:gd name="connsiteX9" fmla="*/ 608284 w 1324587"/>
              <a:gd name="connsiteY9" fmla="*/ 635000 h 2734359"/>
              <a:gd name="connsiteX10" fmla="*/ 925784 w 1324587"/>
              <a:gd name="connsiteY10" fmla="*/ 292100 h 2734359"/>
              <a:gd name="connsiteX11" fmla="*/ 620984 w 1324587"/>
              <a:gd name="connsiteY11" fmla="*/ 12700 h 273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4587" h="2734359">
                <a:moveTo>
                  <a:pt x="557484" y="0"/>
                </a:moveTo>
                <a:cubicBezTo>
                  <a:pt x="408259" y="26458"/>
                  <a:pt x="259034" y="52917"/>
                  <a:pt x="189184" y="304800"/>
                </a:cubicBezTo>
                <a:cubicBezTo>
                  <a:pt x="119334" y="556683"/>
                  <a:pt x="165901" y="1147234"/>
                  <a:pt x="138384" y="1511300"/>
                </a:cubicBezTo>
                <a:cubicBezTo>
                  <a:pt x="110867" y="1875366"/>
                  <a:pt x="-62699" y="2286000"/>
                  <a:pt x="24084" y="2489200"/>
                </a:cubicBezTo>
                <a:cubicBezTo>
                  <a:pt x="110867" y="2692400"/>
                  <a:pt x="443184" y="2711450"/>
                  <a:pt x="659084" y="2730500"/>
                </a:cubicBezTo>
                <a:cubicBezTo>
                  <a:pt x="874984" y="2749550"/>
                  <a:pt x="1272917" y="2696633"/>
                  <a:pt x="1319484" y="2603500"/>
                </a:cubicBezTo>
                <a:cubicBezTo>
                  <a:pt x="1366051" y="2510367"/>
                  <a:pt x="1082417" y="2245783"/>
                  <a:pt x="938484" y="2171700"/>
                </a:cubicBezTo>
                <a:cubicBezTo>
                  <a:pt x="794551" y="2097617"/>
                  <a:pt x="521501" y="2290233"/>
                  <a:pt x="455884" y="2159000"/>
                </a:cubicBezTo>
                <a:cubicBezTo>
                  <a:pt x="390267" y="2027767"/>
                  <a:pt x="519384" y="1638300"/>
                  <a:pt x="544784" y="1384300"/>
                </a:cubicBezTo>
                <a:cubicBezTo>
                  <a:pt x="570184" y="1130300"/>
                  <a:pt x="544784" y="817033"/>
                  <a:pt x="608284" y="635000"/>
                </a:cubicBezTo>
                <a:cubicBezTo>
                  <a:pt x="671784" y="452967"/>
                  <a:pt x="923667" y="395817"/>
                  <a:pt x="925784" y="292100"/>
                </a:cubicBezTo>
                <a:cubicBezTo>
                  <a:pt x="927901" y="188383"/>
                  <a:pt x="774442" y="100541"/>
                  <a:pt x="620984" y="12700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2F323836-CD6D-D948-889A-98A0BAF03E00}"/>
              </a:ext>
            </a:extLst>
          </p:cNvPr>
          <p:cNvSpPr/>
          <p:nvPr/>
        </p:nvSpPr>
        <p:spPr>
          <a:xfrm>
            <a:off x="1783103" y="1556542"/>
            <a:ext cx="1157110" cy="1634636"/>
          </a:xfrm>
          <a:custGeom>
            <a:avLst/>
            <a:gdLst>
              <a:gd name="connsiteX0" fmla="*/ 312739 w 1157110"/>
              <a:gd name="connsiteY0" fmla="*/ 678658 h 1634636"/>
              <a:gd name="connsiteX1" fmla="*/ 884239 w 1157110"/>
              <a:gd name="connsiteY1" fmla="*/ 640558 h 1634636"/>
              <a:gd name="connsiteX2" fmla="*/ 1150939 w 1157110"/>
              <a:gd name="connsiteY2" fmla="*/ 500858 h 1634636"/>
              <a:gd name="connsiteX3" fmla="*/ 846139 w 1157110"/>
              <a:gd name="connsiteY3" fmla="*/ 56358 h 1634636"/>
              <a:gd name="connsiteX4" fmla="*/ 261939 w 1157110"/>
              <a:gd name="connsiteY4" fmla="*/ 56358 h 1634636"/>
              <a:gd name="connsiteX5" fmla="*/ 7939 w 1157110"/>
              <a:gd name="connsiteY5" fmla="*/ 513558 h 1634636"/>
              <a:gd name="connsiteX6" fmla="*/ 109539 w 1157110"/>
              <a:gd name="connsiteY6" fmla="*/ 1237458 h 1634636"/>
              <a:gd name="connsiteX7" fmla="*/ 554039 w 1157110"/>
              <a:gd name="connsiteY7" fmla="*/ 1631158 h 1634636"/>
              <a:gd name="connsiteX8" fmla="*/ 1100139 w 1157110"/>
              <a:gd name="connsiteY8" fmla="*/ 1415258 h 1634636"/>
              <a:gd name="connsiteX9" fmla="*/ 1100139 w 1157110"/>
              <a:gd name="connsiteY9" fmla="*/ 1161258 h 1634636"/>
              <a:gd name="connsiteX10" fmla="*/ 744539 w 1157110"/>
              <a:gd name="connsiteY10" fmla="*/ 1224758 h 1634636"/>
              <a:gd name="connsiteX11" fmla="*/ 427039 w 1157110"/>
              <a:gd name="connsiteY11" fmla="*/ 1135858 h 1634636"/>
              <a:gd name="connsiteX12" fmla="*/ 312739 w 1157110"/>
              <a:gd name="connsiteY12" fmla="*/ 678658 h 163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7110" h="1634636">
                <a:moveTo>
                  <a:pt x="312739" y="678658"/>
                </a:moveTo>
                <a:cubicBezTo>
                  <a:pt x="388939" y="596108"/>
                  <a:pt x="744539" y="670191"/>
                  <a:pt x="884239" y="640558"/>
                </a:cubicBezTo>
                <a:cubicBezTo>
                  <a:pt x="1023939" y="610925"/>
                  <a:pt x="1157289" y="598225"/>
                  <a:pt x="1150939" y="500858"/>
                </a:cubicBezTo>
                <a:cubicBezTo>
                  <a:pt x="1144589" y="403491"/>
                  <a:pt x="994306" y="130441"/>
                  <a:pt x="846139" y="56358"/>
                </a:cubicBezTo>
                <a:cubicBezTo>
                  <a:pt x="697972" y="-17725"/>
                  <a:pt x="401639" y="-19842"/>
                  <a:pt x="261939" y="56358"/>
                </a:cubicBezTo>
                <a:cubicBezTo>
                  <a:pt x="122239" y="132558"/>
                  <a:pt x="33339" y="316708"/>
                  <a:pt x="7939" y="513558"/>
                </a:cubicBezTo>
                <a:cubicBezTo>
                  <a:pt x="-17461" y="710408"/>
                  <a:pt x="18522" y="1051191"/>
                  <a:pt x="109539" y="1237458"/>
                </a:cubicBezTo>
                <a:cubicBezTo>
                  <a:pt x="200556" y="1423725"/>
                  <a:pt x="388939" y="1601525"/>
                  <a:pt x="554039" y="1631158"/>
                </a:cubicBezTo>
                <a:cubicBezTo>
                  <a:pt x="719139" y="1660791"/>
                  <a:pt x="1009122" y="1493575"/>
                  <a:pt x="1100139" y="1415258"/>
                </a:cubicBezTo>
                <a:cubicBezTo>
                  <a:pt x="1191156" y="1336941"/>
                  <a:pt x="1159406" y="1193008"/>
                  <a:pt x="1100139" y="1161258"/>
                </a:cubicBezTo>
                <a:cubicBezTo>
                  <a:pt x="1040872" y="1129508"/>
                  <a:pt x="856722" y="1228991"/>
                  <a:pt x="744539" y="1224758"/>
                </a:cubicBezTo>
                <a:cubicBezTo>
                  <a:pt x="632356" y="1220525"/>
                  <a:pt x="499006" y="1226875"/>
                  <a:pt x="427039" y="1135858"/>
                </a:cubicBezTo>
                <a:cubicBezTo>
                  <a:pt x="355072" y="1044841"/>
                  <a:pt x="236539" y="761208"/>
                  <a:pt x="312739" y="678658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D39B3FCD-DCBF-AD43-B566-9619B483A0F3}"/>
              </a:ext>
            </a:extLst>
          </p:cNvPr>
          <p:cNvSpPr/>
          <p:nvPr/>
        </p:nvSpPr>
        <p:spPr>
          <a:xfrm>
            <a:off x="3055172" y="1459725"/>
            <a:ext cx="1288241" cy="1783898"/>
          </a:xfrm>
          <a:custGeom>
            <a:avLst/>
            <a:gdLst>
              <a:gd name="connsiteX0" fmla="*/ 996128 w 1288241"/>
              <a:gd name="connsiteY0" fmla="*/ 102375 h 1783898"/>
              <a:gd name="connsiteX1" fmla="*/ 399228 w 1288241"/>
              <a:gd name="connsiteY1" fmla="*/ 38875 h 1783898"/>
              <a:gd name="connsiteX2" fmla="*/ 43628 w 1288241"/>
              <a:gd name="connsiteY2" fmla="*/ 623075 h 1783898"/>
              <a:gd name="connsiteX3" fmla="*/ 691328 w 1288241"/>
              <a:gd name="connsiteY3" fmla="*/ 902475 h 1783898"/>
              <a:gd name="connsiteX4" fmla="*/ 970728 w 1288241"/>
              <a:gd name="connsiteY4" fmla="*/ 1207275 h 1783898"/>
              <a:gd name="connsiteX5" fmla="*/ 284928 w 1288241"/>
              <a:gd name="connsiteY5" fmla="*/ 1473975 h 1783898"/>
              <a:gd name="connsiteX6" fmla="*/ 69028 w 1288241"/>
              <a:gd name="connsiteY6" fmla="*/ 1346975 h 1783898"/>
              <a:gd name="connsiteX7" fmla="*/ 69028 w 1288241"/>
              <a:gd name="connsiteY7" fmla="*/ 1664475 h 1783898"/>
              <a:gd name="connsiteX8" fmla="*/ 881828 w 1288241"/>
              <a:gd name="connsiteY8" fmla="*/ 1753375 h 1783898"/>
              <a:gd name="connsiteX9" fmla="*/ 1288228 w 1288241"/>
              <a:gd name="connsiteY9" fmla="*/ 1169175 h 1783898"/>
              <a:gd name="connsiteX10" fmla="*/ 894528 w 1288241"/>
              <a:gd name="connsiteY10" fmla="*/ 699275 h 1783898"/>
              <a:gd name="connsiteX11" fmla="*/ 424628 w 1288241"/>
              <a:gd name="connsiteY11" fmla="*/ 445275 h 1783898"/>
              <a:gd name="connsiteX12" fmla="*/ 742128 w 1288241"/>
              <a:gd name="connsiteY12" fmla="*/ 356375 h 1783898"/>
              <a:gd name="connsiteX13" fmla="*/ 1085028 w 1288241"/>
              <a:gd name="connsiteY13" fmla="*/ 369075 h 1783898"/>
              <a:gd name="connsiteX14" fmla="*/ 932628 w 1288241"/>
              <a:gd name="connsiteY14" fmla="*/ 89675 h 17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8241" h="1783898">
                <a:moveTo>
                  <a:pt x="996128" y="102375"/>
                </a:moveTo>
                <a:cubicBezTo>
                  <a:pt x="777053" y="27233"/>
                  <a:pt x="557978" y="-47908"/>
                  <a:pt x="399228" y="38875"/>
                </a:cubicBezTo>
                <a:cubicBezTo>
                  <a:pt x="240478" y="125658"/>
                  <a:pt x="-5055" y="479142"/>
                  <a:pt x="43628" y="623075"/>
                </a:cubicBezTo>
                <a:cubicBezTo>
                  <a:pt x="92311" y="767008"/>
                  <a:pt x="536811" y="805108"/>
                  <a:pt x="691328" y="902475"/>
                </a:cubicBezTo>
                <a:cubicBezTo>
                  <a:pt x="845845" y="999842"/>
                  <a:pt x="1038461" y="1112025"/>
                  <a:pt x="970728" y="1207275"/>
                </a:cubicBezTo>
                <a:cubicBezTo>
                  <a:pt x="902995" y="1302525"/>
                  <a:pt x="435211" y="1450692"/>
                  <a:pt x="284928" y="1473975"/>
                </a:cubicBezTo>
                <a:cubicBezTo>
                  <a:pt x="134645" y="1497258"/>
                  <a:pt x="105011" y="1315225"/>
                  <a:pt x="69028" y="1346975"/>
                </a:cubicBezTo>
                <a:cubicBezTo>
                  <a:pt x="33045" y="1378725"/>
                  <a:pt x="-66439" y="1596742"/>
                  <a:pt x="69028" y="1664475"/>
                </a:cubicBezTo>
                <a:cubicBezTo>
                  <a:pt x="204495" y="1732208"/>
                  <a:pt x="678628" y="1835925"/>
                  <a:pt x="881828" y="1753375"/>
                </a:cubicBezTo>
                <a:cubicBezTo>
                  <a:pt x="1085028" y="1670825"/>
                  <a:pt x="1286111" y="1344858"/>
                  <a:pt x="1288228" y="1169175"/>
                </a:cubicBezTo>
                <a:cubicBezTo>
                  <a:pt x="1290345" y="993492"/>
                  <a:pt x="1038461" y="819925"/>
                  <a:pt x="894528" y="699275"/>
                </a:cubicBezTo>
                <a:cubicBezTo>
                  <a:pt x="750595" y="578625"/>
                  <a:pt x="450028" y="502425"/>
                  <a:pt x="424628" y="445275"/>
                </a:cubicBezTo>
                <a:cubicBezTo>
                  <a:pt x="399228" y="388125"/>
                  <a:pt x="632061" y="369075"/>
                  <a:pt x="742128" y="356375"/>
                </a:cubicBezTo>
                <a:cubicBezTo>
                  <a:pt x="852195" y="343675"/>
                  <a:pt x="1053278" y="413525"/>
                  <a:pt x="1085028" y="369075"/>
                </a:cubicBezTo>
                <a:cubicBezTo>
                  <a:pt x="1116778" y="324625"/>
                  <a:pt x="1024703" y="207150"/>
                  <a:pt x="932628" y="89675"/>
                </a:cubicBezTo>
              </a:path>
            </a:pathLst>
          </a:cu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8E44BF6-9A8C-0043-B17A-7190CAA99D1E}"/>
              </a:ext>
            </a:extLst>
          </p:cNvPr>
          <p:cNvSpPr/>
          <p:nvPr/>
        </p:nvSpPr>
        <p:spPr>
          <a:xfrm>
            <a:off x="2538086" y="3865790"/>
            <a:ext cx="2733321" cy="2065330"/>
          </a:xfrm>
          <a:custGeom>
            <a:avLst/>
            <a:gdLst>
              <a:gd name="connsiteX0" fmla="*/ 14614 w 2733321"/>
              <a:gd name="connsiteY0" fmla="*/ 947510 h 2065330"/>
              <a:gd name="connsiteX1" fmla="*/ 611514 w 2733321"/>
              <a:gd name="connsiteY1" fmla="*/ 249010 h 2065330"/>
              <a:gd name="connsiteX2" fmla="*/ 1132214 w 2733321"/>
              <a:gd name="connsiteY2" fmla="*/ 464910 h 2065330"/>
              <a:gd name="connsiteX3" fmla="*/ 1513214 w 2733321"/>
              <a:gd name="connsiteY3" fmla="*/ 147410 h 2065330"/>
              <a:gd name="connsiteX4" fmla="*/ 1970414 w 2733321"/>
              <a:gd name="connsiteY4" fmla="*/ 414110 h 2065330"/>
              <a:gd name="connsiteX5" fmla="*/ 2338714 w 2733321"/>
              <a:gd name="connsiteY5" fmla="*/ 58510 h 2065330"/>
              <a:gd name="connsiteX6" fmla="*/ 2732414 w 2733321"/>
              <a:gd name="connsiteY6" fmla="*/ 1861910 h 2065330"/>
              <a:gd name="connsiteX7" fmla="*/ 2224414 w 2733321"/>
              <a:gd name="connsiteY7" fmla="*/ 833210 h 2065330"/>
              <a:gd name="connsiteX8" fmla="*/ 1881514 w 2733321"/>
              <a:gd name="connsiteY8" fmla="*/ 871310 h 2065330"/>
              <a:gd name="connsiteX9" fmla="*/ 1970414 w 2733321"/>
              <a:gd name="connsiteY9" fmla="*/ 1976210 h 2065330"/>
              <a:gd name="connsiteX10" fmla="*/ 1538614 w 2733321"/>
              <a:gd name="connsiteY10" fmla="*/ 795110 h 2065330"/>
              <a:gd name="connsiteX11" fmla="*/ 1310014 w 2733321"/>
              <a:gd name="connsiteY11" fmla="*/ 782410 h 2065330"/>
              <a:gd name="connsiteX12" fmla="*/ 1271914 w 2733321"/>
              <a:gd name="connsiteY12" fmla="*/ 2065110 h 2065330"/>
              <a:gd name="connsiteX13" fmla="*/ 903614 w 2733321"/>
              <a:gd name="connsiteY13" fmla="*/ 884010 h 2065330"/>
              <a:gd name="connsiteX14" fmla="*/ 789314 w 2733321"/>
              <a:gd name="connsiteY14" fmla="*/ 655410 h 2065330"/>
              <a:gd name="connsiteX15" fmla="*/ 230514 w 2733321"/>
              <a:gd name="connsiteY15" fmla="*/ 1226910 h 2065330"/>
              <a:gd name="connsiteX16" fmla="*/ 14614 w 2733321"/>
              <a:gd name="connsiteY16" fmla="*/ 947510 h 206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33321" h="2065330">
                <a:moveTo>
                  <a:pt x="14614" y="947510"/>
                </a:moveTo>
                <a:cubicBezTo>
                  <a:pt x="78114" y="784527"/>
                  <a:pt x="425247" y="329443"/>
                  <a:pt x="611514" y="249010"/>
                </a:cubicBezTo>
                <a:cubicBezTo>
                  <a:pt x="797781" y="168577"/>
                  <a:pt x="981931" y="481843"/>
                  <a:pt x="1132214" y="464910"/>
                </a:cubicBezTo>
                <a:cubicBezTo>
                  <a:pt x="1282497" y="447977"/>
                  <a:pt x="1373514" y="155877"/>
                  <a:pt x="1513214" y="147410"/>
                </a:cubicBezTo>
                <a:cubicBezTo>
                  <a:pt x="1652914" y="138943"/>
                  <a:pt x="1832831" y="428927"/>
                  <a:pt x="1970414" y="414110"/>
                </a:cubicBezTo>
                <a:cubicBezTo>
                  <a:pt x="2107997" y="399293"/>
                  <a:pt x="2211714" y="-182790"/>
                  <a:pt x="2338714" y="58510"/>
                </a:cubicBezTo>
                <a:cubicBezTo>
                  <a:pt x="2465714" y="299810"/>
                  <a:pt x="2751464" y="1732793"/>
                  <a:pt x="2732414" y="1861910"/>
                </a:cubicBezTo>
                <a:cubicBezTo>
                  <a:pt x="2713364" y="1991027"/>
                  <a:pt x="2366231" y="998310"/>
                  <a:pt x="2224414" y="833210"/>
                </a:cubicBezTo>
                <a:cubicBezTo>
                  <a:pt x="2082597" y="668110"/>
                  <a:pt x="1923847" y="680810"/>
                  <a:pt x="1881514" y="871310"/>
                </a:cubicBezTo>
                <a:cubicBezTo>
                  <a:pt x="1839181" y="1061810"/>
                  <a:pt x="2027564" y="1988910"/>
                  <a:pt x="1970414" y="1976210"/>
                </a:cubicBezTo>
                <a:cubicBezTo>
                  <a:pt x="1913264" y="1963510"/>
                  <a:pt x="1648681" y="994077"/>
                  <a:pt x="1538614" y="795110"/>
                </a:cubicBezTo>
                <a:cubicBezTo>
                  <a:pt x="1428547" y="596143"/>
                  <a:pt x="1354464" y="570743"/>
                  <a:pt x="1310014" y="782410"/>
                </a:cubicBezTo>
                <a:cubicBezTo>
                  <a:pt x="1265564" y="994077"/>
                  <a:pt x="1339647" y="2048177"/>
                  <a:pt x="1271914" y="2065110"/>
                </a:cubicBezTo>
                <a:cubicBezTo>
                  <a:pt x="1204181" y="2082043"/>
                  <a:pt x="984047" y="1118960"/>
                  <a:pt x="903614" y="884010"/>
                </a:cubicBezTo>
                <a:cubicBezTo>
                  <a:pt x="823181" y="649060"/>
                  <a:pt x="901497" y="598260"/>
                  <a:pt x="789314" y="655410"/>
                </a:cubicBezTo>
                <a:cubicBezTo>
                  <a:pt x="677131" y="712560"/>
                  <a:pt x="353281" y="1182460"/>
                  <a:pt x="230514" y="1226910"/>
                </a:cubicBezTo>
                <a:cubicBezTo>
                  <a:pt x="107747" y="1271360"/>
                  <a:pt x="-48886" y="1110493"/>
                  <a:pt x="14614" y="947510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0BDC545-F5AD-AC4F-B471-2A3CD7C3EEE9}"/>
              </a:ext>
            </a:extLst>
          </p:cNvPr>
          <p:cNvSpPr/>
          <p:nvPr/>
        </p:nvSpPr>
        <p:spPr>
          <a:xfrm>
            <a:off x="5499100" y="3865790"/>
            <a:ext cx="1879600" cy="184921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3642AC8-50AD-4A4E-96E6-C1C1CA018997}"/>
              </a:ext>
            </a:extLst>
          </p:cNvPr>
          <p:cNvSpPr/>
          <p:nvPr/>
        </p:nvSpPr>
        <p:spPr>
          <a:xfrm>
            <a:off x="7759279" y="1863574"/>
            <a:ext cx="1390243" cy="3961746"/>
          </a:xfrm>
          <a:custGeom>
            <a:avLst/>
            <a:gdLst>
              <a:gd name="connsiteX0" fmla="*/ 152821 w 1390243"/>
              <a:gd name="connsiteY0" fmla="*/ 282726 h 3961746"/>
              <a:gd name="connsiteX1" fmla="*/ 51221 w 1390243"/>
              <a:gd name="connsiteY1" fmla="*/ 2975126 h 3961746"/>
              <a:gd name="connsiteX2" fmla="*/ 76621 w 1390243"/>
              <a:gd name="connsiteY2" fmla="*/ 3864126 h 3961746"/>
              <a:gd name="connsiteX3" fmla="*/ 940221 w 1390243"/>
              <a:gd name="connsiteY3" fmla="*/ 3826026 h 3961746"/>
              <a:gd name="connsiteX4" fmla="*/ 1384721 w 1390243"/>
              <a:gd name="connsiteY4" fmla="*/ 2860826 h 3961746"/>
              <a:gd name="connsiteX5" fmla="*/ 1143421 w 1390243"/>
              <a:gd name="connsiteY5" fmla="*/ 3038626 h 3961746"/>
              <a:gd name="connsiteX6" fmla="*/ 495721 w 1390243"/>
              <a:gd name="connsiteY6" fmla="*/ 3572026 h 3961746"/>
              <a:gd name="connsiteX7" fmla="*/ 356021 w 1390243"/>
              <a:gd name="connsiteY7" fmla="*/ 1946426 h 3961746"/>
              <a:gd name="connsiteX8" fmla="*/ 330621 w 1390243"/>
              <a:gd name="connsiteY8" fmla="*/ 1209826 h 3961746"/>
              <a:gd name="connsiteX9" fmla="*/ 991021 w 1390243"/>
              <a:gd name="connsiteY9" fmla="*/ 1171726 h 3961746"/>
              <a:gd name="connsiteX10" fmla="*/ 991021 w 1390243"/>
              <a:gd name="connsiteY10" fmla="*/ 981226 h 3961746"/>
              <a:gd name="connsiteX11" fmla="*/ 368721 w 1390243"/>
              <a:gd name="connsiteY11" fmla="*/ 930426 h 3961746"/>
              <a:gd name="connsiteX12" fmla="*/ 343321 w 1390243"/>
              <a:gd name="connsiteY12" fmla="*/ 155726 h 3961746"/>
              <a:gd name="connsiteX13" fmla="*/ 152821 w 1390243"/>
              <a:gd name="connsiteY13" fmla="*/ 282726 h 396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90243" h="3961746">
                <a:moveTo>
                  <a:pt x="152821" y="282726"/>
                </a:moveTo>
                <a:cubicBezTo>
                  <a:pt x="104138" y="752626"/>
                  <a:pt x="63921" y="2378226"/>
                  <a:pt x="51221" y="2975126"/>
                </a:cubicBezTo>
                <a:cubicBezTo>
                  <a:pt x="38521" y="3572026"/>
                  <a:pt x="-71546" y="3722309"/>
                  <a:pt x="76621" y="3864126"/>
                </a:cubicBezTo>
                <a:cubicBezTo>
                  <a:pt x="224788" y="4005943"/>
                  <a:pt x="722204" y="3993243"/>
                  <a:pt x="940221" y="3826026"/>
                </a:cubicBezTo>
                <a:cubicBezTo>
                  <a:pt x="1158238" y="3658809"/>
                  <a:pt x="1350854" y="2992059"/>
                  <a:pt x="1384721" y="2860826"/>
                </a:cubicBezTo>
                <a:cubicBezTo>
                  <a:pt x="1418588" y="2729593"/>
                  <a:pt x="1291588" y="2920093"/>
                  <a:pt x="1143421" y="3038626"/>
                </a:cubicBezTo>
                <a:cubicBezTo>
                  <a:pt x="995254" y="3157159"/>
                  <a:pt x="626954" y="3754059"/>
                  <a:pt x="495721" y="3572026"/>
                </a:cubicBezTo>
                <a:cubicBezTo>
                  <a:pt x="364488" y="3389993"/>
                  <a:pt x="383538" y="2340126"/>
                  <a:pt x="356021" y="1946426"/>
                </a:cubicBezTo>
                <a:cubicBezTo>
                  <a:pt x="328504" y="1552726"/>
                  <a:pt x="224788" y="1338943"/>
                  <a:pt x="330621" y="1209826"/>
                </a:cubicBezTo>
                <a:cubicBezTo>
                  <a:pt x="436454" y="1080709"/>
                  <a:pt x="880954" y="1209826"/>
                  <a:pt x="991021" y="1171726"/>
                </a:cubicBezTo>
                <a:cubicBezTo>
                  <a:pt x="1101088" y="1133626"/>
                  <a:pt x="1094738" y="1021443"/>
                  <a:pt x="991021" y="981226"/>
                </a:cubicBezTo>
                <a:cubicBezTo>
                  <a:pt x="887304" y="941009"/>
                  <a:pt x="476671" y="1068009"/>
                  <a:pt x="368721" y="930426"/>
                </a:cubicBezTo>
                <a:cubicBezTo>
                  <a:pt x="260771" y="792843"/>
                  <a:pt x="379304" y="265793"/>
                  <a:pt x="343321" y="155726"/>
                </a:cubicBezTo>
                <a:cubicBezTo>
                  <a:pt x="307338" y="45659"/>
                  <a:pt x="201504" y="-187174"/>
                  <a:pt x="152821" y="282726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DC144CB4-1A6A-0140-84D5-756FC6C53B5D}"/>
              </a:ext>
            </a:extLst>
          </p:cNvPr>
          <p:cNvSpPr/>
          <p:nvPr/>
        </p:nvSpPr>
        <p:spPr>
          <a:xfrm>
            <a:off x="9492014" y="4006506"/>
            <a:ext cx="1288241" cy="1783898"/>
          </a:xfrm>
          <a:custGeom>
            <a:avLst/>
            <a:gdLst>
              <a:gd name="connsiteX0" fmla="*/ 996128 w 1288241"/>
              <a:gd name="connsiteY0" fmla="*/ 102375 h 1783898"/>
              <a:gd name="connsiteX1" fmla="*/ 399228 w 1288241"/>
              <a:gd name="connsiteY1" fmla="*/ 38875 h 1783898"/>
              <a:gd name="connsiteX2" fmla="*/ 43628 w 1288241"/>
              <a:gd name="connsiteY2" fmla="*/ 623075 h 1783898"/>
              <a:gd name="connsiteX3" fmla="*/ 691328 w 1288241"/>
              <a:gd name="connsiteY3" fmla="*/ 902475 h 1783898"/>
              <a:gd name="connsiteX4" fmla="*/ 970728 w 1288241"/>
              <a:gd name="connsiteY4" fmla="*/ 1207275 h 1783898"/>
              <a:gd name="connsiteX5" fmla="*/ 284928 w 1288241"/>
              <a:gd name="connsiteY5" fmla="*/ 1473975 h 1783898"/>
              <a:gd name="connsiteX6" fmla="*/ 69028 w 1288241"/>
              <a:gd name="connsiteY6" fmla="*/ 1346975 h 1783898"/>
              <a:gd name="connsiteX7" fmla="*/ 69028 w 1288241"/>
              <a:gd name="connsiteY7" fmla="*/ 1664475 h 1783898"/>
              <a:gd name="connsiteX8" fmla="*/ 881828 w 1288241"/>
              <a:gd name="connsiteY8" fmla="*/ 1753375 h 1783898"/>
              <a:gd name="connsiteX9" fmla="*/ 1288228 w 1288241"/>
              <a:gd name="connsiteY9" fmla="*/ 1169175 h 1783898"/>
              <a:gd name="connsiteX10" fmla="*/ 894528 w 1288241"/>
              <a:gd name="connsiteY10" fmla="*/ 699275 h 1783898"/>
              <a:gd name="connsiteX11" fmla="*/ 424628 w 1288241"/>
              <a:gd name="connsiteY11" fmla="*/ 445275 h 1783898"/>
              <a:gd name="connsiteX12" fmla="*/ 742128 w 1288241"/>
              <a:gd name="connsiteY12" fmla="*/ 356375 h 1783898"/>
              <a:gd name="connsiteX13" fmla="*/ 1085028 w 1288241"/>
              <a:gd name="connsiteY13" fmla="*/ 369075 h 1783898"/>
              <a:gd name="connsiteX14" fmla="*/ 932628 w 1288241"/>
              <a:gd name="connsiteY14" fmla="*/ 89675 h 17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88241" h="1783898">
                <a:moveTo>
                  <a:pt x="996128" y="102375"/>
                </a:moveTo>
                <a:cubicBezTo>
                  <a:pt x="777053" y="27233"/>
                  <a:pt x="557978" y="-47908"/>
                  <a:pt x="399228" y="38875"/>
                </a:cubicBezTo>
                <a:cubicBezTo>
                  <a:pt x="240478" y="125658"/>
                  <a:pt x="-5055" y="479142"/>
                  <a:pt x="43628" y="623075"/>
                </a:cubicBezTo>
                <a:cubicBezTo>
                  <a:pt x="92311" y="767008"/>
                  <a:pt x="536811" y="805108"/>
                  <a:pt x="691328" y="902475"/>
                </a:cubicBezTo>
                <a:cubicBezTo>
                  <a:pt x="845845" y="999842"/>
                  <a:pt x="1038461" y="1112025"/>
                  <a:pt x="970728" y="1207275"/>
                </a:cubicBezTo>
                <a:cubicBezTo>
                  <a:pt x="902995" y="1302525"/>
                  <a:pt x="435211" y="1450692"/>
                  <a:pt x="284928" y="1473975"/>
                </a:cubicBezTo>
                <a:cubicBezTo>
                  <a:pt x="134645" y="1497258"/>
                  <a:pt x="105011" y="1315225"/>
                  <a:pt x="69028" y="1346975"/>
                </a:cubicBezTo>
                <a:cubicBezTo>
                  <a:pt x="33045" y="1378725"/>
                  <a:pt x="-66439" y="1596742"/>
                  <a:pt x="69028" y="1664475"/>
                </a:cubicBezTo>
                <a:cubicBezTo>
                  <a:pt x="204495" y="1732208"/>
                  <a:pt x="678628" y="1835925"/>
                  <a:pt x="881828" y="1753375"/>
                </a:cubicBezTo>
                <a:cubicBezTo>
                  <a:pt x="1085028" y="1670825"/>
                  <a:pt x="1286111" y="1344858"/>
                  <a:pt x="1288228" y="1169175"/>
                </a:cubicBezTo>
                <a:cubicBezTo>
                  <a:pt x="1290345" y="993492"/>
                  <a:pt x="1038461" y="819925"/>
                  <a:pt x="894528" y="699275"/>
                </a:cubicBezTo>
                <a:cubicBezTo>
                  <a:pt x="750595" y="578625"/>
                  <a:pt x="450028" y="502425"/>
                  <a:pt x="424628" y="445275"/>
                </a:cubicBezTo>
                <a:cubicBezTo>
                  <a:pt x="399228" y="388125"/>
                  <a:pt x="632061" y="369075"/>
                  <a:pt x="742128" y="356375"/>
                </a:cubicBezTo>
                <a:cubicBezTo>
                  <a:pt x="852195" y="343675"/>
                  <a:pt x="1053278" y="413525"/>
                  <a:pt x="1085028" y="369075"/>
                </a:cubicBezTo>
                <a:cubicBezTo>
                  <a:pt x="1116778" y="324625"/>
                  <a:pt x="1024703" y="207150"/>
                  <a:pt x="932628" y="89675"/>
                </a:cubicBezTo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C12B392B-E133-E647-9BCB-675ACFE7336F}"/>
              </a:ext>
            </a:extLst>
          </p:cNvPr>
          <p:cNvSpPr/>
          <p:nvPr/>
        </p:nvSpPr>
        <p:spPr>
          <a:xfrm>
            <a:off x="2073758" y="1720950"/>
            <a:ext cx="663201" cy="296401"/>
          </a:xfrm>
          <a:custGeom>
            <a:avLst/>
            <a:gdLst>
              <a:gd name="connsiteX0" fmla="*/ 21742 w 663201"/>
              <a:gd name="connsiteY0" fmla="*/ 260250 h 296401"/>
              <a:gd name="connsiteX1" fmla="*/ 174142 w 663201"/>
              <a:gd name="connsiteY1" fmla="*/ 18950 h 296401"/>
              <a:gd name="connsiteX2" fmla="*/ 542442 w 663201"/>
              <a:gd name="connsiteY2" fmla="*/ 44350 h 296401"/>
              <a:gd name="connsiteX3" fmla="*/ 631342 w 663201"/>
              <a:gd name="connsiteY3" fmla="*/ 272950 h 296401"/>
              <a:gd name="connsiteX4" fmla="*/ 21742 w 663201"/>
              <a:gd name="connsiteY4" fmla="*/ 260250 h 29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201" h="296401">
                <a:moveTo>
                  <a:pt x="21742" y="260250"/>
                </a:moveTo>
                <a:cubicBezTo>
                  <a:pt x="-54458" y="217917"/>
                  <a:pt x="87359" y="54933"/>
                  <a:pt x="174142" y="18950"/>
                </a:cubicBezTo>
                <a:cubicBezTo>
                  <a:pt x="260925" y="-17033"/>
                  <a:pt x="466242" y="2017"/>
                  <a:pt x="542442" y="44350"/>
                </a:cubicBezTo>
                <a:cubicBezTo>
                  <a:pt x="618642" y="86683"/>
                  <a:pt x="713892" y="236967"/>
                  <a:pt x="631342" y="272950"/>
                </a:cubicBezTo>
                <a:cubicBezTo>
                  <a:pt x="548792" y="308933"/>
                  <a:pt x="97942" y="302583"/>
                  <a:pt x="21742" y="26025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038DBCA-868E-8C41-B9B4-41728AAB9115}"/>
              </a:ext>
            </a:extLst>
          </p:cNvPr>
          <p:cNvSpPr/>
          <p:nvPr/>
        </p:nvSpPr>
        <p:spPr>
          <a:xfrm>
            <a:off x="6057900" y="4290901"/>
            <a:ext cx="1079500" cy="99229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B8ACEA-E1D9-D043-9847-CC766333531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5837" y="5931120"/>
            <a:ext cx="660400" cy="6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2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8EE414F-E0EE-8241-9E6A-45C8C494436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B5C2C6B-7707-8841-B014-D712998E6508}"/>
              </a:ext>
            </a:extLst>
          </p:cNvPr>
          <p:cNvSpPr txBox="1"/>
          <p:nvPr/>
        </p:nvSpPr>
        <p:spPr>
          <a:xfrm>
            <a:off x="925553" y="5141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9.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03FB1D-7A27-4242-BE93-CFDB1D812A3C}"/>
              </a:ext>
            </a:extLst>
          </p:cNvPr>
          <p:cNvSpPr txBox="1"/>
          <p:nvPr/>
        </p:nvSpPr>
        <p:spPr>
          <a:xfrm>
            <a:off x="2976024" y="24117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1F76396-638C-2C47-822D-3A972B153282}"/>
              </a:ext>
            </a:extLst>
          </p:cNvPr>
          <p:cNvSpPr txBox="1"/>
          <p:nvPr/>
        </p:nvSpPr>
        <p:spPr>
          <a:xfrm>
            <a:off x="925552" y="241178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78F2CE-BDFA-0647-91E9-625405FDC82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45" y="1454728"/>
            <a:ext cx="5943510" cy="351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9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07D015A-0984-064C-8572-DD8DC3DF77D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416" y="6018129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1D20C5-9E02-5845-92E3-E34273FB8EDB}"/>
              </a:ext>
            </a:extLst>
          </p:cNvPr>
          <p:cNvSpPr txBox="1"/>
          <p:nvPr/>
        </p:nvSpPr>
        <p:spPr>
          <a:xfrm>
            <a:off x="883205" y="624672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4.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B094E3-E0D1-0C49-BB7F-C783B13F74D6}"/>
              </a:ext>
            </a:extLst>
          </p:cNvPr>
          <p:cNvSpPr txBox="1"/>
          <p:nvPr/>
        </p:nvSpPr>
        <p:spPr>
          <a:xfrm>
            <a:off x="2827448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fil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869A36-338E-B54D-A060-CE3A86F8131D}"/>
              </a:ext>
            </a:extLst>
          </p:cNvPr>
          <p:cNvSpPr txBox="1"/>
          <p:nvPr/>
        </p:nvSpPr>
        <p:spPr>
          <a:xfrm>
            <a:off x="883204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B8926F2-9993-6E41-9DBE-2B28C508D22C}"/>
              </a:ext>
            </a:extLst>
          </p:cNvPr>
          <p:cNvSpPr txBox="1"/>
          <p:nvPr/>
        </p:nvSpPr>
        <p:spPr>
          <a:xfrm>
            <a:off x="1616149" y="34236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FB3529B-30CB-F14A-B4EA-9A143611B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531" y="1742222"/>
            <a:ext cx="6102085" cy="332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CE0C8F9-9F0A-F944-86A6-060D8781A4B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AEA5ED-2004-D044-AD2A-FABC737FC0DF}"/>
              </a:ext>
            </a:extLst>
          </p:cNvPr>
          <p:cNvSpPr txBox="1"/>
          <p:nvPr/>
        </p:nvSpPr>
        <p:spPr>
          <a:xfrm>
            <a:off x="579440" y="505260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11.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0ED430-ABC0-5D48-A3FD-5427076445D7}"/>
              </a:ext>
            </a:extLst>
          </p:cNvPr>
          <p:cNvSpPr txBox="1"/>
          <p:nvPr/>
        </p:nvSpPr>
        <p:spPr>
          <a:xfrm>
            <a:off x="579440" y="2804689"/>
            <a:ext cx="18515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for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9F714C-F651-6341-9655-F61715AD3E28}"/>
              </a:ext>
            </a:extLst>
          </p:cNvPr>
          <p:cNvSpPr/>
          <p:nvPr/>
        </p:nvSpPr>
        <p:spPr>
          <a:xfrm rot="20165275">
            <a:off x="2270688" y="2115144"/>
            <a:ext cx="1233376" cy="2299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F4F1981-18CE-094E-AA98-99F660C7FFE2}"/>
              </a:ext>
            </a:extLst>
          </p:cNvPr>
          <p:cNvSpPr/>
          <p:nvPr/>
        </p:nvSpPr>
        <p:spPr>
          <a:xfrm rot="20165275">
            <a:off x="2270688" y="2171144"/>
            <a:ext cx="1233376" cy="2299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CCB722-F3CC-D649-950E-11F12BAF4B01}"/>
              </a:ext>
            </a:extLst>
          </p:cNvPr>
          <p:cNvSpPr txBox="1"/>
          <p:nvPr/>
        </p:nvSpPr>
        <p:spPr>
          <a:xfrm>
            <a:off x="966553" y="5505216"/>
            <a:ext cx="2598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asual" pitchFamily="2" charset="77"/>
              </a:rPr>
              <a:t>for</a:t>
            </a:r>
            <a:r>
              <a:rPr lang="fr-FR" sz="4000" dirty="0">
                <a:solidFill>
                  <a:srgbClr val="FF0000"/>
                </a:solidFill>
                <a:latin typeface="Casual" pitchFamily="2" charset="77"/>
              </a:rPr>
              <a:t>t</a:t>
            </a:r>
            <a:r>
              <a:rPr lang="fr-FR" sz="4000" dirty="0">
                <a:latin typeface="Casual" pitchFamily="2" charset="77"/>
              </a:rPr>
              <a:t>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35F44EC-1B7B-EF48-9A38-BB58590F0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1228" y="505260"/>
            <a:ext cx="5654784" cy="5577848"/>
          </a:xfrm>
          <a:prstGeom prst="rect">
            <a:avLst/>
          </a:prstGeom>
        </p:spPr>
      </p:pic>
      <p:sp>
        <p:nvSpPr>
          <p:cNvPr id="23" name="Rectangle à coins arrondis 22">
            <a:extLst>
              <a:ext uri="{FF2B5EF4-FFF2-40B4-BE49-F238E27FC236}">
                <a16:creationId xmlns:a16="http://schemas.microsoft.com/office/drawing/2014/main" id="{A9F1B94B-4F37-064A-B203-6EDA97670A60}"/>
              </a:ext>
            </a:extLst>
          </p:cNvPr>
          <p:cNvSpPr/>
          <p:nvPr/>
        </p:nvSpPr>
        <p:spPr>
          <a:xfrm>
            <a:off x="9654363" y="2019860"/>
            <a:ext cx="191386" cy="207651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>
            <a:extLst>
              <a:ext uri="{FF2B5EF4-FFF2-40B4-BE49-F238E27FC236}">
                <a16:creationId xmlns:a16="http://schemas.microsoft.com/office/drawing/2014/main" id="{354B9AB9-0C59-6442-9CD5-921A07780A96}"/>
              </a:ext>
            </a:extLst>
          </p:cNvPr>
          <p:cNvSpPr/>
          <p:nvPr/>
        </p:nvSpPr>
        <p:spPr>
          <a:xfrm rot="21059375">
            <a:off x="9431079" y="2424224"/>
            <a:ext cx="637953" cy="21265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96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C 0.00104 -0.00023 -0.08672 -0.00139 -0.08672 -0.00139 L -0.5349 -0.00579 C -0.61849 -0.00671 -0.60352 -0.00671 -0.58867 -0.00671 " pathEditMode="relative" rAng="0" ptsTypes="AAAA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13" y="-34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33333E-6 C 0.00104 -0.00023 -0.08672 -0.00139 -0.08672 -0.00139 L -0.5349 -0.00578 C -0.61849 -0.00671 -0.60352 -0.00671 -0.58867 -0.00671 " pathEditMode="relative" rAng="0" ptsTypes="AA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13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23" grpId="0" animBg="1"/>
      <p:bldP spid="23" grpId="1" animBg="1"/>
      <p:bldP spid="24" grpId="0" animBg="1"/>
      <p:bldP spid="2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BEEDEFDE-97FB-6F42-A73B-21B62C0B34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F507464-5DEA-4D4B-97E7-8FCF729747D7}"/>
              </a:ext>
            </a:extLst>
          </p:cNvPr>
          <p:cNvSpPr txBox="1"/>
          <p:nvPr/>
        </p:nvSpPr>
        <p:spPr>
          <a:xfrm>
            <a:off x="915452" y="68972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6.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9AE715C-02DE-7045-B5AC-0C031FB3ECBA}"/>
              </a:ext>
            </a:extLst>
          </p:cNvPr>
          <p:cNvSpPr txBox="1"/>
          <p:nvPr/>
        </p:nvSpPr>
        <p:spPr>
          <a:xfrm>
            <a:off x="2771038" y="261550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fu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286023-517D-3246-B351-2C3F75A0283D}"/>
              </a:ext>
            </a:extLst>
          </p:cNvPr>
          <p:cNvSpPr txBox="1"/>
          <p:nvPr/>
        </p:nvSpPr>
        <p:spPr>
          <a:xfrm>
            <a:off x="883204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9A6C3C-1D59-E648-86A2-03C21F0BA2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75" y="834524"/>
            <a:ext cx="6037480" cy="48484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81ACF39-E2D0-334F-ACDD-1AD423F0BB20}"/>
              </a:ext>
            </a:extLst>
          </p:cNvPr>
          <p:cNvSpPr txBox="1"/>
          <p:nvPr/>
        </p:nvSpPr>
        <p:spPr>
          <a:xfrm>
            <a:off x="3959917" y="255887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t</a:t>
            </a:r>
            <a:endParaRPr lang="fr-FR" sz="9600" dirty="0">
              <a:solidFill>
                <a:schemeClr val="bg2">
                  <a:lumMod val="75000"/>
                </a:schemeClr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FAFCA0C-EB28-BF44-8913-9F98AB7CCA4F}"/>
              </a:ext>
            </a:extLst>
          </p:cNvPr>
          <p:cNvSpPr txBox="1"/>
          <p:nvPr/>
        </p:nvSpPr>
        <p:spPr>
          <a:xfrm>
            <a:off x="966553" y="5505216"/>
            <a:ext cx="2598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asual" pitchFamily="2" charset="77"/>
              </a:rPr>
              <a:t>fu</a:t>
            </a:r>
            <a:r>
              <a:rPr lang="fr-FR" sz="4000" dirty="0">
                <a:solidFill>
                  <a:srgbClr val="FF0000"/>
                </a:solidFill>
                <a:latin typeface="Casual" pitchFamily="2" charset="77"/>
              </a:rPr>
              <a:t>t</a:t>
            </a:r>
            <a:r>
              <a:rPr lang="fr-FR" sz="4000" dirty="0">
                <a:latin typeface="Casual" pitchFamily="2" charset="77"/>
              </a:rPr>
              <a:t>aille</a:t>
            </a:r>
          </a:p>
        </p:txBody>
      </p:sp>
    </p:spTree>
    <p:extLst>
      <p:ext uri="{BB962C8B-B14F-4D97-AF65-F5344CB8AC3E}">
        <p14:creationId xmlns:p14="http://schemas.microsoft.com/office/powerpoint/2010/main" val="24138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35F7781-3CFA-E049-9A3A-B13C1812BA7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37D1CA-0D82-0646-837C-62110B752321}"/>
              </a:ext>
            </a:extLst>
          </p:cNvPr>
          <p:cNvSpPr txBox="1"/>
          <p:nvPr/>
        </p:nvSpPr>
        <p:spPr>
          <a:xfrm>
            <a:off x="608509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7B9AF0-14C9-9C4F-B8AE-B1B0A2975BEE}"/>
              </a:ext>
            </a:extLst>
          </p:cNvPr>
          <p:cNvSpPr txBox="1"/>
          <p:nvPr/>
        </p:nvSpPr>
        <p:spPr>
          <a:xfrm>
            <a:off x="513384" y="4307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7.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8E1130-E1D2-6444-83D4-1A969BBCC4BC}"/>
              </a:ext>
            </a:extLst>
          </p:cNvPr>
          <p:cNvSpPr txBox="1"/>
          <p:nvPr/>
        </p:nvSpPr>
        <p:spPr>
          <a:xfrm>
            <a:off x="1739730" y="4829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8.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D818EA2-D880-6E43-99B9-1D2036B9057C}"/>
              </a:ext>
            </a:extLst>
          </p:cNvPr>
          <p:cNvCxnSpPr/>
          <p:nvPr/>
        </p:nvCxnSpPr>
        <p:spPr>
          <a:xfrm>
            <a:off x="724292" y="1267766"/>
            <a:ext cx="50006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B64A820-07D2-0045-825C-0D3E24B23790}"/>
              </a:ext>
            </a:extLst>
          </p:cNvPr>
          <p:cNvSpPr txBox="1"/>
          <p:nvPr/>
        </p:nvSpPr>
        <p:spPr>
          <a:xfrm>
            <a:off x="2766586" y="2584021"/>
            <a:ext cx="2210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fru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4C974DF-C81F-7E49-9BC6-F5EC808A55BD}"/>
              </a:ext>
            </a:extLst>
          </p:cNvPr>
          <p:cNvSpPr txBox="1"/>
          <p:nvPr/>
        </p:nvSpPr>
        <p:spPr>
          <a:xfrm>
            <a:off x="4388469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i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8FC0D5-9D44-564D-A64D-A05ABAAF39B5}"/>
              </a:ext>
            </a:extLst>
          </p:cNvPr>
          <p:cNvSpPr txBox="1"/>
          <p:nvPr/>
        </p:nvSpPr>
        <p:spPr>
          <a:xfrm>
            <a:off x="966553" y="5505216"/>
            <a:ext cx="2598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asual" pitchFamily="2" charset="77"/>
              </a:rPr>
              <a:t>frui</a:t>
            </a:r>
            <a:r>
              <a:rPr lang="fr-FR" sz="4000" dirty="0">
                <a:solidFill>
                  <a:srgbClr val="FF0000"/>
                </a:solidFill>
                <a:latin typeface="Casual" pitchFamily="2" charset="77"/>
              </a:rPr>
              <a:t>t</a:t>
            </a:r>
            <a:r>
              <a:rPr lang="fr-FR" sz="4000" dirty="0">
                <a:latin typeface="Casual" pitchFamily="2" charset="77"/>
              </a:rPr>
              <a:t>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0C6CDF6-3F18-8745-88A8-06C138A397DD}"/>
              </a:ext>
            </a:extLst>
          </p:cNvPr>
          <p:cNvSpPr txBox="1"/>
          <p:nvPr/>
        </p:nvSpPr>
        <p:spPr>
          <a:xfrm>
            <a:off x="7364808" y="220187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chemeClr val="bg2">
                    <a:lumMod val="75000"/>
                  </a:schemeClr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t</a:t>
            </a:r>
            <a:endParaRPr lang="fr-FR" sz="9600" dirty="0">
              <a:solidFill>
                <a:schemeClr val="bg2">
                  <a:lumMod val="75000"/>
                </a:schemeClr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8A8545B-12CC-DE42-9728-D5CB1162E2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775" y="2201875"/>
            <a:ext cx="5875680" cy="240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98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33333E-6 C -0.03477 -0.0162 -0.06953 -0.0324 -0.10365 -0.02546 C -0.13789 -0.01875 -0.17162 0.01111 -0.20508 0.04098 " pathEditMode="relative" rAng="0" ptsTypes="AAA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60" y="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0B30634-124F-3149-B609-DD4D859D25E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5624CE-8D20-294B-8717-F27B929152A9}"/>
              </a:ext>
            </a:extLst>
          </p:cNvPr>
          <p:cNvSpPr txBox="1"/>
          <p:nvPr/>
        </p:nvSpPr>
        <p:spPr>
          <a:xfrm>
            <a:off x="883204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DBD62A-9954-D845-9448-61EA35FF00D7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D9E56E-4558-C14B-B783-D1D4B41338A5}"/>
              </a:ext>
            </a:extLst>
          </p:cNvPr>
          <p:cNvSpPr txBox="1"/>
          <p:nvPr/>
        </p:nvSpPr>
        <p:spPr>
          <a:xfrm>
            <a:off x="1549382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84B84CA-3301-7C48-BC81-AB341294E881}"/>
              </a:ext>
            </a:extLst>
          </p:cNvPr>
          <p:cNvSpPr txBox="1"/>
          <p:nvPr/>
        </p:nvSpPr>
        <p:spPr>
          <a:xfrm>
            <a:off x="3051130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F4901E-FE10-4048-BDAD-6EAB7BA89124}"/>
              </a:ext>
            </a:extLst>
          </p:cNvPr>
          <p:cNvSpPr txBox="1"/>
          <p:nvPr/>
        </p:nvSpPr>
        <p:spPr>
          <a:xfrm>
            <a:off x="3907656" y="260318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0DCBE78-D778-8C47-A752-C1791CE0F58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056" y="2190306"/>
            <a:ext cx="6786516" cy="2934587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B28F026-7177-BF44-A51B-8FF39D8F7F94}"/>
              </a:ext>
            </a:extLst>
          </p:cNvPr>
          <p:cNvSpPr/>
          <p:nvPr/>
        </p:nvSpPr>
        <p:spPr>
          <a:xfrm>
            <a:off x="4976038" y="1360967"/>
            <a:ext cx="4486940" cy="4442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8A0059-DD72-5F46-884B-37CC2B73AD97}"/>
              </a:ext>
            </a:extLst>
          </p:cNvPr>
          <p:cNvSpPr txBox="1"/>
          <p:nvPr/>
        </p:nvSpPr>
        <p:spPr>
          <a:xfrm>
            <a:off x="883204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FF6471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la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DE2E1A6-94C6-BB40-98E3-FE3E5F15E356}"/>
              </a:ext>
            </a:extLst>
          </p:cNvPr>
          <p:cNvSpPr txBox="1"/>
          <p:nvPr/>
        </p:nvSpPr>
        <p:spPr>
          <a:xfrm>
            <a:off x="3907656" y="258705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</a:t>
            </a:r>
            <a:r>
              <a:rPr lang="fr-FR" sz="9600" dirty="0">
                <a:solidFill>
                  <a:srgbClr val="FF6471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sp>
        <p:nvSpPr>
          <p:cNvPr id="12" name="Flèche courbée vers le haut 11">
            <a:extLst>
              <a:ext uri="{FF2B5EF4-FFF2-40B4-BE49-F238E27FC236}">
                <a16:creationId xmlns:a16="http://schemas.microsoft.com/office/drawing/2014/main" id="{1C256653-8357-4542-BE11-D3828972832D}"/>
              </a:ext>
            </a:extLst>
          </p:cNvPr>
          <p:cNvSpPr/>
          <p:nvPr/>
        </p:nvSpPr>
        <p:spPr>
          <a:xfrm>
            <a:off x="1549382" y="3911788"/>
            <a:ext cx="3214801" cy="752588"/>
          </a:xfrm>
          <a:prstGeom prst="curvedUpArrow">
            <a:avLst/>
          </a:prstGeom>
          <a:solidFill>
            <a:srgbClr val="FF888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38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 animBg="1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309478FD-B99F-FE49-8DB1-42B189DC1DA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28DEA94-C366-6A43-888A-52E71E416FF9}"/>
              </a:ext>
            </a:extLst>
          </p:cNvPr>
          <p:cNvSpPr txBox="1"/>
          <p:nvPr/>
        </p:nvSpPr>
        <p:spPr>
          <a:xfrm>
            <a:off x="883204" y="261930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6839C25-64DB-A847-8723-183A0C1C1FC3}"/>
              </a:ext>
            </a:extLst>
          </p:cNvPr>
          <p:cNvSpPr txBox="1"/>
          <p:nvPr/>
        </p:nvSpPr>
        <p:spPr>
          <a:xfrm>
            <a:off x="822706" y="51940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5.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A4E705-F98D-0541-AFDD-028DEDC39547}"/>
              </a:ext>
            </a:extLst>
          </p:cNvPr>
          <p:cNvSpPr txBox="1"/>
          <p:nvPr/>
        </p:nvSpPr>
        <p:spPr>
          <a:xfrm>
            <a:off x="2779511" y="2619301"/>
            <a:ext cx="23653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far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A69F6-53DE-884A-9CB3-D809478B7BE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151" y="1212112"/>
            <a:ext cx="6164143" cy="423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3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CA7297B-9F1D-AD48-88F4-61A09494EE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64DE987-0063-1B41-A0D5-17E76D09B043}"/>
              </a:ext>
            </a:extLst>
          </p:cNvPr>
          <p:cNvSpPr txBox="1"/>
          <p:nvPr/>
        </p:nvSpPr>
        <p:spPr>
          <a:xfrm>
            <a:off x="592258" y="3118064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FF6471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la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74CE36-A6A7-854C-865D-F3EEF6FD7441}"/>
              </a:ext>
            </a:extLst>
          </p:cNvPr>
          <p:cNvSpPr txBox="1"/>
          <p:nvPr/>
        </p:nvSpPr>
        <p:spPr>
          <a:xfrm>
            <a:off x="408914" y="99525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074620-0A62-BF47-849E-3E785CF127EF}"/>
              </a:ext>
            </a:extLst>
          </p:cNvPr>
          <p:cNvSpPr txBox="1"/>
          <p:nvPr/>
        </p:nvSpPr>
        <p:spPr>
          <a:xfrm>
            <a:off x="1669859" y="964247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4356F8-5E7F-344B-9EC7-D64C84857C87}"/>
              </a:ext>
            </a:extLst>
          </p:cNvPr>
          <p:cNvSpPr txBox="1"/>
          <p:nvPr/>
        </p:nvSpPr>
        <p:spPr>
          <a:xfrm>
            <a:off x="2930804" y="933236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3.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4B8224-B699-7447-B500-0BE48AE2AE19}"/>
              </a:ext>
            </a:extLst>
          </p:cNvPr>
          <p:cNvSpPr txBox="1"/>
          <p:nvPr/>
        </p:nvSpPr>
        <p:spPr>
          <a:xfrm>
            <a:off x="2538512" y="311664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fi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376A824-A31C-3745-A14C-5D1C72676B99}"/>
              </a:ext>
            </a:extLst>
          </p:cNvPr>
          <p:cNvSpPr txBox="1"/>
          <p:nvPr/>
        </p:nvSpPr>
        <p:spPr>
          <a:xfrm>
            <a:off x="3395038" y="311664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9C1B6C-2A4C-EB48-9AC0-D75BE0D80CE7}"/>
              </a:ext>
            </a:extLst>
          </p:cNvPr>
          <p:cNvSpPr txBox="1"/>
          <p:nvPr/>
        </p:nvSpPr>
        <p:spPr>
          <a:xfrm>
            <a:off x="4017456" y="3116648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</a:t>
            </a:r>
            <a:r>
              <a:rPr lang="fr-FR" sz="9600" dirty="0">
                <a:solidFill>
                  <a:srgbClr val="FF6471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6F36ABD-E74B-0940-9CA8-F8C0CB825EF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675" y="933236"/>
            <a:ext cx="3278557" cy="476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6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A99C59-15AE-8747-B09C-F695E0214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321" y="343860"/>
            <a:ext cx="10515600" cy="5674168"/>
          </a:xfrm>
        </p:spPr>
        <p:txBody>
          <a:bodyPr>
            <a:norm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Trouve   les   bons   numéros   pour  </a:t>
            </a:r>
            <a:br>
              <a:rPr lang="fr-FR" dirty="0">
                <a:latin typeface="Century Gothic" panose="020B0502020202020204" pitchFamily="34" charset="0"/>
              </a:rPr>
            </a:br>
            <a:br>
              <a:rPr lang="fr-FR" dirty="0">
                <a:latin typeface="Century Gothic" panose="020B0502020202020204" pitchFamily="34" charset="0"/>
              </a:rPr>
            </a:br>
            <a:br>
              <a:rPr lang="fr-FR" dirty="0">
                <a:latin typeface="Century Gothic" panose="020B0502020202020204" pitchFamily="34" charset="0"/>
              </a:rPr>
            </a:br>
            <a:r>
              <a:rPr lang="fr-FR" dirty="0">
                <a:latin typeface="Century Gothic" panose="020B0502020202020204" pitchFamily="34" charset="0"/>
              </a:rPr>
              <a:t> composer   le   nom   de   ….</a:t>
            </a:r>
          </a:p>
        </p:txBody>
      </p:sp>
    </p:spTree>
    <p:extLst>
      <p:ext uri="{BB962C8B-B14F-4D97-AF65-F5344CB8AC3E}">
        <p14:creationId xmlns:p14="http://schemas.microsoft.com/office/powerpoint/2010/main" val="311972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CA7297B-9F1D-AD48-88F4-61A09494EE8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55" y="5803397"/>
            <a:ext cx="660400" cy="6210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FCE8F5D-36B6-6348-B975-136F0066F53E}"/>
              </a:ext>
            </a:extLst>
          </p:cNvPr>
          <p:cNvSpPr txBox="1"/>
          <p:nvPr/>
        </p:nvSpPr>
        <p:spPr>
          <a:xfrm>
            <a:off x="1050528" y="520960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2.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3487B9-25D6-484F-9135-6C2606541661}"/>
              </a:ext>
            </a:extLst>
          </p:cNvPr>
          <p:cNvSpPr txBox="1"/>
          <p:nvPr/>
        </p:nvSpPr>
        <p:spPr>
          <a:xfrm>
            <a:off x="2052800" y="497308"/>
            <a:ext cx="2196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latin typeface="Casual" pitchFamily="2" charset="77"/>
                <a:ea typeface="Ayuthaya" pitchFamily="2" charset="-34"/>
                <a:cs typeface="Ayuthaya" pitchFamily="2" charset="-34"/>
              </a:rPr>
              <a:t>10.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44FF8C-5F47-5346-9E10-4C2F6F8DF2E3}"/>
              </a:ext>
            </a:extLst>
          </p:cNvPr>
          <p:cNvSpPr txBox="1"/>
          <p:nvPr/>
        </p:nvSpPr>
        <p:spPr>
          <a:xfrm>
            <a:off x="1196274" y="2550531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3BB58DE-66FA-3C4E-9961-228EEC28DCC1}"/>
              </a:ext>
            </a:extLst>
          </p:cNvPr>
          <p:cNvSpPr txBox="1"/>
          <p:nvPr/>
        </p:nvSpPr>
        <p:spPr>
          <a:xfrm>
            <a:off x="1907054" y="2526879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 err="1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laf</a:t>
            </a:r>
            <a:endParaRPr lang="fr-FR" sz="9600" dirty="0">
              <a:solidFill>
                <a:srgbClr val="0070C0"/>
              </a:solidFill>
              <a:latin typeface="Casual" pitchFamily="2" charset="77"/>
              <a:ea typeface="Ayuthaya" pitchFamily="2" charset="-34"/>
              <a:cs typeface="Ayuthaya" pitchFamily="2" charset="-34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9DB64F6-DC6C-4848-ADBA-3280ECFD0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27" y="520960"/>
            <a:ext cx="3955310" cy="57097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8A169B3-1385-A247-B477-E11193BACF47}"/>
              </a:ext>
            </a:extLst>
          </p:cNvPr>
          <p:cNvSpPr/>
          <p:nvPr/>
        </p:nvSpPr>
        <p:spPr>
          <a:xfrm>
            <a:off x="1258236" y="2550530"/>
            <a:ext cx="648818" cy="25105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2041A4-832C-C542-A438-58A734424547}"/>
              </a:ext>
            </a:extLst>
          </p:cNvPr>
          <p:cNvSpPr txBox="1"/>
          <p:nvPr/>
        </p:nvSpPr>
        <p:spPr>
          <a:xfrm>
            <a:off x="1234810" y="2497985"/>
            <a:ext cx="17130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600" dirty="0">
                <a:solidFill>
                  <a:srgbClr val="0070C0"/>
                </a:solidFill>
                <a:latin typeface="Casual" pitchFamily="2" charset="77"/>
                <a:ea typeface="Ayuthaya" pitchFamily="2" charset="-34"/>
                <a:cs typeface="Ayuthaya" pitchFamily="2" charset="-34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7067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2" grpId="0" animBg="1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466</Words>
  <Application>Microsoft Macintosh PowerPoint</Application>
  <PresentationFormat>Grand écran</PresentationFormat>
  <Paragraphs>245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Ayuthaya</vt:lpstr>
      <vt:lpstr>Calibri</vt:lpstr>
      <vt:lpstr>Calibri Light</vt:lpstr>
      <vt:lpstr>Casual</vt:lpstr>
      <vt:lpstr>Century Gothic</vt:lpstr>
      <vt:lpstr>GE typo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Trouve   les   bons   numéros   pour      composer   le   nom   de   ….</vt:lpstr>
      <vt:lpstr>Présentation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martine jimenez</dc:creator>
  <cp:lastModifiedBy>martine jimenez</cp:lastModifiedBy>
  <cp:revision>66</cp:revision>
  <dcterms:created xsi:type="dcterms:W3CDTF">2025-06-09T06:01:13Z</dcterms:created>
  <dcterms:modified xsi:type="dcterms:W3CDTF">2026-09-26T15:36:21Z</dcterms:modified>
</cp:coreProperties>
</file>