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34" r:id="rId2"/>
    <p:sldId id="335" r:id="rId3"/>
    <p:sldId id="324" r:id="rId4"/>
    <p:sldId id="313" r:id="rId5"/>
    <p:sldId id="326" r:id="rId6"/>
    <p:sldId id="327" r:id="rId7"/>
    <p:sldId id="328" r:id="rId8"/>
    <p:sldId id="329" r:id="rId9"/>
    <p:sldId id="330" r:id="rId10"/>
    <p:sldId id="331" r:id="rId11"/>
    <p:sldId id="332" r:id="rId12"/>
    <p:sldId id="333" r:id="rId13"/>
    <p:sldId id="325" r:id="rId14"/>
    <p:sldId id="259" r:id="rId15"/>
    <p:sldId id="336" r:id="rId16"/>
    <p:sldId id="277" r:id="rId17"/>
    <p:sldId id="338" r:id="rId18"/>
    <p:sldId id="351" r:id="rId19"/>
    <p:sldId id="350" r:id="rId20"/>
    <p:sldId id="349" r:id="rId21"/>
    <p:sldId id="339" r:id="rId22"/>
    <p:sldId id="340" r:id="rId23"/>
    <p:sldId id="341" r:id="rId24"/>
    <p:sldId id="342" r:id="rId25"/>
    <p:sldId id="35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88C"/>
    <a:srgbClr val="FF6471"/>
    <a:srgbClr val="950405"/>
    <a:srgbClr val="AF0204"/>
    <a:srgbClr val="C02444"/>
    <a:srgbClr val="4E0605"/>
    <a:srgbClr val="AB0204"/>
    <a:srgbClr val="FA7F7E"/>
    <a:srgbClr val="EA08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868"/>
    <p:restoredTop sz="95994"/>
  </p:normalViewPr>
  <p:slideViewPr>
    <p:cSldViewPr snapToGrid="0" snapToObjects="1">
      <p:cViewPr>
        <p:scale>
          <a:sx n="100" d="100"/>
          <a:sy n="100" d="100"/>
        </p:scale>
        <p:origin x="-2752" y="5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90E6B6-8D01-A548-A0C2-72620C5783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8B646AE-CAB1-7A40-8676-93EF830E97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D3E837-F053-314C-979E-C5B7E801C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405171-5922-6644-A029-25445C9C3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41FD9E-F3F6-5A4D-8F85-A1CF4D405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3843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94770E-AEB6-CE4B-919F-94D5F2373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947911-0FF3-0C45-AB42-114003A815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5438384-015E-9345-81EF-ADA556571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D74BD8D-AF85-2D40-A281-2CB840A7D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32972FD-1C16-474B-B0EA-36C84B2B3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3615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E47F4-9161-6245-8923-FCD09A690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8B38670-F571-E447-ACFE-0385083AB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427BA5-4161-3445-9DCF-CBBCC1987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69E02A-FF6E-B246-9F38-C9A7D59B0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1AADAD0-235B-A743-B62C-831D299D11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944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24CF36-C700-FC43-AB3C-F4A8C333E8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DBADC1-84A6-BF45-B524-E8C165C515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F3BD39E-CD3D-7A46-B941-9E88946AEA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50006F9-0EBD-DF4A-9540-1937FFB37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FABFBB3-F1A9-7A4F-BCC1-90D975769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D50291F-D0FC-C443-ADE5-199F5EA1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22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CF3AC4-7B45-9045-8910-D25576AA8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8D6DBFB-1CC0-0B40-A2FE-F47B7D3A73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9092BBB-DD69-3C48-8782-0202A494C7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D762542-72F5-6B4E-90B9-ACBEFE15CE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60B4503-2877-FD4E-980E-0DC1F5B3EA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7526DD2-E0D9-284F-98CE-5C49E51C1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D813908-89D8-474A-BCC0-937720577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78A3DE6-8EFB-0548-8CE0-CBB09A62B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867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A95C30-2AFF-AC40-8D33-4E44C0B5A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49C91D5-2718-874B-8CDC-78E68053E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4ED3F30-ED68-6B4A-8F6C-5D7BD3EB91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7ED32E0-42C1-7246-BF20-484C7C0E4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891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08D926F-E6A8-1345-A2B8-FD97D90AA6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97BC067-0FC2-A744-B5A3-C0BC8A6A1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DBF0B37-0529-A045-A947-4295B67DB3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100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E6A51E-E5FE-A140-9B21-00F6BE21B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D17DA6-D642-C944-A8D2-43A1D65298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8CBC6ED-0DD1-9240-A5A7-9516315A35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8FE5BDB-A3D7-844E-AF4F-FBCBFAB3C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89377A-5294-7D4C-A058-3BE655DD4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C2EC39D-9A06-2E4A-8A83-7734D3B671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335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67C989-8EFE-8048-81CF-1E18EA66A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E2F8A76-CA7E-9340-B4CE-DB6A18DD89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BD0E64-8970-D849-9B9B-5BB45E78AE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03A3209-BEF9-C742-A07E-2809D6104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65F70F6-6454-FE4E-9F1F-DA930C465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D7CBB3-BB67-E849-8101-5125205CE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6588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493C5B-C863-4A42-9C42-6E6C2BA85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12E9DD-2819-FC42-90E2-EBEE28B31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82D384-E49B-4B46-A032-A849EB2F6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649A408-9084-B04E-A8FE-CAC120162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F21A9C-55B4-CA4A-9C95-7D3D7CE8D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76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DEECB40-5763-7045-9194-89E87F1F058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1942319-E090-4241-81E7-B9FB6BBEFE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7196E5-C3E8-3741-A330-31406ECCE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C89FF11-0978-A543-95D9-4FBB3786C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7DCDDD-AB5B-EC40-B22D-05ADE927ED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040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2E9B92C-228D-364D-B97B-AEAFCEBB3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B14F33-ACF6-9B4B-8D4D-1663405D2F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5C2E093-4CA8-0844-B63F-D53D163EC5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625CC-BC6C-974A-A2C1-869381EC8332}" type="datetimeFigureOut">
              <a:rPr lang="fr-FR" smtClean="0"/>
              <a:t>24/10/2026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BC22B2D-EFAF-E248-BF74-460D957CA4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D52EF93-F5F0-A145-A072-D67890A577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EEAA4-27CE-3349-A550-C59FE0D17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41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392032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4421244" y="4006181"/>
            <a:ext cx="152716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7281349" y="4047365"/>
            <a:ext cx="15162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0002660" y="410974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1389431" y="6019594"/>
            <a:ext cx="15134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 flipV="1">
            <a:off x="7661464" y="6030164"/>
            <a:ext cx="1410942" cy="1057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597E94C4-5C96-DF44-A71F-82C3C1C9F276}"/>
              </a:ext>
            </a:extLst>
          </p:cNvPr>
          <p:cNvCxnSpPr>
            <a:cxnSpLocks/>
          </p:cNvCxnSpPr>
          <p:nvPr/>
        </p:nvCxnSpPr>
        <p:spPr>
          <a:xfrm>
            <a:off x="4582502" y="6019594"/>
            <a:ext cx="1758341" cy="211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D2DA6503-CC98-FB41-9680-BD5CA8BB0223}"/>
              </a:ext>
            </a:extLst>
          </p:cNvPr>
          <p:cNvCxnSpPr>
            <a:cxnSpLocks/>
          </p:cNvCxnSpPr>
          <p:nvPr/>
        </p:nvCxnSpPr>
        <p:spPr>
          <a:xfrm>
            <a:off x="10162163" y="6001336"/>
            <a:ext cx="172410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795789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036532F-1534-F44E-9DDD-64D065F891C5}"/>
              </a:ext>
            </a:extLst>
          </p:cNvPr>
          <p:cNvCxnSpPr>
            <a:cxnSpLocks/>
          </p:cNvCxnSpPr>
          <p:nvPr/>
        </p:nvCxnSpPr>
        <p:spPr>
          <a:xfrm>
            <a:off x="4580498" y="6030164"/>
            <a:ext cx="1758341" cy="211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3313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4421244" y="4006181"/>
            <a:ext cx="152716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7281349" y="4047365"/>
            <a:ext cx="15162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0002660" y="410974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1389431" y="6019594"/>
            <a:ext cx="15134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 flipV="1">
            <a:off x="7661464" y="6030164"/>
            <a:ext cx="1410942" cy="1057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597E94C4-5C96-DF44-A71F-82C3C1C9F276}"/>
              </a:ext>
            </a:extLst>
          </p:cNvPr>
          <p:cNvCxnSpPr>
            <a:cxnSpLocks/>
          </p:cNvCxnSpPr>
          <p:nvPr/>
        </p:nvCxnSpPr>
        <p:spPr>
          <a:xfrm>
            <a:off x="4582502" y="6019594"/>
            <a:ext cx="1758341" cy="211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D2DA6503-CC98-FB41-9680-BD5CA8BB0223}"/>
              </a:ext>
            </a:extLst>
          </p:cNvPr>
          <p:cNvCxnSpPr>
            <a:cxnSpLocks/>
          </p:cNvCxnSpPr>
          <p:nvPr/>
        </p:nvCxnSpPr>
        <p:spPr>
          <a:xfrm>
            <a:off x="10162163" y="6001336"/>
            <a:ext cx="172410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795789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036532F-1534-F44E-9DDD-64D065F891C5}"/>
              </a:ext>
            </a:extLst>
          </p:cNvPr>
          <p:cNvCxnSpPr>
            <a:cxnSpLocks/>
          </p:cNvCxnSpPr>
          <p:nvPr/>
        </p:nvCxnSpPr>
        <p:spPr>
          <a:xfrm>
            <a:off x="4580498" y="6030164"/>
            <a:ext cx="1758341" cy="211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lèche vers la droite 4">
            <a:extLst>
              <a:ext uri="{FF2B5EF4-FFF2-40B4-BE49-F238E27FC236}">
                <a16:creationId xmlns:a16="http://schemas.microsoft.com/office/drawing/2014/main" id="{C01C77D3-0B62-6D4B-98E3-B0618E634475}"/>
              </a:ext>
            </a:extLst>
          </p:cNvPr>
          <p:cNvSpPr/>
          <p:nvPr/>
        </p:nvSpPr>
        <p:spPr>
          <a:xfrm rot="1376391">
            <a:off x="8273549" y="180826"/>
            <a:ext cx="498495" cy="22299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9294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795789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036532F-1534-F44E-9DDD-64D065F891C5}"/>
              </a:ext>
            </a:extLst>
          </p:cNvPr>
          <p:cNvCxnSpPr>
            <a:cxnSpLocks/>
          </p:cNvCxnSpPr>
          <p:nvPr/>
        </p:nvCxnSpPr>
        <p:spPr>
          <a:xfrm>
            <a:off x="1553328" y="1961058"/>
            <a:ext cx="1758341" cy="211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6575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 flipV="1">
            <a:off x="7083927" y="2025561"/>
            <a:ext cx="1410942" cy="1057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061349" y="4916380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795789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</p:spTree>
    <p:extLst>
      <p:ext uri="{BB962C8B-B14F-4D97-AF65-F5344CB8AC3E}">
        <p14:creationId xmlns:p14="http://schemas.microsoft.com/office/powerpoint/2010/main" val="2845378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D2DA6503-CC98-FB41-9680-BD5CA8BB0223}"/>
              </a:ext>
            </a:extLst>
          </p:cNvPr>
          <p:cNvCxnSpPr>
            <a:cxnSpLocks/>
          </p:cNvCxnSpPr>
          <p:nvPr/>
        </p:nvCxnSpPr>
        <p:spPr>
          <a:xfrm>
            <a:off x="9833817" y="1971628"/>
            <a:ext cx="172410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795789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</p:spTree>
    <p:extLst>
      <p:ext uri="{BB962C8B-B14F-4D97-AF65-F5344CB8AC3E}">
        <p14:creationId xmlns:p14="http://schemas.microsoft.com/office/powerpoint/2010/main" val="2035069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D2DA6503-CC98-FB41-9680-BD5CA8BB0223}"/>
              </a:ext>
            </a:extLst>
          </p:cNvPr>
          <p:cNvCxnSpPr>
            <a:cxnSpLocks/>
          </p:cNvCxnSpPr>
          <p:nvPr/>
        </p:nvCxnSpPr>
        <p:spPr>
          <a:xfrm>
            <a:off x="1496033" y="3995611"/>
            <a:ext cx="172410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795789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</p:spTree>
    <p:extLst>
      <p:ext uri="{BB962C8B-B14F-4D97-AF65-F5344CB8AC3E}">
        <p14:creationId xmlns:p14="http://schemas.microsoft.com/office/powerpoint/2010/main" val="1993471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4421244" y="4006181"/>
            <a:ext cx="152716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D2DA6503-CC98-FB41-9680-BD5CA8BB0223}"/>
              </a:ext>
            </a:extLst>
          </p:cNvPr>
          <p:cNvCxnSpPr>
            <a:cxnSpLocks/>
          </p:cNvCxnSpPr>
          <p:nvPr/>
        </p:nvCxnSpPr>
        <p:spPr>
          <a:xfrm>
            <a:off x="4410191" y="4006181"/>
            <a:ext cx="172410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948160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</p:spTree>
    <p:extLst>
      <p:ext uri="{BB962C8B-B14F-4D97-AF65-F5344CB8AC3E}">
        <p14:creationId xmlns:p14="http://schemas.microsoft.com/office/powerpoint/2010/main" val="1188215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4421244" y="4006181"/>
            <a:ext cx="152716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7281349" y="4047365"/>
            <a:ext cx="15162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D2DA6503-CC98-FB41-9680-BD5CA8BB0223}"/>
              </a:ext>
            </a:extLst>
          </p:cNvPr>
          <p:cNvCxnSpPr>
            <a:cxnSpLocks/>
          </p:cNvCxnSpPr>
          <p:nvPr/>
        </p:nvCxnSpPr>
        <p:spPr>
          <a:xfrm>
            <a:off x="7281349" y="4047365"/>
            <a:ext cx="172410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795789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</p:spTree>
    <p:extLst>
      <p:ext uri="{BB962C8B-B14F-4D97-AF65-F5344CB8AC3E}">
        <p14:creationId xmlns:p14="http://schemas.microsoft.com/office/powerpoint/2010/main" val="1082592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4421244" y="4006181"/>
            <a:ext cx="152716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7281349" y="4047365"/>
            <a:ext cx="15162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0002660" y="410974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D2DA6503-CC98-FB41-9680-BD5CA8BB0223}"/>
              </a:ext>
            </a:extLst>
          </p:cNvPr>
          <p:cNvCxnSpPr>
            <a:cxnSpLocks/>
          </p:cNvCxnSpPr>
          <p:nvPr/>
        </p:nvCxnSpPr>
        <p:spPr>
          <a:xfrm>
            <a:off x="10066154" y="4109744"/>
            <a:ext cx="1979619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85215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</p:spTree>
    <p:extLst>
      <p:ext uri="{BB962C8B-B14F-4D97-AF65-F5344CB8AC3E}">
        <p14:creationId xmlns:p14="http://schemas.microsoft.com/office/powerpoint/2010/main" val="2141201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4421244" y="4006181"/>
            <a:ext cx="152716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7281349" y="4047365"/>
            <a:ext cx="15162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0002660" y="410974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1389431" y="6019594"/>
            <a:ext cx="15134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D2DA6503-CC98-FB41-9680-BD5CA8BB0223}"/>
              </a:ext>
            </a:extLst>
          </p:cNvPr>
          <p:cNvCxnSpPr>
            <a:cxnSpLocks/>
          </p:cNvCxnSpPr>
          <p:nvPr/>
        </p:nvCxnSpPr>
        <p:spPr>
          <a:xfrm>
            <a:off x="1389431" y="6019594"/>
            <a:ext cx="172410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625356" y="489457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</p:spTree>
    <p:extLst>
      <p:ext uri="{BB962C8B-B14F-4D97-AF65-F5344CB8AC3E}">
        <p14:creationId xmlns:p14="http://schemas.microsoft.com/office/powerpoint/2010/main" val="4900145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4421244" y="4006181"/>
            <a:ext cx="152716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7281349" y="4047365"/>
            <a:ext cx="15162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0002660" y="410974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1389431" y="6019594"/>
            <a:ext cx="15134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597E94C4-5C96-DF44-A71F-82C3C1C9F276}"/>
              </a:ext>
            </a:extLst>
          </p:cNvPr>
          <p:cNvCxnSpPr>
            <a:cxnSpLocks/>
          </p:cNvCxnSpPr>
          <p:nvPr/>
        </p:nvCxnSpPr>
        <p:spPr>
          <a:xfrm>
            <a:off x="4582502" y="6019594"/>
            <a:ext cx="1758341" cy="211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795789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</p:spTree>
    <p:extLst>
      <p:ext uri="{BB962C8B-B14F-4D97-AF65-F5344CB8AC3E}">
        <p14:creationId xmlns:p14="http://schemas.microsoft.com/office/powerpoint/2010/main" val="1143569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4421244" y="4006181"/>
            <a:ext cx="152716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7281349" y="4047365"/>
            <a:ext cx="15162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0002660" y="410974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1389431" y="6019594"/>
            <a:ext cx="15134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 flipV="1">
            <a:off x="7661464" y="6030164"/>
            <a:ext cx="1410942" cy="1057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597E94C4-5C96-DF44-A71F-82C3C1C9F276}"/>
              </a:ext>
            </a:extLst>
          </p:cNvPr>
          <p:cNvCxnSpPr>
            <a:cxnSpLocks/>
          </p:cNvCxnSpPr>
          <p:nvPr/>
        </p:nvCxnSpPr>
        <p:spPr>
          <a:xfrm>
            <a:off x="4582502" y="6019594"/>
            <a:ext cx="1758341" cy="211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D2DA6503-CC98-FB41-9680-BD5CA8BB0223}"/>
              </a:ext>
            </a:extLst>
          </p:cNvPr>
          <p:cNvCxnSpPr>
            <a:cxnSpLocks/>
          </p:cNvCxnSpPr>
          <p:nvPr/>
        </p:nvCxnSpPr>
        <p:spPr>
          <a:xfrm>
            <a:off x="7661464" y="6051304"/>
            <a:ext cx="172410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795789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036532F-1534-F44E-9DDD-64D065F891C5}"/>
              </a:ext>
            </a:extLst>
          </p:cNvPr>
          <p:cNvCxnSpPr>
            <a:cxnSpLocks/>
          </p:cNvCxnSpPr>
          <p:nvPr/>
        </p:nvCxnSpPr>
        <p:spPr>
          <a:xfrm>
            <a:off x="4580498" y="6030164"/>
            <a:ext cx="1758341" cy="211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31555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75526" y="77553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20139" y="86875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5948411" y="8752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475526" y="27564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175936" y="2869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134297" y="284064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8828415" y="2749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065731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340843" y="370759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F6254736-60B0-E142-A7F4-6148337D063C}"/>
              </a:ext>
            </a:extLst>
          </p:cNvPr>
          <p:cNvSpPr/>
          <p:nvPr/>
        </p:nvSpPr>
        <p:spPr>
          <a:xfrm>
            <a:off x="8573911" y="192640"/>
            <a:ext cx="3471862" cy="8286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06D56B7E-6544-1E4A-9A29-47E81C6352F5}"/>
              </a:ext>
            </a:extLst>
          </p:cNvPr>
          <p:cNvCxnSpPr>
            <a:cxnSpLocks/>
          </p:cNvCxnSpPr>
          <p:nvPr/>
        </p:nvCxnSpPr>
        <p:spPr>
          <a:xfrm>
            <a:off x="1706663" y="1971628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D14EEE1-1061-6E49-A717-246B5879FA18}"/>
              </a:ext>
            </a:extLst>
          </p:cNvPr>
          <p:cNvSpPr txBox="1"/>
          <p:nvPr/>
        </p:nvSpPr>
        <p:spPr>
          <a:xfrm>
            <a:off x="433116" y="465453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D9F163A1-33EA-4D40-9723-757D5B50E302}"/>
              </a:ext>
            </a:extLst>
          </p:cNvPr>
          <p:cNvSpPr txBox="1"/>
          <p:nvPr/>
        </p:nvSpPr>
        <p:spPr>
          <a:xfrm>
            <a:off x="3927021" y="-100745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21" name="Connecteur droit 20">
            <a:extLst>
              <a:ext uri="{FF2B5EF4-FFF2-40B4-BE49-F238E27FC236}">
                <a16:creationId xmlns:a16="http://schemas.microsoft.com/office/drawing/2014/main" id="{E02734CF-4005-2249-B1D2-FFCA62D94C54}"/>
              </a:ext>
            </a:extLst>
          </p:cNvPr>
          <p:cNvCxnSpPr>
            <a:cxnSpLocks/>
          </p:cNvCxnSpPr>
          <p:nvPr/>
        </p:nvCxnSpPr>
        <p:spPr>
          <a:xfrm>
            <a:off x="4421244" y="1971628"/>
            <a:ext cx="121374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>
            <a:extLst>
              <a:ext uri="{FF2B5EF4-FFF2-40B4-BE49-F238E27FC236}">
                <a16:creationId xmlns:a16="http://schemas.microsoft.com/office/drawing/2014/main" id="{9E117A10-63C8-1846-94C5-3C3F7C11DBB0}"/>
              </a:ext>
            </a:extLst>
          </p:cNvPr>
          <p:cNvCxnSpPr>
            <a:cxnSpLocks/>
          </p:cNvCxnSpPr>
          <p:nvPr/>
        </p:nvCxnSpPr>
        <p:spPr>
          <a:xfrm>
            <a:off x="7116319" y="1971628"/>
            <a:ext cx="11865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23">
            <a:extLst>
              <a:ext uri="{FF2B5EF4-FFF2-40B4-BE49-F238E27FC236}">
                <a16:creationId xmlns:a16="http://schemas.microsoft.com/office/drawing/2014/main" id="{4277951F-9CB7-7B47-8434-5C6D4B4ACB50}"/>
              </a:ext>
            </a:extLst>
          </p:cNvPr>
          <p:cNvCxnSpPr>
            <a:cxnSpLocks/>
          </p:cNvCxnSpPr>
          <p:nvPr/>
        </p:nvCxnSpPr>
        <p:spPr>
          <a:xfrm>
            <a:off x="1706663" y="3995611"/>
            <a:ext cx="117369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24">
            <a:extLst>
              <a:ext uri="{FF2B5EF4-FFF2-40B4-BE49-F238E27FC236}">
                <a16:creationId xmlns:a16="http://schemas.microsoft.com/office/drawing/2014/main" id="{98B42C7B-2421-9049-8BAD-FB67846ACC14}"/>
              </a:ext>
            </a:extLst>
          </p:cNvPr>
          <p:cNvCxnSpPr>
            <a:cxnSpLocks/>
          </p:cNvCxnSpPr>
          <p:nvPr/>
        </p:nvCxnSpPr>
        <p:spPr>
          <a:xfrm>
            <a:off x="4421244" y="4006181"/>
            <a:ext cx="152716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25">
            <a:extLst>
              <a:ext uri="{FF2B5EF4-FFF2-40B4-BE49-F238E27FC236}">
                <a16:creationId xmlns:a16="http://schemas.microsoft.com/office/drawing/2014/main" id="{85530AAE-6B1C-C144-A205-2553E7AEE5E0}"/>
              </a:ext>
            </a:extLst>
          </p:cNvPr>
          <p:cNvCxnSpPr>
            <a:cxnSpLocks/>
          </p:cNvCxnSpPr>
          <p:nvPr/>
        </p:nvCxnSpPr>
        <p:spPr>
          <a:xfrm>
            <a:off x="7281349" y="4047365"/>
            <a:ext cx="151628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6672065B-D953-154C-A68E-9EA5485FA927}"/>
              </a:ext>
            </a:extLst>
          </p:cNvPr>
          <p:cNvCxnSpPr>
            <a:cxnSpLocks/>
          </p:cNvCxnSpPr>
          <p:nvPr/>
        </p:nvCxnSpPr>
        <p:spPr>
          <a:xfrm>
            <a:off x="10002660" y="4109744"/>
            <a:ext cx="2043113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27">
            <a:extLst>
              <a:ext uri="{FF2B5EF4-FFF2-40B4-BE49-F238E27FC236}">
                <a16:creationId xmlns:a16="http://schemas.microsoft.com/office/drawing/2014/main" id="{278F27AE-3406-5F4A-B52D-2622963818B1}"/>
              </a:ext>
            </a:extLst>
          </p:cNvPr>
          <p:cNvCxnSpPr>
            <a:cxnSpLocks/>
          </p:cNvCxnSpPr>
          <p:nvPr/>
        </p:nvCxnSpPr>
        <p:spPr>
          <a:xfrm>
            <a:off x="1389431" y="6019594"/>
            <a:ext cx="1513476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28">
            <a:extLst>
              <a:ext uri="{FF2B5EF4-FFF2-40B4-BE49-F238E27FC236}">
                <a16:creationId xmlns:a16="http://schemas.microsoft.com/office/drawing/2014/main" id="{5A60EEF7-0E84-4B42-9E07-605E85913003}"/>
              </a:ext>
            </a:extLst>
          </p:cNvPr>
          <p:cNvCxnSpPr>
            <a:cxnSpLocks/>
          </p:cNvCxnSpPr>
          <p:nvPr/>
        </p:nvCxnSpPr>
        <p:spPr>
          <a:xfrm flipV="1">
            <a:off x="7661464" y="6030164"/>
            <a:ext cx="1410942" cy="1057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>
            <a:extLst>
              <a:ext uri="{FF2B5EF4-FFF2-40B4-BE49-F238E27FC236}">
                <a16:creationId xmlns:a16="http://schemas.microsoft.com/office/drawing/2014/main" id="{D31F747F-9559-DE46-A6BE-F6C099759AAE}"/>
              </a:ext>
            </a:extLst>
          </p:cNvPr>
          <p:cNvSpPr txBox="1"/>
          <p:nvPr/>
        </p:nvSpPr>
        <p:spPr>
          <a:xfrm>
            <a:off x="8665909" y="8659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cxnSp>
        <p:nvCxnSpPr>
          <p:cNvPr id="31" name="Connecteur droit 30">
            <a:extLst>
              <a:ext uri="{FF2B5EF4-FFF2-40B4-BE49-F238E27FC236}">
                <a16:creationId xmlns:a16="http://schemas.microsoft.com/office/drawing/2014/main" id="{2C6D8639-7267-3F4A-8FA4-C283D0976422}"/>
              </a:ext>
            </a:extLst>
          </p:cNvPr>
          <p:cNvCxnSpPr>
            <a:cxnSpLocks/>
          </p:cNvCxnSpPr>
          <p:nvPr/>
        </p:nvCxnSpPr>
        <p:spPr>
          <a:xfrm>
            <a:off x="9833817" y="1962400"/>
            <a:ext cx="1821709" cy="922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>
            <a:extLst>
              <a:ext uri="{FF2B5EF4-FFF2-40B4-BE49-F238E27FC236}">
                <a16:creationId xmlns:a16="http://schemas.microsoft.com/office/drawing/2014/main" id="{597E94C4-5C96-DF44-A71F-82C3C1C9F276}"/>
              </a:ext>
            </a:extLst>
          </p:cNvPr>
          <p:cNvCxnSpPr>
            <a:cxnSpLocks/>
          </p:cNvCxnSpPr>
          <p:nvPr/>
        </p:nvCxnSpPr>
        <p:spPr>
          <a:xfrm>
            <a:off x="4582502" y="6019594"/>
            <a:ext cx="1758341" cy="2114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>
            <a:extLst>
              <a:ext uri="{FF2B5EF4-FFF2-40B4-BE49-F238E27FC236}">
                <a16:creationId xmlns:a16="http://schemas.microsoft.com/office/drawing/2014/main" id="{A312EBAB-ED68-364E-9D7F-3C12F9429349}"/>
              </a:ext>
            </a:extLst>
          </p:cNvPr>
          <p:cNvSpPr txBox="1"/>
          <p:nvPr/>
        </p:nvSpPr>
        <p:spPr>
          <a:xfrm>
            <a:off x="6134297" y="4874254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D2DA6503-CC98-FB41-9680-BD5CA8BB0223}"/>
              </a:ext>
            </a:extLst>
          </p:cNvPr>
          <p:cNvCxnSpPr>
            <a:cxnSpLocks/>
          </p:cNvCxnSpPr>
          <p:nvPr/>
        </p:nvCxnSpPr>
        <p:spPr>
          <a:xfrm>
            <a:off x="10162163" y="6001336"/>
            <a:ext cx="172410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>
            <a:extLst>
              <a:ext uri="{FF2B5EF4-FFF2-40B4-BE49-F238E27FC236}">
                <a16:creationId xmlns:a16="http://schemas.microsoft.com/office/drawing/2014/main" id="{8F704AE6-FC8E-084C-8625-718B6FA74324}"/>
              </a:ext>
            </a:extLst>
          </p:cNvPr>
          <p:cNvSpPr txBox="1"/>
          <p:nvPr/>
        </p:nvSpPr>
        <p:spPr>
          <a:xfrm>
            <a:off x="8795789" y="4857416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  <p:cxnSp>
        <p:nvCxnSpPr>
          <p:cNvPr id="32" name="Connecteur droit 31">
            <a:extLst>
              <a:ext uri="{FF2B5EF4-FFF2-40B4-BE49-F238E27FC236}">
                <a16:creationId xmlns:a16="http://schemas.microsoft.com/office/drawing/2014/main" id="{0036532F-1534-F44E-9DDD-64D065F891C5}"/>
              </a:ext>
            </a:extLst>
          </p:cNvPr>
          <p:cNvCxnSpPr>
            <a:cxnSpLocks/>
          </p:cNvCxnSpPr>
          <p:nvPr/>
        </p:nvCxnSpPr>
        <p:spPr>
          <a:xfrm>
            <a:off x="4580498" y="6030164"/>
            <a:ext cx="1758341" cy="2114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538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08914" y="9952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67255" y="9227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6356910" y="86543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365506" y="28608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267255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027705" y="26241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9047560" y="26447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228913" y="4680032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0F2DE9C-1F8E-0845-8E96-6F448C657BB7}"/>
              </a:ext>
            </a:extLst>
          </p:cNvPr>
          <p:cNvSpPr txBox="1"/>
          <p:nvPr/>
        </p:nvSpPr>
        <p:spPr>
          <a:xfrm>
            <a:off x="4441903" y="-40988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254003" y="347504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ACAE20A-C5E3-9043-875D-61651FD82568}"/>
              </a:ext>
            </a:extLst>
          </p:cNvPr>
          <p:cNvSpPr txBox="1"/>
          <p:nvPr/>
        </p:nvSpPr>
        <p:spPr>
          <a:xfrm>
            <a:off x="1748803" y="9442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E7AD7DA-4703-0D4F-8326-908655509560}"/>
              </a:ext>
            </a:extLst>
          </p:cNvPr>
          <p:cNvSpPr txBox="1"/>
          <p:nvPr/>
        </p:nvSpPr>
        <p:spPr>
          <a:xfrm>
            <a:off x="4507511" y="86027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fui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4BC15532-4C52-8345-97DC-7F95C9B98393}"/>
              </a:ext>
            </a:extLst>
          </p:cNvPr>
          <p:cNvSpPr txBox="1"/>
          <p:nvPr/>
        </p:nvSpPr>
        <p:spPr>
          <a:xfrm>
            <a:off x="7529921" y="799482"/>
            <a:ext cx="22178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jar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F8332ADB-3C90-734E-A81A-32A2BE71807C}"/>
              </a:ext>
            </a:extLst>
          </p:cNvPr>
          <p:cNvSpPr txBox="1"/>
          <p:nvPr/>
        </p:nvSpPr>
        <p:spPr>
          <a:xfrm>
            <a:off x="1712711" y="280146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ju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CCD7723-F7F7-1541-83EC-86217F139656}"/>
              </a:ext>
            </a:extLst>
          </p:cNvPr>
          <p:cNvSpPr txBox="1"/>
          <p:nvPr/>
        </p:nvSpPr>
        <p:spPr>
          <a:xfrm>
            <a:off x="4540950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of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19872414-7530-8F49-B7A2-CFA7B5A2688E}"/>
              </a:ext>
            </a:extLst>
          </p:cNvPr>
          <p:cNvSpPr txBox="1"/>
          <p:nvPr/>
        </p:nvSpPr>
        <p:spPr>
          <a:xfrm>
            <a:off x="7251881" y="265209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8170DA64-FE2D-8341-9CD0-CED1A365CE16}"/>
              </a:ext>
            </a:extLst>
          </p:cNvPr>
          <p:cNvSpPr txBox="1"/>
          <p:nvPr/>
        </p:nvSpPr>
        <p:spPr>
          <a:xfrm>
            <a:off x="10266891" y="2561658"/>
            <a:ext cx="23407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fre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5312E953-EF67-5546-B531-F69C2916DBED}"/>
              </a:ext>
            </a:extLst>
          </p:cNvPr>
          <p:cNvSpPr txBox="1"/>
          <p:nvPr/>
        </p:nvSpPr>
        <p:spPr>
          <a:xfrm>
            <a:off x="4796499" y="45826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lie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2FA67710-23CF-6249-AC06-B373E9CC6F74}"/>
              </a:ext>
            </a:extLst>
          </p:cNvPr>
          <p:cNvSpPr txBox="1"/>
          <p:nvPr/>
        </p:nvSpPr>
        <p:spPr>
          <a:xfrm>
            <a:off x="414160" y="47050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D01910F4-B3A5-1840-B652-FD8DF4140711}"/>
              </a:ext>
            </a:extLst>
          </p:cNvPr>
          <p:cNvSpPr txBox="1"/>
          <p:nvPr/>
        </p:nvSpPr>
        <p:spPr>
          <a:xfrm>
            <a:off x="1748803" y="460767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jo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0248498F-F3E9-AB4F-A9A6-7742925774F6}"/>
              </a:ext>
            </a:extLst>
          </p:cNvPr>
          <p:cNvSpPr txBox="1"/>
          <p:nvPr/>
        </p:nvSpPr>
        <p:spPr>
          <a:xfrm>
            <a:off x="9320624" y="81863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0785051D-BD5E-EB4C-8728-B7F154452999}"/>
              </a:ext>
            </a:extLst>
          </p:cNvPr>
          <p:cNvSpPr txBox="1"/>
          <p:nvPr/>
        </p:nvSpPr>
        <p:spPr>
          <a:xfrm>
            <a:off x="10655267" y="72122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593B8A5C-3EB8-8E46-AB81-DB7673FFDDB4}"/>
              </a:ext>
            </a:extLst>
          </p:cNvPr>
          <p:cNvSpPr txBox="1"/>
          <p:nvPr/>
        </p:nvSpPr>
        <p:spPr>
          <a:xfrm>
            <a:off x="9168427" y="4680032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8A807616-006F-9844-9C48-2E3A0775B810}"/>
              </a:ext>
            </a:extLst>
          </p:cNvPr>
          <p:cNvSpPr txBox="1"/>
          <p:nvPr/>
        </p:nvSpPr>
        <p:spPr>
          <a:xfrm>
            <a:off x="10760613" y="464601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A1D20880-5D63-1B44-A51E-CD737B11C770}"/>
              </a:ext>
            </a:extLst>
          </p:cNvPr>
          <p:cNvSpPr txBox="1"/>
          <p:nvPr/>
        </p:nvSpPr>
        <p:spPr>
          <a:xfrm>
            <a:off x="6187456" y="4646010"/>
            <a:ext cx="21061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3CEDAF63-B695-3C4F-9709-AAA0067FA0D2}"/>
              </a:ext>
            </a:extLst>
          </p:cNvPr>
          <p:cNvSpPr txBox="1"/>
          <p:nvPr/>
        </p:nvSpPr>
        <p:spPr>
          <a:xfrm>
            <a:off x="7731602" y="458349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li</a:t>
            </a:r>
          </a:p>
        </p:txBody>
      </p:sp>
    </p:spTree>
    <p:extLst>
      <p:ext uri="{BB962C8B-B14F-4D97-AF65-F5344CB8AC3E}">
        <p14:creationId xmlns:p14="http://schemas.microsoft.com/office/powerpoint/2010/main" val="2092261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37" grpId="0"/>
      <p:bldP spid="30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3BF486C-9917-0741-A994-55C42F38DA57}"/>
              </a:ext>
            </a:extLst>
          </p:cNvPr>
          <p:cNvSpPr txBox="1"/>
          <p:nvPr/>
        </p:nvSpPr>
        <p:spPr>
          <a:xfrm>
            <a:off x="408914" y="9952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A388643-D41D-E344-A7EF-142BC05E6888}"/>
              </a:ext>
            </a:extLst>
          </p:cNvPr>
          <p:cNvSpPr txBox="1"/>
          <p:nvPr/>
        </p:nvSpPr>
        <p:spPr>
          <a:xfrm>
            <a:off x="3267255" y="92274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32C487D-90B0-8540-B43C-C6AD8C2107CA}"/>
              </a:ext>
            </a:extLst>
          </p:cNvPr>
          <p:cNvSpPr txBox="1"/>
          <p:nvPr/>
        </p:nvSpPr>
        <p:spPr>
          <a:xfrm>
            <a:off x="6356910" y="86543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BF6F702-5FBF-4D4D-8F1A-D27534D7C7B6}"/>
              </a:ext>
            </a:extLst>
          </p:cNvPr>
          <p:cNvSpPr txBox="1"/>
          <p:nvPr/>
        </p:nvSpPr>
        <p:spPr>
          <a:xfrm>
            <a:off x="365506" y="286082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EA62619-52E4-804A-83E0-40142DF7CF40}"/>
              </a:ext>
            </a:extLst>
          </p:cNvPr>
          <p:cNvSpPr txBox="1"/>
          <p:nvPr/>
        </p:nvSpPr>
        <p:spPr>
          <a:xfrm>
            <a:off x="3267255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6.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4AE1C35-EA45-2F43-9C34-FF430D762270}"/>
              </a:ext>
            </a:extLst>
          </p:cNvPr>
          <p:cNvSpPr txBox="1"/>
          <p:nvPr/>
        </p:nvSpPr>
        <p:spPr>
          <a:xfrm>
            <a:off x="6027705" y="26241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5CF018A-17B8-E444-AC7D-08080E2AA67B}"/>
              </a:ext>
            </a:extLst>
          </p:cNvPr>
          <p:cNvSpPr txBox="1"/>
          <p:nvPr/>
        </p:nvSpPr>
        <p:spPr>
          <a:xfrm>
            <a:off x="9047560" y="264478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40C2CB1D-44DF-AD4A-981B-1036CD867E9A}"/>
              </a:ext>
            </a:extLst>
          </p:cNvPr>
          <p:cNvSpPr txBox="1"/>
          <p:nvPr/>
        </p:nvSpPr>
        <p:spPr>
          <a:xfrm>
            <a:off x="3228913" y="4680032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60F2DE9C-1F8E-0845-8E96-6F448C657BB7}"/>
              </a:ext>
            </a:extLst>
          </p:cNvPr>
          <p:cNvSpPr txBox="1"/>
          <p:nvPr/>
        </p:nvSpPr>
        <p:spPr>
          <a:xfrm>
            <a:off x="4441903" y="-40988"/>
            <a:ext cx="40552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u="sng" dirty="0">
                <a:latin typeface="Casual" pitchFamily="2" charset="77"/>
                <a:ea typeface="Ayuthaya" pitchFamily="2" charset="-34"/>
                <a:cs typeface="Ayuthaya" pitchFamily="2" charset="-34"/>
              </a:rPr>
              <a:t>Dictée 10)</a:t>
            </a:r>
          </a:p>
          <a:p>
            <a:endParaRPr lang="fr-FR" sz="6000" dirty="0"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25CB6265-B871-6C4A-9BC5-1AF509DC050E}"/>
              </a:ext>
            </a:extLst>
          </p:cNvPr>
          <p:cNvCxnSpPr/>
          <p:nvPr/>
        </p:nvCxnSpPr>
        <p:spPr>
          <a:xfrm>
            <a:off x="6254003" y="3475049"/>
            <a:ext cx="50006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oneTexte 14">
            <a:extLst>
              <a:ext uri="{FF2B5EF4-FFF2-40B4-BE49-F238E27FC236}">
                <a16:creationId xmlns:a16="http://schemas.microsoft.com/office/drawing/2014/main" id="{FACAE20A-C5E3-9043-875D-61651FD82568}"/>
              </a:ext>
            </a:extLst>
          </p:cNvPr>
          <p:cNvSpPr txBox="1"/>
          <p:nvPr/>
        </p:nvSpPr>
        <p:spPr>
          <a:xfrm>
            <a:off x="1748803" y="9442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je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7E7AD7DA-4703-0D4F-8326-908655509560}"/>
              </a:ext>
            </a:extLst>
          </p:cNvPr>
          <p:cNvSpPr txBox="1"/>
          <p:nvPr/>
        </p:nvSpPr>
        <p:spPr>
          <a:xfrm>
            <a:off x="4507511" y="86027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fui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4BC15532-4C52-8345-97DC-7F95C9B98393}"/>
              </a:ext>
            </a:extLst>
          </p:cNvPr>
          <p:cNvSpPr txBox="1"/>
          <p:nvPr/>
        </p:nvSpPr>
        <p:spPr>
          <a:xfrm>
            <a:off x="7529921" y="7994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jar</a:t>
            </a: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F8332ADB-3C90-734E-A81A-32A2BE71807C}"/>
              </a:ext>
            </a:extLst>
          </p:cNvPr>
          <p:cNvSpPr txBox="1"/>
          <p:nvPr/>
        </p:nvSpPr>
        <p:spPr>
          <a:xfrm>
            <a:off x="1712711" y="280146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ju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ACCD7723-F7F7-1541-83EC-86217F139656}"/>
              </a:ext>
            </a:extLst>
          </p:cNvPr>
          <p:cNvSpPr txBox="1"/>
          <p:nvPr/>
        </p:nvSpPr>
        <p:spPr>
          <a:xfrm>
            <a:off x="4540950" y="27124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of</a:t>
            </a: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19872414-7530-8F49-B7A2-CFA7B5A2688E}"/>
              </a:ext>
            </a:extLst>
          </p:cNvPr>
          <p:cNvSpPr txBox="1"/>
          <p:nvPr/>
        </p:nvSpPr>
        <p:spPr>
          <a:xfrm>
            <a:off x="7251881" y="265209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8170DA64-FE2D-8341-9CD0-CED1A365CE16}"/>
              </a:ext>
            </a:extLst>
          </p:cNvPr>
          <p:cNvSpPr txBox="1"/>
          <p:nvPr/>
        </p:nvSpPr>
        <p:spPr>
          <a:xfrm>
            <a:off x="10266891" y="256165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fre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5312E953-EF67-5546-B531-F69C2916DBED}"/>
              </a:ext>
            </a:extLst>
          </p:cNvPr>
          <p:cNvSpPr txBox="1"/>
          <p:nvPr/>
        </p:nvSpPr>
        <p:spPr>
          <a:xfrm>
            <a:off x="4911917" y="468900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lie</a:t>
            </a:r>
          </a:p>
        </p:txBody>
      </p:sp>
      <p:sp>
        <p:nvSpPr>
          <p:cNvPr id="26" name="ZoneTexte 25">
            <a:extLst>
              <a:ext uri="{FF2B5EF4-FFF2-40B4-BE49-F238E27FC236}">
                <a16:creationId xmlns:a16="http://schemas.microsoft.com/office/drawing/2014/main" id="{2FA67710-23CF-6249-AC06-B373E9CC6F74}"/>
              </a:ext>
            </a:extLst>
          </p:cNvPr>
          <p:cNvSpPr txBox="1"/>
          <p:nvPr/>
        </p:nvSpPr>
        <p:spPr>
          <a:xfrm>
            <a:off x="414160" y="47050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D01910F4-B3A5-1840-B652-FD8DF4140711}"/>
              </a:ext>
            </a:extLst>
          </p:cNvPr>
          <p:cNvSpPr txBox="1"/>
          <p:nvPr/>
        </p:nvSpPr>
        <p:spPr>
          <a:xfrm>
            <a:off x="1748803" y="460767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jo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36" name="ZoneTexte 35">
            <a:extLst>
              <a:ext uri="{FF2B5EF4-FFF2-40B4-BE49-F238E27FC236}">
                <a16:creationId xmlns:a16="http://schemas.microsoft.com/office/drawing/2014/main" id="{0248498F-F3E9-AB4F-A9A6-7742925774F6}"/>
              </a:ext>
            </a:extLst>
          </p:cNvPr>
          <p:cNvSpPr txBox="1"/>
          <p:nvPr/>
        </p:nvSpPr>
        <p:spPr>
          <a:xfrm>
            <a:off x="9320624" y="81863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37" name="ZoneTexte 36">
            <a:extLst>
              <a:ext uri="{FF2B5EF4-FFF2-40B4-BE49-F238E27FC236}">
                <a16:creationId xmlns:a16="http://schemas.microsoft.com/office/drawing/2014/main" id="{0785051D-BD5E-EB4C-8728-B7F154452999}"/>
              </a:ext>
            </a:extLst>
          </p:cNvPr>
          <p:cNvSpPr txBox="1"/>
          <p:nvPr/>
        </p:nvSpPr>
        <p:spPr>
          <a:xfrm>
            <a:off x="10655267" y="72122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err="1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re</a:t>
            </a:r>
            <a:endParaRPr lang="fr-FR" sz="9600" b="1" dirty="0">
              <a:solidFill>
                <a:srgbClr val="0070C0"/>
              </a:solidFill>
              <a:latin typeface="GE typo" pitchFamily="2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593B8A5C-3EB8-8E46-AB81-DB7673FFDDB4}"/>
              </a:ext>
            </a:extLst>
          </p:cNvPr>
          <p:cNvSpPr txBox="1"/>
          <p:nvPr/>
        </p:nvSpPr>
        <p:spPr>
          <a:xfrm>
            <a:off x="9168427" y="4680032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8A807616-006F-9844-9C48-2E3A0775B810}"/>
              </a:ext>
            </a:extLst>
          </p:cNvPr>
          <p:cNvSpPr txBox="1"/>
          <p:nvPr/>
        </p:nvSpPr>
        <p:spPr>
          <a:xfrm>
            <a:off x="10885304" y="47050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A1D20880-5D63-1B44-A51E-CD737B11C770}"/>
              </a:ext>
            </a:extLst>
          </p:cNvPr>
          <p:cNvSpPr txBox="1"/>
          <p:nvPr/>
        </p:nvSpPr>
        <p:spPr>
          <a:xfrm>
            <a:off x="6187456" y="4646010"/>
            <a:ext cx="21061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</a:t>
            </a:r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3CEDAF63-B695-3C4F-9709-AAA0067FA0D2}"/>
              </a:ext>
            </a:extLst>
          </p:cNvPr>
          <p:cNvSpPr txBox="1"/>
          <p:nvPr/>
        </p:nvSpPr>
        <p:spPr>
          <a:xfrm>
            <a:off x="7918888" y="470508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>
                <a:solidFill>
                  <a:srgbClr val="0070C0"/>
                </a:solidFill>
                <a:latin typeface="GE typo" pitchFamily="2" charset="0"/>
                <a:ea typeface="Ayuthaya" pitchFamily="2" charset="-34"/>
                <a:cs typeface="Ayuthaya" pitchFamily="2" charset="-34"/>
              </a:rPr>
              <a:t>li</a:t>
            </a:r>
          </a:p>
        </p:txBody>
      </p:sp>
    </p:spTree>
    <p:extLst>
      <p:ext uri="{BB962C8B-B14F-4D97-AF65-F5344CB8AC3E}">
        <p14:creationId xmlns:p14="http://schemas.microsoft.com/office/powerpoint/2010/main" val="346775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7" grpId="0"/>
      <p:bldP spid="37" grpId="0"/>
      <p:bldP spid="30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>
            <a:extLst>
              <a:ext uri="{FF2B5EF4-FFF2-40B4-BE49-F238E27FC236}">
                <a16:creationId xmlns:a16="http://schemas.microsoft.com/office/drawing/2014/main" id="{59A1FC04-9D80-294B-95ED-5A7DC23D4CFE}"/>
              </a:ext>
            </a:extLst>
          </p:cNvPr>
          <p:cNvSpPr/>
          <p:nvPr/>
        </p:nvSpPr>
        <p:spPr>
          <a:xfrm>
            <a:off x="458516" y="456819"/>
            <a:ext cx="1324587" cy="2734359"/>
          </a:xfrm>
          <a:custGeom>
            <a:avLst/>
            <a:gdLst>
              <a:gd name="connsiteX0" fmla="*/ 557484 w 1324587"/>
              <a:gd name="connsiteY0" fmla="*/ 0 h 2734359"/>
              <a:gd name="connsiteX1" fmla="*/ 189184 w 1324587"/>
              <a:gd name="connsiteY1" fmla="*/ 304800 h 2734359"/>
              <a:gd name="connsiteX2" fmla="*/ 138384 w 1324587"/>
              <a:gd name="connsiteY2" fmla="*/ 1511300 h 2734359"/>
              <a:gd name="connsiteX3" fmla="*/ 24084 w 1324587"/>
              <a:gd name="connsiteY3" fmla="*/ 2489200 h 2734359"/>
              <a:gd name="connsiteX4" fmla="*/ 659084 w 1324587"/>
              <a:gd name="connsiteY4" fmla="*/ 2730500 h 2734359"/>
              <a:gd name="connsiteX5" fmla="*/ 1319484 w 1324587"/>
              <a:gd name="connsiteY5" fmla="*/ 2603500 h 2734359"/>
              <a:gd name="connsiteX6" fmla="*/ 938484 w 1324587"/>
              <a:gd name="connsiteY6" fmla="*/ 2171700 h 2734359"/>
              <a:gd name="connsiteX7" fmla="*/ 455884 w 1324587"/>
              <a:gd name="connsiteY7" fmla="*/ 2159000 h 2734359"/>
              <a:gd name="connsiteX8" fmla="*/ 544784 w 1324587"/>
              <a:gd name="connsiteY8" fmla="*/ 1384300 h 2734359"/>
              <a:gd name="connsiteX9" fmla="*/ 608284 w 1324587"/>
              <a:gd name="connsiteY9" fmla="*/ 635000 h 2734359"/>
              <a:gd name="connsiteX10" fmla="*/ 925784 w 1324587"/>
              <a:gd name="connsiteY10" fmla="*/ 292100 h 2734359"/>
              <a:gd name="connsiteX11" fmla="*/ 620984 w 1324587"/>
              <a:gd name="connsiteY11" fmla="*/ 12700 h 27343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324587" h="2734359">
                <a:moveTo>
                  <a:pt x="557484" y="0"/>
                </a:moveTo>
                <a:cubicBezTo>
                  <a:pt x="408259" y="26458"/>
                  <a:pt x="259034" y="52917"/>
                  <a:pt x="189184" y="304800"/>
                </a:cubicBezTo>
                <a:cubicBezTo>
                  <a:pt x="119334" y="556683"/>
                  <a:pt x="165901" y="1147234"/>
                  <a:pt x="138384" y="1511300"/>
                </a:cubicBezTo>
                <a:cubicBezTo>
                  <a:pt x="110867" y="1875366"/>
                  <a:pt x="-62699" y="2286000"/>
                  <a:pt x="24084" y="2489200"/>
                </a:cubicBezTo>
                <a:cubicBezTo>
                  <a:pt x="110867" y="2692400"/>
                  <a:pt x="443184" y="2711450"/>
                  <a:pt x="659084" y="2730500"/>
                </a:cubicBezTo>
                <a:cubicBezTo>
                  <a:pt x="874984" y="2749550"/>
                  <a:pt x="1272917" y="2696633"/>
                  <a:pt x="1319484" y="2603500"/>
                </a:cubicBezTo>
                <a:cubicBezTo>
                  <a:pt x="1366051" y="2510367"/>
                  <a:pt x="1082417" y="2245783"/>
                  <a:pt x="938484" y="2171700"/>
                </a:cubicBezTo>
                <a:cubicBezTo>
                  <a:pt x="794551" y="2097617"/>
                  <a:pt x="521501" y="2290233"/>
                  <a:pt x="455884" y="2159000"/>
                </a:cubicBezTo>
                <a:cubicBezTo>
                  <a:pt x="390267" y="2027767"/>
                  <a:pt x="519384" y="1638300"/>
                  <a:pt x="544784" y="1384300"/>
                </a:cubicBezTo>
                <a:cubicBezTo>
                  <a:pt x="570184" y="1130300"/>
                  <a:pt x="544784" y="817033"/>
                  <a:pt x="608284" y="635000"/>
                </a:cubicBezTo>
                <a:cubicBezTo>
                  <a:pt x="671784" y="452967"/>
                  <a:pt x="923667" y="395817"/>
                  <a:pt x="925784" y="292100"/>
                </a:cubicBezTo>
                <a:cubicBezTo>
                  <a:pt x="927901" y="188383"/>
                  <a:pt x="774442" y="100541"/>
                  <a:pt x="620984" y="12700"/>
                </a:cubicBezTo>
              </a:path>
            </a:pathLst>
          </a:cu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orme libre 4">
            <a:extLst>
              <a:ext uri="{FF2B5EF4-FFF2-40B4-BE49-F238E27FC236}">
                <a16:creationId xmlns:a16="http://schemas.microsoft.com/office/drawing/2014/main" id="{2F323836-CD6D-D948-889A-98A0BAF03E00}"/>
              </a:ext>
            </a:extLst>
          </p:cNvPr>
          <p:cNvSpPr/>
          <p:nvPr/>
        </p:nvSpPr>
        <p:spPr>
          <a:xfrm>
            <a:off x="1783103" y="1556542"/>
            <a:ext cx="1157110" cy="1634636"/>
          </a:xfrm>
          <a:custGeom>
            <a:avLst/>
            <a:gdLst>
              <a:gd name="connsiteX0" fmla="*/ 312739 w 1157110"/>
              <a:gd name="connsiteY0" fmla="*/ 678658 h 1634636"/>
              <a:gd name="connsiteX1" fmla="*/ 884239 w 1157110"/>
              <a:gd name="connsiteY1" fmla="*/ 640558 h 1634636"/>
              <a:gd name="connsiteX2" fmla="*/ 1150939 w 1157110"/>
              <a:gd name="connsiteY2" fmla="*/ 500858 h 1634636"/>
              <a:gd name="connsiteX3" fmla="*/ 846139 w 1157110"/>
              <a:gd name="connsiteY3" fmla="*/ 56358 h 1634636"/>
              <a:gd name="connsiteX4" fmla="*/ 261939 w 1157110"/>
              <a:gd name="connsiteY4" fmla="*/ 56358 h 1634636"/>
              <a:gd name="connsiteX5" fmla="*/ 7939 w 1157110"/>
              <a:gd name="connsiteY5" fmla="*/ 513558 h 1634636"/>
              <a:gd name="connsiteX6" fmla="*/ 109539 w 1157110"/>
              <a:gd name="connsiteY6" fmla="*/ 1237458 h 1634636"/>
              <a:gd name="connsiteX7" fmla="*/ 554039 w 1157110"/>
              <a:gd name="connsiteY7" fmla="*/ 1631158 h 1634636"/>
              <a:gd name="connsiteX8" fmla="*/ 1100139 w 1157110"/>
              <a:gd name="connsiteY8" fmla="*/ 1415258 h 1634636"/>
              <a:gd name="connsiteX9" fmla="*/ 1100139 w 1157110"/>
              <a:gd name="connsiteY9" fmla="*/ 1161258 h 1634636"/>
              <a:gd name="connsiteX10" fmla="*/ 744539 w 1157110"/>
              <a:gd name="connsiteY10" fmla="*/ 1224758 h 1634636"/>
              <a:gd name="connsiteX11" fmla="*/ 427039 w 1157110"/>
              <a:gd name="connsiteY11" fmla="*/ 1135858 h 1634636"/>
              <a:gd name="connsiteX12" fmla="*/ 312739 w 1157110"/>
              <a:gd name="connsiteY12" fmla="*/ 678658 h 1634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57110" h="1634636">
                <a:moveTo>
                  <a:pt x="312739" y="678658"/>
                </a:moveTo>
                <a:cubicBezTo>
                  <a:pt x="388939" y="596108"/>
                  <a:pt x="744539" y="670191"/>
                  <a:pt x="884239" y="640558"/>
                </a:cubicBezTo>
                <a:cubicBezTo>
                  <a:pt x="1023939" y="610925"/>
                  <a:pt x="1157289" y="598225"/>
                  <a:pt x="1150939" y="500858"/>
                </a:cubicBezTo>
                <a:cubicBezTo>
                  <a:pt x="1144589" y="403491"/>
                  <a:pt x="994306" y="130441"/>
                  <a:pt x="846139" y="56358"/>
                </a:cubicBezTo>
                <a:cubicBezTo>
                  <a:pt x="697972" y="-17725"/>
                  <a:pt x="401639" y="-19842"/>
                  <a:pt x="261939" y="56358"/>
                </a:cubicBezTo>
                <a:cubicBezTo>
                  <a:pt x="122239" y="132558"/>
                  <a:pt x="33339" y="316708"/>
                  <a:pt x="7939" y="513558"/>
                </a:cubicBezTo>
                <a:cubicBezTo>
                  <a:pt x="-17461" y="710408"/>
                  <a:pt x="18522" y="1051191"/>
                  <a:pt x="109539" y="1237458"/>
                </a:cubicBezTo>
                <a:cubicBezTo>
                  <a:pt x="200556" y="1423725"/>
                  <a:pt x="388939" y="1601525"/>
                  <a:pt x="554039" y="1631158"/>
                </a:cubicBezTo>
                <a:cubicBezTo>
                  <a:pt x="719139" y="1660791"/>
                  <a:pt x="1009122" y="1493575"/>
                  <a:pt x="1100139" y="1415258"/>
                </a:cubicBezTo>
                <a:cubicBezTo>
                  <a:pt x="1191156" y="1336941"/>
                  <a:pt x="1159406" y="1193008"/>
                  <a:pt x="1100139" y="1161258"/>
                </a:cubicBezTo>
                <a:cubicBezTo>
                  <a:pt x="1040872" y="1129508"/>
                  <a:pt x="856722" y="1228991"/>
                  <a:pt x="744539" y="1224758"/>
                </a:cubicBezTo>
                <a:cubicBezTo>
                  <a:pt x="632356" y="1220525"/>
                  <a:pt x="499006" y="1226875"/>
                  <a:pt x="427039" y="1135858"/>
                </a:cubicBezTo>
                <a:cubicBezTo>
                  <a:pt x="355072" y="1044841"/>
                  <a:pt x="236539" y="761208"/>
                  <a:pt x="312739" y="678658"/>
                </a:cubicBezTo>
                <a:close/>
              </a:path>
            </a:pathLst>
          </a:cu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orme libre 5">
            <a:extLst>
              <a:ext uri="{FF2B5EF4-FFF2-40B4-BE49-F238E27FC236}">
                <a16:creationId xmlns:a16="http://schemas.microsoft.com/office/drawing/2014/main" id="{D39B3FCD-DCBF-AD43-B566-9619B483A0F3}"/>
              </a:ext>
            </a:extLst>
          </p:cNvPr>
          <p:cNvSpPr/>
          <p:nvPr/>
        </p:nvSpPr>
        <p:spPr>
          <a:xfrm>
            <a:off x="3055172" y="1459725"/>
            <a:ext cx="1288241" cy="1783898"/>
          </a:xfrm>
          <a:custGeom>
            <a:avLst/>
            <a:gdLst>
              <a:gd name="connsiteX0" fmla="*/ 996128 w 1288241"/>
              <a:gd name="connsiteY0" fmla="*/ 102375 h 1783898"/>
              <a:gd name="connsiteX1" fmla="*/ 399228 w 1288241"/>
              <a:gd name="connsiteY1" fmla="*/ 38875 h 1783898"/>
              <a:gd name="connsiteX2" fmla="*/ 43628 w 1288241"/>
              <a:gd name="connsiteY2" fmla="*/ 623075 h 1783898"/>
              <a:gd name="connsiteX3" fmla="*/ 691328 w 1288241"/>
              <a:gd name="connsiteY3" fmla="*/ 902475 h 1783898"/>
              <a:gd name="connsiteX4" fmla="*/ 970728 w 1288241"/>
              <a:gd name="connsiteY4" fmla="*/ 1207275 h 1783898"/>
              <a:gd name="connsiteX5" fmla="*/ 284928 w 1288241"/>
              <a:gd name="connsiteY5" fmla="*/ 1473975 h 1783898"/>
              <a:gd name="connsiteX6" fmla="*/ 69028 w 1288241"/>
              <a:gd name="connsiteY6" fmla="*/ 1346975 h 1783898"/>
              <a:gd name="connsiteX7" fmla="*/ 69028 w 1288241"/>
              <a:gd name="connsiteY7" fmla="*/ 1664475 h 1783898"/>
              <a:gd name="connsiteX8" fmla="*/ 881828 w 1288241"/>
              <a:gd name="connsiteY8" fmla="*/ 1753375 h 1783898"/>
              <a:gd name="connsiteX9" fmla="*/ 1288228 w 1288241"/>
              <a:gd name="connsiteY9" fmla="*/ 1169175 h 1783898"/>
              <a:gd name="connsiteX10" fmla="*/ 894528 w 1288241"/>
              <a:gd name="connsiteY10" fmla="*/ 699275 h 1783898"/>
              <a:gd name="connsiteX11" fmla="*/ 424628 w 1288241"/>
              <a:gd name="connsiteY11" fmla="*/ 445275 h 1783898"/>
              <a:gd name="connsiteX12" fmla="*/ 742128 w 1288241"/>
              <a:gd name="connsiteY12" fmla="*/ 356375 h 1783898"/>
              <a:gd name="connsiteX13" fmla="*/ 1085028 w 1288241"/>
              <a:gd name="connsiteY13" fmla="*/ 369075 h 1783898"/>
              <a:gd name="connsiteX14" fmla="*/ 932628 w 1288241"/>
              <a:gd name="connsiteY14" fmla="*/ 89675 h 17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88241" h="1783898">
                <a:moveTo>
                  <a:pt x="996128" y="102375"/>
                </a:moveTo>
                <a:cubicBezTo>
                  <a:pt x="777053" y="27233"/>
                  <a:pt x="557978" y="-47908"/>
                  <a:pt x="399228" y="38875"/>
                </a:cubicBezTo>
                <a:cubicBezTo>
                  <a:pt x="240478" y="125658"/>
                  <a:pt x="-5055" y="479142"/>
                  <a:pt x="43628" y="623075"/>
                </a:cubicBezTo>
                <a:cubicBezTo>
                  <a:pt x="92311" y="767008"/>
                  <a:pt x="536811" y="805108"/>
                  <a:pt x="691328" y="902475"/>
                </a:cubicBezTo>
                <a:cubicBezTo>
                  <a:pt x="845845" y="999842"/>
                  <a:pt x="1038461" y="1112025"/>
                  <a:pt x="970728" y="1207275"/>
                </a:cubicBezTo>
                <a:cubicBezTo>
                  <a:pt x="902995" y="1302525"/>
                  <a:pt x="435211" y="1450692"/>
                  <a:pt x="284928" y="1473975"/>
                </a:cubicBezTo>
                <a:cubicBezTo>
                  <a:pt x="134645" y="1497258"/>
                  <a:pt x="105011" y="1315225"/>
                  <a:pt x="69028" y="1346975"/>
                </a:cubicBezTo>
                <a:cubicBezTo>
                  <a:pt x="33045" y="1378725"/>
                  <a:pt x="-66439" y="1596742"/>
                  <a:pt x="69028" y="1664475"/>
                </a:cubicBezTo>
                <a:cubicBezTo>
                  <a:pt x="204495" y="1732208"/>
                  <a:pt x="678628" y="1835925"/>
                  <a:pt x="881828" y="1753375"/>
                </a:cubicBezTo>
                <a:cubicBezTo>
                  <a:pt x="1085028" y="1670825"/>
                  <a:pt x="1286111" y="1344858"/>
                  <a:pt x="1288228" y="1169175"/>
                </a:cubicBezTo>
                <a:cubicBezTo>
                  <a:pt x="1290345" y="993492"/>
                  <a:pt x="1038461" y="819925"/>
                  <a:pt x="894528" y="699275"/>
                </a:cubicBezTo>
                <a:cubicBezTo>
                  <a:pt x="750595" y="578625"/>
                  <a:pt x="450028" y="502425"/>
                  <a:pt x="424628" y="445275"/>
                </a:cubicBezTo>
                <a:cubicBezTo>
                  <a:pt x="399228" y="388125"/>
                  <a:pt x="632061" y="369075"/>
                  <a:pt x="742128" y="356375"/>
                </a:cubicBezTo>
                <a:cubicBezTo>
                  <a:pt x="852195" y="343675"/>
                  <a:pt x="1053278" y="413525"/>
                  <a:pt x="1085028" y="369075"/>
                </a:cubicBezTo>
                <a:cubicBezTo>
                  <a:pt x="1116778" y="324625"/>
                  <a:pt x="1024703" y="207150"/>
                  <a:pt x="932628" y="89675"/>
                </a:cubicBezTo>
              </a:path>
            </a:pathLst>
          </a:cu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>
            <a:extLst>
              <a:ext uri="{FF2B5EF4-FFF2-40B4-BE49-F238E27FC236}">
                <a16:creationId xmlns:a16="http://schemas.microsoft.com/office/drawing/2014/main" id="{88E44BF6-9A8C-0043-B17A-7190CAA99D1E}"/>
              </a:ext>
            </a:extLst>
          </p:cNvPr>
          <p:cNvSpPr/>
          <p:nvPr/>
        </p:nvSpPr>
        <p:spPr>
          <a:xfrm>
            <a:off x="2538086" y="3865790"/>
            <a:ext cx="2733321" cy="2065330"/>
          </a:xfrm>
          <a:custGeom>
            <a:avLst/>
            <a:gdLst>
              <a:gd name="connsiteX0" fmla="*/ 14614 w 2733321"/>
              <a:gd name="connsiteY0" fmla="*/ 947510 h 2065330"/>
              <a:gd name="connsiteX1" fmla="*/ 611514 w 2733321"/>
              <a:gd name="connsiteY1" fmla="*/ 249010 h 2065330"/>
              <a:gd name="connsiteX2" fmla="*/ 1132214 w 2733321"/>
              <a:gd name="connsiteY2" fmla="*/ 464910 h 2065330"/>
              <a:gd name="connsiteX3" fmla="*/ 1513214 w 2733321"/>
              <a:gd name="connsiteY3" fmla="*/ 147410 h 2065330"/>
              <a:gd name="connsiteX4" fmla="*/ 1970414 w 2733321"/>
              <a:gd name="connsiteY4" fmla="*/ 414110 h 2065330"/>
              <a:gd name="connsiteX5" fmla="*/ 2338714 w 2733321"/>
              <a:gd name="connsiteY5" fmla="*/ 58510 h 2065330"/>
              <a:gd name="connsiteX6" fmla="*/ 2732414 w 2733321"/>
              <a:gd name="connsiteY6" fmla="*/ 1861910 h 2065330"/>
              <a:gd name="connsiteX7" fmla="*/ 2224414 w 2733321"/>
              <a:gd name="connsiteY7" fmla="*/ 833210 h 2065330"/>
              <a:gd name="connsiteX8" fmla="*/ 1881514 w 2733321"/>
              <a:gd name="connsiteY8" fmla="*/ 871310 h 2065330"/>
              <a:gd name="connsiteX9" fmla="*/ 1970414 w 2733321"/>
              <a:gd name="connsiteY9" fmla="*/ 1976210 h 2065330"/>
              <a:gd name="connsiteX10" fmla="*/ 1538614 w 2733321"/>
              <a:gd name="connsiteY10" fmla="*/ 795110 h 2065330"/>
              <a:gd name="connsiteX11" fmla="*/ 1310014 w 2733321"/>
              <a:gd name="connsiteY11" fmla="*/ 782410 h 2065330"/>
              <a:gd name="connsiteX12" fmla="*/ 1271914 w 2733321"/>
              <a:gd name="connsiteY12" fmla="*/ 2065110 h 2065330"/>
              <a:gd name="connsiteX13" fmla="*/ 903614 w 2733321"/>
              <a:gd name="connsiteY13" fmla="*/ 884010 h 2065330"/>
              <a:gd name="connsiteX14" fmla="*/ 789314 w 2733321"/>
              <a:gd name="connsiteY14" fmla="*/ 655410 h 2065330"/>
              <a:gd name="connsiteX15" fmla="*/ 230514 w 2733321"/>
              <a:gd name="connsiteY15" fmla="*/ 1226910 h 2065330"/>
              <a:gd name="connsiteX16" fmla="*/ 14614 w 2733321"/>
              <a:gd name="connsiteY16" fmla="*/ 947510 h 2065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733321" h="2065330">
                <a:moveTo>
                  <a:pt x="14614" y="947510"/>
                </a:moveTo>
                <a:cubicBezTo>
                  <a:pt x="78114" y="784527"/>
                  <a:pt x="425247" y="329443"/>
                  <a:pt x="611514" y="249010"/>
                </a:cubicBezTo>
                <a:cubicBezTo>
                  <a:pt x="797781" y="168577"/>
                  <a:pt x="981931" y="481843"/>
                  <a:pt x="1132214" y="464910"/>
                </a:cubicBezTo>
                <a:cubicBezTo>
                  <a:pt x="1282497" y="447977"/>
                  <a:pt x="1373514" y="155877"/>
                  <a:pt x="1513214" y="147410"/>
                </a:cubicBezTo>
                <a:cubicBezTo>
                  <a:pt x="1652914" y="138943"/>
                  <a:pt x="1832831" y="428927"/>
                  <a:pt x="1970414" y="414110"/>
                </a:cubicBezTo>
                <a:cubicBezTo>
                  <a:pt x="2107997" y="399293"/>
                  <a:pt x="2211714" y="-182790"/>
                  <a:pt x="2338714" y="58510"/>
                </a:cubicBezTo>
                <a:cubicBezTo>
                  <a:pt x="2465714" y="299810"/>
                  <a:pt x="2751464" y="1732793"/>
                  <a:pt x="2732414" y="1861910"/>
                </a:cubicBezTo>
                <a:cubicBezTo>
                  <a:pt x="2713364" y="1991027"/>
                  <a:pt x="2366231" y="998310"/>
                  <a:pt x="2224414" y="833210"/>
                </a:cubicBezTo>
                <a:cubicBezTo>
                  <a:pt x="2082597" y="668110"/>
                  <a:pt x="1923847" y="680810"/>
                  <a:pt x="1881514" y="871310"/>
                </a:cubicBezTo>
                <a:cubicBezTo>
                  <a:pt x="1839181" y="1061810"/>
                  <a:pt x="2027564" y="1988910"/>
                  <a:pt x="1970414" y="1976210"/>
                </a:cubicBezTo>
                <a:cubicBezTo>
                  <a:pt x="1913264" y="1963510"/>
                  <a:pt x="1648681" y="994077"/>
                  <a:pt x="1538614" y="795110"/>
                </a:cubicBezTo>
                <a:cubicBezTo>
                  <a:pt x="1428547" y="596143"/>
                  <a:pt x="1354464" y="570743"/>
                  <a:pt x="1310014" y="782410"/>
                </a:cubicBezTo>
                <a:cubicBezTo>
                  <a:pt x="1265564" y="994077"/>
                  <a:pt x="1339647" y="2048177"/>
                  <a:pt x="1271914" y="2065110"/>
                </a:cubicBezTo>
                <a:cubicBezTo>
                  <a:pt x="1204181" y="2082043"/>
                  <a:pt x="984047" y="1118960"/>
                  <a:pt x="903614" y="884010"/>
                </a:cubicBezTo>
                <a:cubicBezTo>
                  <a:pt x="823181" y="649060"/>
                  <a:pt x="901497" y="598260"/>
                  <a:pt x="789314" y="655410"/>
                </a:cubicBezTo>
                <a:cubicBezTo>
                  <a:pt x="677131" y="712560"/>
                  <a:pt x="353281" y="1182460"/>
                  <a:pt x="230514" y="1226910"/>
                </a:cubicBezTo>
                <a:cubicBezTo>
                  <a:pt x="107747" y="1271360"/>
                  <a:pt x="-48886" y="1110493"/>
                  <a:pt x="14614" y="947510"/>
                </a:cubicBezTo>
                <a:close/>
              </a:path>
            </a:pathLst>
          </a:cu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A0BDC545-F5AD-AC4F-B471-2A3CD7C3EEE9}"/>
              </a:ext>
            </a:extLst>
          </p:cNvPr>
          <p:cNvSpPr/>
          <p:nvPr/>
        </p:nvSpPr>
        <p:spPr>
          <a:xfrm>
            <a:off x="5499100" y="3865790"/>
            <a:ext cx="1879600" cy="1849210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>
            <a:extLst>
              <a:ext uri="{FF2B5EF4-FFF2-40B4-BE49-F238E27FC236}">
                <a16:creationId xmlns:a16="http://schemas.microsoft.com/office/drawing/2014/main" id="{03642AC8-50AD-4A4E-96E6-C1C1CA018997}"/>
              </a:ext>
            </a:extLst>
          </p:cNvPr>
          <p:cNvSpPr/>
          <p:nvPr/>
        </p:nvSpPr>
        <p:spPr>
          <a:xfrm>
            <a:off x="7759279" y="1863574"/>
            <a:ext cx="1390243" cy="3961746"/>
          </a:xfrm>
          <a:custGeom>
            <a:avLst/>
            <a:gdLst>
              <a:gd name="connsiteX0" fmla="*/ 152821 w 1390243"/>
              <a:gd name="connsiteY0" fmla="*/ 282726 h 3961746"/>
              <a:gd name="connsiteX1" fmla="*/ 51221 w 1390243"/>
              <a:gd name="connsiteY1" fmla="*/ 2975126 h 3961746"/>
              <a:gd name="connsiteX2" fmla="*/ 76621 w 1390243"/>
              <a:gd name="connsiteY2" fmla="*/ 3864126 h 3961746"/>
              <a:gd name="connsiteX3" fmla="*/ 940221 w 1390243"/>
              <a:gd name="connsiteY3" fmla="*/ 3826026 h 3961746"/>
              <a:gd name="connsiteX4" fmla="*/ 1384721 w 1390243"/>
              <a:gd name="connsiteY4" fmla="*/ 2860826 h 3961746"/>
              <a:gd name="connsiteX5" fmla="*/ 1143421 w 1390243"/>
              <a:gd name="connsiteY5" fmla="*/ 3038626 h 3961746"/>
              <a:gd name="connsiteX6" fmla="*/ 495721 w 1390243"/>
              <a:gd name="connsiteY6" fmla="*/ 3572026 h 3961746"/>
              <a:gd name="connsiteX7" fmla="*/ 356021 w 1390243"/>
              <a:gd name="connsiteY7" fmla="*/ 1946426 h 3961746"/>
              <a:gd name="connsiteX8" fmla="*/ 330621 w 1390243"/>
              <a:gd name="connsiteY8" fmla="*/ 1209826 h 3961746"/>
              <a:gd name="connsiteX9" fmla="*/ 991021 w 1390243"/>
              <a:gd name="connsiteY9" fmla="*/ 1171726 h 3961746"/>
              <a:gd name="connsiteX10" fmla="*/ 991021 w 1390243"/>
              <a:gd name="connsiteY10" fmla="*/ 981226 h 3961746"/>
              <a:gd name="connsiteX11" fmla="*/ 368721 w 1390243"/>
              <a:gd name="connsiteY11" fmla="*/ 930426 h 3961746"/>
              <a:gd name="connsiteX12" fmla="*/ 343321 w 1390243"/>
              <a:gd name="connsiteY12" fmla="*/ 155726 h 3961746"/>
              <a:gd name="connsiteX13" fmla="*/ 152821 w 1390243"/>
              <a:gd name="connsiteY13" fmla="*/ 282726 h 3961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390243" h="3961746">
                <a:moveTo>
                  <a:pt x="152821" y="282726"/>
                </a:moveTo>
                <a:cubicBezTo>
                  <a:pt x="104138" y="752626"/>
                  <a:pt x="63921" y="2378226"/>
                  <a:pt x="51221" y="2975126"/>
                </a:cubicBezTo>
                <a:cubicBezTo>
                  <a:pt x="38521" y="3572026"/>
                  <a:pt x="-71546" y="3722309"/>
                  <a:pt x="76621" y="3864126"/>
                </a:cubicBezTo>
                <a:cubicBezTo>
                  <a:pt x="224788" y="4005943"/>
                  <a:pt x="722204" y="3993243"/>
                  <a:pt x="940221" y="3826026"/>
                </a:cubicBezTo>
                <a:cubicBezTo>
                  <a:pt x="1158238" y="3658809"/>
                  <a:pt x="1350854" y="2992059"/>
                  <a:pt x="1384721" y="2860826"/>
                </a:cubicBezTo>
                <a:cubicBezTo>
                  <a:pt x="1418588" y="2729593"/>
                  <a:pt x="1291588" y="2920093"/>
                  <a:pt x="1143421" y="3038626"/>
                </a:cubicBezTo>
                <a:cubicBezTo>
                  <a:pt x="995254" y="3157159"/>
                  <a:pt x="626954" y="3754059"/>
                  <a:pt x="495721" y="3572026"/>
                </a:cubicBezTo>
                <a:cubicBezTo>
                  <a:pt x="364488" y="3389993"/>
                  <a:pt x="383538" y="2340126"/>
                  <a:pt x="356021" y="1946426"/>
                </a:cubicBezTo>
                <a:cubicBezTo>
                  <a:pt x="328504" y="1552726"/>
                  <a:pt x="224788" y="1338943"/>
                  <a:pt x="330621" y="1209826"/>
                </a:cubicBezTo>
                <a:cubicBezTo>
                  <a:pt x="436454" y="1080709"/>
                  <a:pt x="880954" y="1209826"/>
                  <a:pt x="991021" y="1171726"/>
                </a:cubicBezTo>
                <a:cubicBezTo>
                  <a:pt x="1101088" y="1133626"/>
                  <a:pt x="1094738" y="1021443"/>
                  <a:pt x="991021" y="981226"/>
                </a:cubicBezTo>
                <a:cubicBezTo>
                  <a:pt x="887304" y="941009"/>
                  <a:pt x="476671" y="1068009"/>
                  <a:pt x="368721" y="930426"/>
                </a:cubicBezTo>
                <a:cubicBezTo>
                  <a:pt x="260771" y="792843"/>
                  <a:pt x="379304" y="265793"/>
                  <a:pt x="343321" y="155726"/>
                </a:cubicBezTo>
                <a:cubicBezTo>
                  <a:pt x="307338" y="45659"/>
                  <a:pt x="201504" y="-187174"/>
                  <a:pt x="152821" y="282726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>
            <a:extLst>
              <a:ext uri="{FF2B5EF4-FFF2-40B4-BE49-F238E27FC236}">
                <a16:creationId xmlns:a16="http://schemas.microsoft.com/office/drawing/2014/main" id="{DC144CB4-1A6A-0140-84D5-756FC6C53B5D}"/>
              </a:ext>
            </a:extLst>
          </p:cNvPr>
          <p:cNvSpPr/>
          <p:nvPr/>
        </p:nvSpPr>
        <p:spPr>
          <a:xfrm>
            <a:off x="9492014" y="4006506"/>
            <a:ext cx="1288241" cy="1783898"/>
          </a:xfrm>
          <a:custGeom>
            <a:avLst/>
            <a:gdLst>
              <a:gd name="connsiteX0" fmla="*/ 996128 w 1288241"/>
              <a:gd name="connsiteY0" fmla="*/ 102375 h 1783898"/>
              <a:gd name="connsiteX1" fmla="*/ 399228 w 1288241"/>
              <a:gd name="connsiteY1" fmla="*/ 38875 h 1783898"/>
              <a:gd name="connsiteX2" fmla="*/ 43628 w 1288241"/>
              <a:gd name="connsiteY2" fmla="*/ 623075 h 1783898"/>
              <a:gd name="connsiteX3" fmla="*/ 691328 w 1288241"/>
              <a:gd name="connsiteY3" fmla="*/ 902475 h 1783898"/>
              <a:gd name="connsiteX4" fmla="*/ 970728 w 1288241"/>
              <a:gd name="connsiteY4" fmla="*/ 1207275 h 1783898"/>
              <a:gd name="connsiteX5" fmla="*/ 284928 w 1288241"/>
              <a:gd name="connsiteY5" fmla="*/ 1473975 h 1783898"/>
              <a:gd name="connsiteX6" fmla="*/ 69028 w 1288241"/>
              <a:gd name="connsiteY6" fmla="*/ 1346975 h 1783898"/>
              <a:gd name="connsiteX7" fmla="*/ 69028 w 1288241"/>
              <a:gd name="connsiteY7" fmla="*/ 1664475 h 1783898"/>
              <a:gd name="connsiteX8" fmla="*/ 881828 w 1288241"/>
              <a:gd name="connsiteY8" fmla="*/ 1753375 h 1783898"/>
              <a:gd name="connsiteX9" fmla="*/ 1288228 w 1288241"/>
              <a:gd name="connsiteY9" fmla="*/ 1169175 h 1783898"/>
              <a:gd name="connsiteX10" fmla="*/ 894528 w 1288241"/>
              <a:gd name="connsiteY10" fmla="*/ 699275 h 1783898"/>
              <a:gd name="connsiteX11" fmla="*/ 424628 w 1288241"/>
              <a:gd name="connsiteY11" fmla="*/ 445275 h 1783898"/>
              <a:gd name="connsiteX12" fmla="*/ 742128 w 1288241"/>
              <a:gd name="connsiteY12" fmla="*/ 356375 h 1783898"/>
              <a:gd name="connsiteX13" fmla="*/ 1085028 w 1288241"/>
              <a:gd name="connsiteY13" fmla="*/ 369075 h 1783898"/>
              <a:gd name="connsiteX14" fmla="*/ 932628 w 1288241"/>
              <a:gd name="connsiteY14" fmla="*/ 89675 h 178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288241" h="1783898">
                <a:moveTo>
                  <a:pt x="996128" y="102375"/>
                </a:moveTo>
                <a:cubicBezTo>
                  <a:pt x="777053" y="27233"/>
                  <a:pt x="557978" y="-47908"/>
                  <a:pt x="399228" y="38875"/>
                </a:cubicBezTo>
                <a:cubicBezTo>
                  <a:pt x="240478" y="125658"/>
                  <a:pt x="-5055" y="479142"/>
                  <a:pt x="43628" y="623075"/>
                </a:cubicBezTo>
                <a:cubicBezTo>
                  <a:pt x="92311" y="767008"/>
                  <a:pt x="536811" y="805108"/>
                  <a:pt x="691328" y="902475"/>
                </a:cubicBezTo>
                <a:cubicBezTo>
                  <a:pt x="845845" y="999842"/>
                  <a:pt x="1038461" y="1112025"/>
                  <a:pt x="970728" y="1207275"/>
                </a:cubicBezTo>
                <a:cubicBezTo>
                  <a:pt x="902995" y="1302525"/>
                  <a:pt x="435211" y="1450692"/>
                  <a:pt x="284928" y="1473975"/>
                </a:cubicBezTo>
                <a:cubicBezTo>
                  <a:pt x="134645" y="1497258"/>
                  <a:pt x="105011" y="1315225"/>
                  <a:pt x="69028" y="1346975"/>
                </a:cubicBezTo>
                <a:cubicBezTo>
                  <a:pt x="33045" y="1378725"/>
                  <a:pt x="-66439" y="1596742"/>
                  <a:pt x="69028" y="1664475"/>
                </a:cubicBezTo>
                <a:cubicBezTo>
                  <a:pt x="204495" y="1732208"/>
                  <a:pt x="678628" y="1835925"/>
                  <a:pt x="881828" y="1753375"/>
                </a:cubicBezTo>
                <a:cubicBezTo>
                  <a:pt x="1085028" y="1670825"/>
                  <a:pt x="1286111" y="1344858"/>
                  <a:pt x="1288228" y="1169175"/>
                </a:cubicBezTo>
                <a:cubicBezTo>
                  <a:pt x="1290345" y="993492"/>
                  <a:pt x="1038461" y="819925"/>
                  <a:pt x="894528" y="699275"/>
                </a:cubicBezTo>
                <a:cubicBezTo>
                  <a:pt x="750595" y="578625"/>
                  <a:pt x="450028" y="502425"/>
                  <a:pt x="424628" y="445275"/>
                </a:cubicBezTo>
                <a:cubicBezTo>
                  <a:pt x="399228" y="388125"/>
                  <a:pt x="632061" y="369075"/>
                  <a:pt x="742128" y="356375"/>
                </a:cubicBezTo>
                <a:cubicBezTo>
                  <a:pt x="852195" y="343675"/>
                  <a:pt x="1053278" y="413525"/>
                  <a:pt x="1085028" y="369075"/>
                </a:cubicBezTo>
                <a:cubicBezTo>
                  <a:pt x="1116778" y="324625"/>
                  <a:pt x="1024703" y="207150"/>
                  <a:pt x="932628" y="89675"/>
                </a:cubicBezTo>
              </a:path>
            </a:pathLst>
          </a:cu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>
            <a:extLst>
              <a:ext uri="{FF2B5EF4-FFF2-40B4-BE49-F238E27FC236}">
                <a16:creationId xmlns:a16="http://schemas.microsoft.com/office/drawing/2014/main" id="{C12B392B-E133-E647-9BCB-675ACFE7336F}"/>
              </a:ext>
            </a:extLst>
          </p:cNvPr>
          <p:cNvSpPr/>
          <p:nvPr/>
        </p:nvSpPr>
        <p:spPr>
          <a:xfrm>
            <a:off x="2073758" y="1720950"/>
            <a:ext cx="663201" cy="296401"/>
          </a:xfrm>
          <a:custGeom>
            <a:avLst/>
            <a:gdLst>
              <a:gd name="connsiteX0" fmla="*/ 21742 w 663201"/>
              <a:gd name="connsiteY0" fmla="*/ 260250 h 296401"/>
              <a:gd name="connsiteX1" fmla="*/ 174142 w 663201"/>
              <a:gd name="connsiteY1" fmla="*/ 18950 h 296401"/>
              <a:gd name="connsiteX2" fmla="*/ 542442 w 663201"/>
              <a:gd name="connsiteY2" fmla="*/ 44350 h 296401"/>
              <a:gd name="connsiteX3" fmla="*/ 631342 w 663201"/>
              <a:gd name="connsiteY3" fmla="*/ 272950 h 296401"/>
              <a:gd name="connsiteX4" fmla="*/ 21742 w 663201"/>
              <a:gd name="connsiteY4" fmla="*/ 260250 h 296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3201" h="296401">
                <a:moveTo>
                  <a:pt x="21742" y="260250"/>
                </a:moveTo>
                <a:cubicBezTo>
                  <a:pt x="-54458" y="217917"/>
                  <a:pt x="87359" y="54933"/>
                  <a:pt x="174142" y="18950"/>
                </a:cubicBezTo>
                <a:cubicBezTo>
                  <a:pt x="260925" y="-17033"/>
                  <a:pt x="466242" y="2017"/>
                  <a:pt x="542442" y="44350"/>
                </a:cubicBezTo>
                <a:cubicBezTo>
                  <a:pt x="618642" y="86683"/>
                  <a:pt x="713892" y="236967"/>
                  <a:pt x="631342" y="272950"/>
                </a:cubicBezTo>
                <a:cubicBezTo>
                  <a:pt x="548792" y="308933"/>
                  <a:pt x="97942" y="302583"/>
                  <a:pt x="21742" y="26025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D038DBCA-868E-8C41-B9B4-41728AAB9115}"/>
              </a:ext>
            </a:extLst>
          </p:cNvPr>
          <p:cNvSpPr/>
          <p:nvPr/>
        </p:nvSpPr>
        <p:spPr>
          <a:xfrm>
            <a:off x="6057900" y="4290901"/>
            <a:ext cx="1079500" cy="99229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850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6D9839FE-7202-E945-AEDC-8AA81FEEBACC}"/>
              </a:ext>
            </a:extLst>
          </p:cNvPr>
          <p:cNvSpPr txBox="1"/>
          <p:nvPr/>
        </p:nvSpPr>
        <p:spPr>
          <a:xfrm>
            <a:off x="751099" y="44902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B94618C-A009-2B40-B7C3-6E8A624ED150}"/>
              </a:ext>
            </a:extLst>
          </p:cNvPr>
          <p:cNvSpPr txBox="1"/>
          <p:nvPr/>
        </p:nvSpPr>
        <p:spPr>
          <a:xfrm>
            <a:off x="2464152" y="2354297"/>
            <a:ext cx="20765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jar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CC30378-7E4C-B84E-A78B-1DB1D7F290BB}"/>
              </a:ext>
            </a:extLst>
          </p:cNvPr>
          <p:cNvSpPr txBox="1"/>
          <p:nvPr/>
        </p:nvSpPr>
        <p:spPr>
          <a:xfrm>
            <a:off x="480252" y="235429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B0F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6D2D205E-522B-E649-9F92-0ECA96BBDCC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848" y="850605"/>
            <a:ext cx="4638574" cy="4976037"/>
          </a:xfrm>
          <a:prstGeom prst="rect">
            <a:avLst/>
          </a:prstGeom>
        </p:spPr>
      </p:pic>
      <p:sp>
        <p:nvSpPr>
          <p:cNvPr id="13" name="Forme libre 12">
            <a:extLst>
              <a:ext uri="{FF2B5EF4-FFF2-40B4-BE49-F238E27FC236}">
                <a16:creationId xmlns:a16="http://schemas.microsoft.com/office/drawing/2014/main" id="{A91B8BB7-2D9C-0B41-9665-99A6BBC75576}"/>
              </a:ext>
            </a:extLst>
          </p:cNvPr>
          <p:cNvSpPr/>
          <p:nvPr/>
        </p:nvSpPr>
        <p:spPr>
          <a:xfrm>
            <a:off x="7835600" y="2830385"/>
            <a:ext cx="1619955" cy="1637563"/>
          </a:xfrm>
          <a:custGeom>
            <a:avLst/>
            <a:gdLst>
              <a:gd name="connsiteX0" fmla="*/ 495600 w 1619955"/>
              <a:gd name="connsiteY0" fmla="*/ 36640 h 1637563"/>
              <a:gd name="connsiteX1" fmla="*/ 263825 w 1619955"/>
              <a:gd name="connsiteY1" fmla="*/ 1715 h 1637563"/>
              <a:gd name="connsiteX2" fmla="*/ 73325 w 1619955"/>
              <a:gd name="connsiteY2" fmla="*/ 90615 h 1637563"/>
              <a:gd name="connsiteX3" fmla="*/ 300 w 1619955"/>
              <a:gd name="connsiteY3" fmla="*/ 243015 h 1637563"/>
              <a:gd name="connsiteX4" fmla="*/ 54275 w 1619955"/>
              <a:gd name="connsiteY4" fmla="*/ 414465 h 1637563"/>
              <a:gd name="connsiteX5" fmla="*/ 209850 w 1619955"/>
              <a:gd name="connsiteY5" fmla="*/ 620840 h 1637563"/>
              <a:gd name="connsiteX6" fmla="*/ 619425 w 1619955"/>
              <a:gd name="connsiteY6" fmla="*/ 839915 h 1637563"/>
              <a:gd name="connsiteX7" fmla="*/ 940100 w 1619955"/>
              <a:gd name="connsiteY7" fmla="*/ 976440 h 1637563"/>
              <a:gd name="connsiteX8" fmla="*/ 1156000 w 1619955"/>
              <a:gd name="connsiteY8" fmla="*/ 1078040 h 1637563"/>
              <a:gd name="connsiteX9" fmla="*/ 1244900 w 1619955"/>
              <a:gd name="connsiteY9" fmla="*/ 1274890 h 1637563"/>
              <a:gd name="connsiteX10" fmla="*/ 1105200 w 1619955"/>
              <a:gd name="connsiteY10" fmla="*/ 1405065 h 1637563"/>
              <a:gd name="connsiteX11" fmla="*/ 790875 w 1619955"/>
              <a:gd name="connsiteY11" fmla="*/ 1357440 h 1637563"/>
              <a:gd name="connsiteX12" fmla="*/ 590850 w 1619955"/>
              <a:gd name="connsiteY12" fmla="*/ 1300290 h 1637563"/>
              <a:gd name="connsiteX13" fmla="*/ 467025 w 1619955"/>
              <a:gd name="connsiteY13" fmla="*/ 1370140 h 1637563"/>
              <a:gd name="connsiteX14" fmla="*/ 552750 w 1619955"/>
              <a:gd name="connsiteY14" fmla="*/ 1481265 h 1637563"/>
              <a:gd name="connsiteX15" fmla="*/ 921050 w 1619955"/>
              <a:gd name="connsiteY15" fmla="*/ 1617790 h 1637563"/>
              <a:gd name="connsiteX16" fmla="*/ 1079800 w 1619955"/>
              <a:gd name="connsiteY16" fmla="*/ 1636840 h 1637563"/>
              <a:gd name="connsiteX17" fmla="*/ 1400475 w 1619955"/>
              <a:gd name="connsiteY17" fmla="*/ 1624140 h 1637563"/>
              <a:gd name="connsiteX18" fmla="*/ 1530650 w 1619955"/>
              <a:gd name="connsiteY18" fmla="*/ 1541590 h 1637563"/>
              <a:gd name="connsiteX19" fmla="*/ 1619550 w 1619955"/>
              <a:gd name="connsiteY19" fmla="*/ 1243140 h 1637563"/>
              <a:gd name="connsiteX20" fmla="*/ 1495725 w 1619955"/>
              <a:gd name="connsiteY20" fmla="*/ 1078040 h 1637563"/>
              <a:gd name="connsiteX21" fmla="*/ 1159175 w 1619955"/>
              <a:gd name="connsiteY21" fmla="*/ 935165 h 1637563"/>
              <a:gd name="connsiteX22" fmla="*/ 571800 w 1619955"/>
              <a:gd name="connsiteY22" fmla="*/ 633540 h 1637563"/>
              <a:gd name="connsiteX23" fmla="*/ 267000 w 1619955"/>
              <a:gd name="connsiteY23" fmla="*/ 458915 h 1637563"/>
              <a:gd name="connsiteX24" fmla="*/ 149525 w 1619955"/>
              <a:gd name="connsiteY24" fmla="*/ 303340 h 1637563"/>
              <a:gd name="connsiteX25" fmla="*/ 279700 w 1619955"/>
              <a:gd name="connsiteY25" fmla="*/ 182690 h 1637563"/>
              <a:gd name="connsiteX26" fmla="*/ 549575 w 1619955"/>
              <a:gd name="connsiteY26" fmla="*/ 128715 h 1637563"/>
              <a:gd name="connsiteX27" fmla="*/ 708325 w 1619955"/>
              <a:gd name="connsiteY27" fmla="*/ 154115 h 1637563"/>
              <a:gd name="connsiteX28" fmla="*/ 749600 w 1619955"/>
              <a:gd name="connsiteY28" fmla="*/ 93790 h 1637563"/>
              <a:gd name="connsiteX29" fmla="*/ 495600 w 1619955"/>
              <a:gd name="connsiteY29" fmla="*/ 36640 h 1637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619955" h="1637563">
                <a:moveTo>
                  <a:pt x="495600" y="36640"/>
                </a:moveTo>
                <a:cubicBezTo>
                  <a:pt x="414637" y="21294"/>
                  <a:pt x="334204" y="-7281"/>
                  <a:pt x="263825" y="1715"/>
                </a:cubicBezTo>
                <a:cubicBezTo>
                  <a:pt x="193446" y="10711"/>
                  <a:pt x="117246" y="50398"/>
                  <a:pt x="73325" y="90615"/>
                </a:cubicBezTo>
                <a:cubicBezTo>
                  <a:pt x="29404" y="130832"/>
                  <a:pt x="3475" y="189040"/>
                  <a:pt x="300" y="243015"/>
                </a:cubicBezTo>
                <a:cubicBezTo>
                  <a:pt x="-2875" y="296990"/>
                  <a:pt x="19350" y="351494"/>
                  <a:pt x="54275" y="414465"/>
                </a:cubicBezTo>
                <a:cubicBezTo>
                  <a:pt x="89200" y="477436"/>
                  <a:pt x="115658" y="549932"/>
                  <a:pt x="209850" y="620840"/>
                </a:cubicBezTo>
                <a:cubicBezTo>
                  <a:pt x="304042" y="691748"/>
                  <a:pt x="497717" y="780648"/>
                  <a:pt x="619425" y="839915"/>
                </a:cubicBezTo>
                <a:cubicBezTo>
                  <a:pt x="741133" y="899182"/>
                  <a:pt x="850671" y="936752"/>
                  <a:pt x="940100" y="976440"/>
                </a:cubicBezTo>
                <a:cubicBezTo>
                  <a:pt x="1029529" y="1016128"/>
                  <a:pt x="1105200" y="1028298"/>
                  <a:pt x="1156000" y="1078040"/>
                </a:cubicBezTo>
                <a:cubicBezTo>
                  <a:pt x="1206800" y="1127782"/>
                  <a:pt x="1253367" y="1220386"/>
                  <a:pt x="1244900" y="1274890"/>
                </a:cubicBezTo>
                <a:cubicBezTo>
                  <a:pt x="1236433" y="1329394"/>
                  <a:pt x="1180871" y="1391307"/>
                  <a:pt x="1105200" y="1405065"/>
                </a:cubicBezTo>
                <a:cubicBezTo>
                  <a:pt x="1029529" y="1418823"/>
                  <a:pt x="876600" y="1374902"/>
                  <a:pt x="790875" y="1357440"/>
                </a:cubicBezTo>
                <a:cubicBezTo>
                  <a:pt x="705150" y="1339978"/>
                  <a:pt x="644825" y="1298173"/>
                  <a:pt x="590850" y="1300290"/>
                </a:cubicBezTo>
                <a:cubicBezTo>
                  <a:pt x="536875" y="1302407"/>
                  <a:pt x="473375" y="1339978"/>
                  <a:pt x="467025" y="1370140"/>
                </a:cubicBezTo>
                <a:cubicBezTo>
                  <a:pt x="460675" y="1400302"/>
                  <a:pt x="477079" y="1439990"/>
                  <a:pt x="552750" y="1481265"/>
                </a:cubicBezTo>
                <a:cubicBezTo>
                  <a:pt x="628421" y="1522540"/>
                  <a:pt x="833208" y="1591861"/>
                  <a:pt x="921050" y="1617790"/>
                </a:cubicBezTo>
                <a:cubicBezTo>
                  <a:pt x="1008892" y="1643719"/>
                  <a:pt x="999896" y="1635782"/>
                  <a:pt x="1079800" y="1636840"/>
                </a:cubicBezTo>
                <a:cubicBezTo>
                  <a:pt x="1159704" y="1637898"/>
                  <a:pt x="1325333" y="1640015"/>
                  <a:pt x="1400475" y="1624140"/>
                </a:cubicBezTo>
                <a:cubicBezTo>
                  <a:pt x="1475617" y="1608265"/>
                  <a:pt x="1494138" y="1605090"/>
                  <a:pt x="1530650" y="1541590"/>
                </a:cubicBezTo>
                <a:cubicBezTo>
                  <a:pt x="1567162" y="1478090"/>
                  <a:pt x="1625371" y="1320398"/>
                  <a:pt x="1619550" y="1243140"/>
                </a:cubicBezTo>
                <a:cubicBezTo>
                  <a:pt x="1613729" y="1165882"/>
                  <a:pt x="1572454" y="1129369"/>
                  <a:pt x="1495725" y="1078040"/>
                </a:cubicBezTo>
                <a:cubicBezTo>
                  <a:pt x="1418996" y="1026711"/>
                  <a:pt x="1313163" y="1009248"/>
                  <a:pt x="1159175" y="935165"/>
                </a:cubicBezTo>
                <a:cubicBezTo>
                  <a:pt x="1005187" y="861082"/>
                  <a:pt x="720496" y="712915"/>
                  <a:pt x="571800" y="633540"/>
                </a:cubicBezTo>
                <a:cubicBezTo>
                  <a:pt x="423104" y="554165"/>
                  <a:pt x="337379" y="513948"/>
                  <a:pt x="267000" y="458915"/>
                </a:cubicBezTo>
                <a:cubicBezTo>
                  <a:pt x="196621" y="403882"/>
                  <a:pt x="147408" y="349377"/>
                  <a:pt x="149525" y="303340"/>
                </a:cubicBezTo>
                <a:cubicBezTo>
                  <a:pt x="151642" y="257303"/>
                  <a:pt x="213025" y="211794"/>
                  <a:pt x="279700" y="182690"/>
                </a:cubicBezTo>
                <a:cubicBezTo>
                  <a:pt x="346375" y="153586"/>
                  <a:pt x="478137" y="133478"/>
                  <a:pt x="549575" y="128715"/>
                </a:cubicBezTo>
                <a:cubicBezTo>
                  <a:pt x="621013" y="123953"/>
                  <a:pt x="674988" y="159936"/>
                  <a:pt x="708325" y="154115"/>
                </a:cubicBezTo>
                <a:cubicBezTo>
                  <a:pt x="741662" y="148294"/>
                  <a:pt x="787171" y="114957"/>
                  <a:pt x="749600" y="93790"/>
                </a:cubicBezTo>
                <a:cubicBezTo>
                  <a:pt x="712029" y="72623"/>
                  <a:pt x="576563" y="51986"/>
                  <a:pt x="495600" y="36640"/>
                </a:cubicBezTo>
                <a:close/>
              </a:path>
            </a:pathLst>
          </a:custGeom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8380147-83E8-C54F-9AD6-B769862E72BF}"/>
              </a:ext>
            </a:extLst>
          </p:cNvPr>
          <p:cNvSpPr/>
          <p:nvPr/>
        </p:nvSpPr>
        <p:spPr>
          <a:xfrm>
            <a:off x="4308354" y="2354297"/>
            <a:ext cx="2006246" cy="21136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82EAC39A-9B7C-8047-9534-F0B149E96B19}"/>
              </a:ext>
            </a:extLst>
          </p:cNvPr>
          <p:cNvSpPr txBox="1"/>
          <p:nvPr/>
        </p:nvSpPr>
        <p:spPr>
          <a:xfrm>
            <a:off x="4071799" y="235429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chemeClr val="bg2">
                    <a:lumMod val="75000"/>
                  </a:schemeClr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4047315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-4.44444E-6 C -0.02968 -0.00625 -0.05924 -0.0125 -0.10598 -0.01921 C -0.15299 -0.02615 -0.21705 -0.03379 -0.28098 -0.0412 " pathEditMode="relative" rAng="0" ptsTypes="A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49" y="-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3" grpId="0" animBg="1"/>
      <p:bldP spid="13" grpId="1" animBg="1"/>
      <p:bldP spid="14" grpId="0" animBg="1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7AF072C9-8069-6742-99B7-5FACF66FE782}"/>
              </a:ext>
            </a:extLst>
          </p:cNvPr>
          <p:cNvSpPr txBox="1"/>
          <p:nvPr/>
        </p:nvSpPr>
        <p:spPr>
          <a:xfrm>
            <a:off x="1922458" y="44902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D9839FE-7202-E945-AEDC-8AA81FEEBACC}"/>
              </a:ext>
            </a:extLst>
          </p:cNvPr>
          <p:cNvSpPr txBox="1"/>
          <p:nvPr/>
        </p:nvSpPr>
        <p:spPr>
          <a:xfrm>
            <a:off x="751099" y="44902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F2ADD87-C017-0441-9B32-E9873D1F8A4D}"/>
              </a:ext>
            </a:extLst>
          </p:cNvPr>
          <p:cNvSpPr txBox="1"/>
          <p:nvPr/>
        </p:nvSpPr>
        <p:spPr>
          <a:xfrm>
            <a:off x="4110252" y="235429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B94618C-A009-2B40-B7C3-6E8A624ED150}"/>
              </a:ext>
            </a:extLst>
          </p:cNvPr>
          <p:cNvSpPr txBox="1"/>
          <p:nvPr/>
        </p:nvSpPr>
        <p:spPr>
          <a:xfrm>
            <a:off x="2464152" y="2354297"/>
            <a:ext cx="20765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jar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D77F33A-F957-8F4E-9C6E-9996CCCCEC5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405" y="929039"/>
            <a:ext cx="3434122" cy="4876016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1CC30378-7E4C-B84E-A78B-1DB1D7F290BB}"/>
              </a:ext>
            </a:extLst>
          </p:cNvPr>
          <p:cNvSpPr txBox="1"/>
          <p:nvPr/>
        </p:nvSpPr>
        <p:spPr>
          <a:xfrm>
            <a:off x="480252" y="235429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FF888C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0AE562F-CB08-1C47-86E2-A840BBF45523}"/>
              </a:ext>
            </a:extLst>
          </p:cNvPr>
          <p:cNvSpPr txBox="1"/>
          <p:nvPr/>
        </p:nvSpPr>
        <p:spPr>
          <a:xfrm>
            <a:off x="4610872" y="235429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FF888C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2221516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6231511-AAE5-894D-8900-2271EBF9BE61}"/>
              </a:ext>
            </a:extLst>
          </p:cNvPr>
          <p:cNvSpPr txBox="1"/>
          <p:nvPr/>
        </p:nvSpPr>
        <p:spPr>
          <a:xfrm>
            <a:off x="501517" y="100191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CF369C8-B2D2-4D4B-BE3F-5EB4828B5330}"/>
              </a:ext>
            </a:extLst>
          </p:cNvPr>
          <p:cNvSpPr txBox="1"/>
          <p:nvPr/>
        </p:nvSpPr>
        <p:spPr>
          <a:xfrm>
            <a:off x="2485416" y="3311226"/>
            <a:ext cx="20765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ju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D5A0D59-9104-0440-9F28-BB73E2B649F0}"/>
              </a:ext>
            </a:extLst>
          </p:cNvPr>
          <p:cNvSpPr txBox="1"/>
          <p:nvPr/>
        </p:nvSpPr>
        <p:spPr>
          <a:xfrm>
            <a:off x="501517" y="331122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B0F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AD5BAE6-4E16-CA4A-9BC8-21487E41167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442" y="275631"/>
            <a:ext cx="1767958" cy="6071191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BC57BFE1-B57E-4648-9B0A-D365FE60A5E3}"/>
              </a:ext>
            </a:extLst>
          </p:cNvPr>
          <p:cNvSpPr txBox="1"/>
          <p:nvPr/>
        </p:nvSpPr>
        <p:spPr>
          <a:xfrm>
            <a:off x="8881715" y="4880886"/>
            <a:ext cx="856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chemeClr val="bg2">
                    <a:lumMod val="75000"/>
                  </a:schemeClr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2158066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59259E-6 L -0.43229 -0.2298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15" y="-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0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3">
            <a:extLst>
              <a:ext uri="{FF2B5EF4-FFF2-40B4-BE49-F238E27FC236}">
                <a16:creationId xmlns:a16="http://schemas.microsoft.com/office/drawing/2014/main" id="{DA8928A0-6644-5243-B545-884B83CB946A}"/>
              </a:ext>
            </a:extLst>
          </p:cNvPr>
          <p:cNvSpPr/>
          <p:nvPr/>
        </p:nvSpPr>
        <p:spPr>
          <a:xfrm>
            <a:off x="1509591" y="417200"/>
            <a:ext cx="1163626" cy="2076288"/>
          </a:xfrm>
          <a:custGeom>
            <a:avLst/>
            <a:gdLst>
              <a:gd name="connsiteX0" fmla="*/ 127823 w 1163626"/>
              <a:gd name="connsiteY0" fmla="*/ 518465 h 2076288"/>
              <a:gd name="connsiteX1" fmla="*/ 85293 w 1163626"/>
              <a:gd name="connsiteY1" fmla="*/ 1921963 h 2076288"/>
              <a:gd name="connsiteX2" fmla="*/ 1106018 w 1163626"/>
              <a:gd name="connsiteY2" fmla="*/ 2028288 h 2076288"/>
              <a:gd name="connsiteX3" fmla="*/ 957162 w 1163626"/>
              <a:gd name="connsiteY3" fmla="*/ 1815637 h 2076288"/>
              <a:gd name="connsiteX4" fmla="*/ 297944 w 1163626"/>
              <a:gd name="connsiteY4" fmla="*/ 1645516 h 2076288"/>
              <a:gd name="connsiteX5" fmla="*/ 659451 w 1163626"/>
              <a:gd name="connsiteY5" fmla="*/ 178223 h 2076288"/>
              <a:gd name="connsiteX6" fmla="*/ 170353 w 1163626"/>
              <a:gd name="connsiteY6" fmla="*/ 71898 h 2076288"/>
              <a:gd name="connsiteX7" fmla="*/ 149088 w 1163626"/>
              <a:gd name="connsiteY7" fmla="*/ 603526 h 2076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63626" h="2076288">
                <a:moveTo>
                  <a:pt x="127823" y="518465"/>
                </a:moveTo>
                <a:cubicBezTo>
                  <a:pt x="25042" y="1094395"/>
                  <a:pt x="-77739" y="1670326"/>
                  <a:pt x="85293" y="1921963"/>
                </a:cubicBezTo>
                <a:cubicBezTo>
                  <a:pt x="248325" y="2173600"/>
                  <a:pt x="960707" y="2046009"/>
                  <a:pt x="1106018" y="2028288"/>
                </a:cubicBezTo>
                <a:cubicBezTo>
                  <a:pt x="1251329" y="2010567"/>
                  <a:pt x="1091841" y="1879432"/>
                  <a:pt x="957162" y="1815637"/>
                </a:cubicBezTo>
                <a:cubicBezTo>
                  <a:pt x="822483" y="1751842"/>
                  <a:pt x="347563" y="1918418"/>
                  <a:pt x="297944" y="1645516"/>
                </a:cubicBezTo>
                <a:cubicBezTo>
                  <a:pt x="248326" y="1372614"/>
                  <a:pt x="680716" y="440493"/>
                  <a:pt x="659451" y="178223"/>
                </a:cubicBezTo>
                <a:cubicBezTo>
                  <a:pt x="638186" y="-84047"/>
                  <a:pt x="255414" y="1014"/>
                  <a:pt x="170353" y="71898"/>
                </a:cubicBezTo>
                <a:cubicBezTo>
                  <a:pt x="85292" y="142782"/>
                  <a:pt x="117190" y="373154"/>
                  <a:pt x="149088" y="603526"/>
                </a:cubicBezTo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>
            <a:extLst>
              <a:ext uri="{FF2B5EF4-FFF2-40B4-BE49-F238E27FC236}">
                <a16:creationId xmlns:a16="http://schemas.microsoft.com/office/drawing/2014/main" id="{3EFB8C5E-8195-0745-9B81-81F4C363AF17}"/>
              </a:ext>
            </a:extLst>
          </p:cNvPr>
          <p:cNvSpPr/>
          <p:nvPr/>
        </p:nvSpPr>
        <p:spPr>
          <a:xfrm>
            <a:off x="1126349" y="3604442"/>
            <a:ext cx="1519593" cy="2929001"/>
          </a:xfrm>
          <a:custGeom>
            <a:avLst/>
            <a:gdLst>
              <a:gd name="connsiteX0" fmla="*/ 21967 w 1519593"/>
              <a:gd name="connsiteY0" fmla="*/ 2668767 h 2929001"/>
              <a:gd name="connsiteX1" fmla="*/ 21967 w 1519593"/>
              <a:gd name="connsiteY1" fmla="*/ 202014 h 2929001"/>
              <a:gd name="connsiteX2" fmla="*/ 255884 w 1519593"/>
              <a:gd name="connsiteY2" fmla="*/ 159484 h 2929001"/>
              <a:gd name="connsiteX3" fmla="*/ 234618 w 1519593"/>
              <a:gd name="connsiteY3" fmla="*/ 308339 h 2929001"/>
              <a:gd name="connsiteX4" fmla="*/ 659921 w 1519593"/>
              <a:gd name="connsiteY4" fmla="*/ 138218 h 2929001"/>
              <a:gd name="connsiteX5" fmla="*/ 1404200 w 1519593"/>
              <a:gd name="connsiteY5" fmla="*/ 457195 h 2929001"/>
              <a:gd name="connsiteX6" fmla="*/ 1467995 w 1519593"/>
              <a:gd name="connsiteY6" fmla="*/ 1201474 h 2929001"/>
              <a:gd name="connsiteX7" fmla="*/ 915102 w 1519593"/>
              <a:gd name="connsiteY7" fmla="*/ 1605511 h 2929001"/>
              <a:gd name="connsiteX8" fmla="*/ 277149 w 1519593"/>
              <a:gd name="connsiteY8" fmla="*/ 1477921 h 2929001"/>
              <a:gd name="connsiteX9" fmla="*/ 277149 w 1519593"/>
              <a:gd name="connsiteY9" fmla="*/ 2541177 h 2929001"/>
              <a:gd name="connsiteX10" fmla="*/ 128293 w 1519593"/>
              <a:gd name="connsiteY10" fmla="*/ 2838888 h 2929001"/>
              <a:gd name="connsiteX11" fmla="*/ 21967 w 1519593"/>
              <a:gd name="connsiteY11" fmla="*/ 2668767 h 29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19593" h="2929001">
                <a:moveTo>
                  <a:pt x="21967" y="2668767"/>
                </a:moveTo>
                <a:cubicBezTo>
                  <a:pt x="4246" y="2229288"/>
                  <a:pt x="-17019" y="620228"/>
                  <a:pt x="21967" y="202014"/>
                </a:cubicBezTo>
                <a:cubicBezTo>
                  <a:pt x="60953" y="-216200"/>
                  <a:pt x="220442" y="141763"/>
                  <a:pt x="255884" y="159484"/>
                </a:cubicBezTo>
                <a:cubicBezTo>
                  <a:pt x="291326" y="177205"/>
                  <a:pt x="167279" y="311883"/>
                  <a:pt x="234618" y="308339"/>
                </a:cubicBezTo>
                <a:cubicBezTo>
                  <a:pt x="301958" y="304795"/>
                  <a:pt x="464991" y="113409"/>
                  <a:pt x="659921" y="138218"/>
                </a:cubicBezTo>
                <a:cubicBezTo>
                  <a:pt x="854851" y="163027"/>
                  <a:pt x="1269521" y="279986"/>
                  <a:pt x="1404200" y="457195"/>
                </a:cubicBezTo>
                <a:cubicBezTo>
                  <a:pt x="1538879" y="634404"/>
                  <a:pt x="1549511" y="1010088"/>
                  <a:pt x="1467995" y="1201474"/>
                </a:cubicBezTo>
                <a:cubicBezTo>
                  <a:pt x="1386479" y="1392860"/>
                  <a:pt x="1113576" y="1559436"/>
                  <a:pt x="915102" y="1605511"/>
                </a:cubicBezTo>
                <a:cubicBezTo>
                  <a:pt x="716628" y="1651585"/>
                  <a:pt x="383474" y="1321977"/>
                  <a:pt x="277149" y="1477921"/>
                </a:cubicBezTo>
                <a:cubicBezTo>
                  <a:pt x="170824" y="1633865"/>
                  <a:pt x="301958" y="2314349"/>
                  <a:pt x="277149" y="2541177"/>
                </a:cubicBezTo>
                <a:cubicBezTo>
                  <a:pt x="252340" y="2768005"/>
                  <a:pt x="163735" y="2814079"/>
                  <a:pt x="128293" y="2838888"/>
                </a:cubicBezTo>
                <a:cubicBezTo>
                  <a:pt x="92851" y="2863697"/>
                  <a:pt x="39688" y="3108246"/>
                  <a:pt x="21967" y="2668767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E02A22C3-7254-9C44-97B0-6F9FE66B8191}"/>
              </a:ext>
            </a:extLst>
          </p:cNvPr>
          <p:cNvSpPr/>
          <p:nvPr/>
        </p:nvSpPr>
        <p:spPr>
          <a:xfrm>
            <a:off x="1537087" y="4065180"/>
            <a:ext cx="823341" cy="88959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>
            <a:extLst>
              <a:ext uri="{FF2B5EF4-FFF2-40B4-BE49-F238E27FC236}">
                <a16:creationId xmlns:a16="http://schemas.microsoft.com/office/drawing/2014/main" id="{2F9F8244-3EC4-0B46-A871-145F669EAA41}"/>
              </a:ext>
            </a:extLst>
          </p:cNvPr>
          <p:cNvSpPr/>
          <p:nvPr/>
        </p:nvSpPr>
        <p:spPr>
          <a:xfrm>
            <a:off x="2887964" y="2773440"/>
            <a:ext cx="1298634" cy="2605508"/>
          </a:xfrm>
          <a:custGeom>
            <a:avLst/>
            <a:gdLst>
              <a:gd name="connsiteX0" fmla="*/ 4092 w 1298634"/>
              <a:gd name="connsiteY0" fmla="*/ 352532 h 2605508"/>
              <a:gd name="connsiteX1" fmla="*/ 4092 w 1298634"/>
              <a:gd name="connsiteY1" fmla="*/ 480123 h 2605508"/>
              <a:gd name="connsiteX2" fmla="*/ 46622 w 1298634"/>
              <a:gd name="connsiteY2" fmla="*/ 2266393 h 2605508"/>
              <a:gd name="connsiteX3" fmla="*/ 110417 w 1298634"/>
              <a:gd name="connsiteY3" fmla="*/ 2436513 h 2605508"/>
              <a:gd name="connsiteX4" fmla="*/ 408129 w 1298634"/>
              <a:gd name="connsiteY4" fmla="*/ 2393983 h 2605508"/>
              <a:gd name="connsiteX5" fmla="*/ 365599 w 1298634"/>
              <a:gd name="connsiteY5" fmla="*/ 1649704 h 2605508"/>
              <a:gd name="connsiteX6" fmla="*/ 620780 w 1298634"/>
              <a:gd name="connsiteY6" fmla="*/ 1266932 h 2605508"/>
              <a:gd name="connsiteX7" fmla="*/ 918492 w 1298634"/>
              <a:gd name="connsiteY7" fmla="*/ 1500848 h 2605508"/>
              <a:gd name="connsiteX8" fmla="*/ 1003552 w 1298634"/>
              <a:gd name="connsiteY8" fmla="*/ 1968681 h 2605508"/>
              <a:gd name="connsiteX9" fmla="*/ 1003552 w 1298634"/>
              <a:gd name="connsiteY9" fmla="*/ 2521574 h 2605508"/>
              <a:gd name="connsiteX10" fmla="*/ 1258734 w 1298634"/>
              <a:gd name="connsiteY10" fmla="*/ 2479044 h 2605508"/>
              <a:gd name="connsiteX11" fmla="*/ 1216203 w 1298634"/>
              <a:gd name="connsiteY11" fmla="*/ 1351993 h 2605508"/>
              <a:gd name="connsiteX12" fmla="*/ 493189 w 1298634"/>
              <a:gd name="connsiteY12" fmla="*/ 884160 h 2605508"/>
              <a:gd name="connsiteX13" fmla="*/ 301803 w 1298634"/>
              <a:gd name="connsiteY13" fmla="*/ 947955 h 2605508"/>
              <a:gd name="connsiteX14" fmla="*/ 259273 w 1298634"/>
              <a:gd name="connsiteY14" fmla="*/ 76086 h 2605508"/>
              <a:gd name="connsiteX15" fmla="*/ 25357 w 1298634"/>
              <a:gd name="connsiteY15" fmla="*/ 76086 h 2605508"/>
              <a:gd name="connsiteX16" fmla="*/ 4092 w 1298634"/>
              <a:gd name="connsiteY16" fmla="*/ 352532 h 26055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298634" h="2605508">
                <a:moveTo>
                  <a:pt x="4092" y="352532"/>
                </a:moveTo>
                <a:cubicBezTo>
                  <a:pt x="548" y="419872"/>
                  <a:pt x="-2996" y="161146"/>
                  <a:pt x="4092" y="480123"/>
                </a:cubicBezTo>
                <a:cubicBezTo>
                  <a:pt x="11180" y="799100"/>
                  <a:pt x="28901" y="1940328"/>
                  <a:pt x="46622" y="2266393"/>
                </a:cubicBezTo>
                <a:cubicBezTo>
                  <a:pt x="64343" y="2592458"/>
                  <a:pt x="50166" y="2415248"/>
                  <a:pt x="110417" y="2436513"/>
                </a:cubicBezTo>
                <a:cubicBezTo>
                  <a:pt x="170668" y="2457778"/>
                  <a:pt x="365599" y="2525118"/>
                  <a:pt x="408129" y="2393983"/>
                </a:cubicBezTo>
                <a:cubicBezTo>
                  <a:pt x="450659" y="2262848"/>
                  <a:pt x="330157" y="1837546"/>
                  <a:pt x="365599" y="1649704"/>
                </a:cubicBezTo>
                <a:cubicBezTo>
                  <a:pt x="401041" y="1461862"/>
                  <a:pt x="528631" y="1291741"/>
                  <a:pt x="620780" y="1266932"/>
                </a:cubicBezTo>
                <a:cubicBezTo>
                  <a:pt x="712929" y="1242123"/>
                  <a:pt x="854697" y="1383890"/>
                  <a:pt x="918492" y="1500848"/>
                </a:cubicBezTo>
                <a:cubicBezTo>
                  <a:pt x="982287" y="1617806"/>
                  <a:pt x="989375" y="1798560"/>
                  <a:pt x="1003552" y="1968681"/>
                </a:cubicBezTo>
                <a:cubicBezTo>
                  <a:pt x="1017729" y="2138802"/>
                  <a:pt x="961022" y="2436514"/>
                  <a:pt x="1003552" y="2521574"/>
                </a:cubicBezTo>
                <a:cubicBezTo>
                  <a:pt x="1046082" y="2606634"/>
                  <a:pt x="1223292" y="2673974"/>
                  <a:pt x="1258734" y="2479044"/>
                </a:cubicBezTo>
                <a:cubicBezTo>
                  <a:pt x="1294176" y="2284114"/>
                  <a:pt x="1343794" y="1617807"/>
                  <a:pt x="1216203" y="1351993"/>
                </a:cubicBezTo>
                <a:cubicBezTo>
                  <a:pt x="1088612" y="1086179"/>
                  <a:pt x="645589" y="951500"/>
                  <a:pt x="493189" y="884160"/>
                </a:cubicBezTo>
                <a:cubicBezTo>
                  <a:pt x="340789" y="816820"/>
                  <a:pt x="340789" y="1082634"/>
                  <a:pt x="301803" y="947955"/>
                </a:cubicBezTo>
                <a:cubicBezTo>
                  <a:pt x="262817" y="813276"/>
                  <a:pt x="305347" y="221397"/>
                  <a:pt x="259273" y="76086"/>
                </a:cubicBezTo>
                <a:cubicBezTo>
                  <a:pt x="213199" y="-69225"/>
                  <a:pt x="67887" y="30012"/>
                  <a:pt x="25357" y="76086"/>
                </a:cubicBezTo>
                <a:cubicBezTo>
                  <a:pt x="-17173" y="122160"/>
                  <a:pt x="7636" y="285192"/>
                  <a:pt x="4092" y="352532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Forme libre 10">
            <a:extLst>
              <a:ext uri="{FF2B5EF4-FFF2-40B4-BE49-F238E27FC236}">
                <a16:creationId xmlns:a16="http://schemas.microsoft.com/office/drawing/2014/main" id="{A7E555DC-61F0-644C-864C-A21E6CBBBA57}"/>
              </a:ext>
            </a:extLst>
          </p:cNvPr>
          <p:cNvSpPr/>
          <p:nvPr/>
        </p:nvSpPr>
        <p:spPr>
          <a:xfrm>
            <a:off x="4706237" y="3608404"/>
            <a:ext cx="1230293" cy="1756240"/>
          </a:xfrm>
          <a:custGeom>
            <a:avLst/>
            <a:gdLst>
              <a:gd name="connsiteX0" fmla="*/ 14619 w 1230293"/>
              <a:gd name="connsiteY0" fmla="*/ 198052 h 1756240"/>
              <a:gd name="connsiteX1" fmla="*/ 35884 w 1230293"/>
              <a:gd name="connsiteY1" fmla="*/ 665884 h 1756240"/>
              <a:gd name="connsiteX2" fmla="*/ 14619 w 1230293"/>
              <a:gd name="connsiteY2" fmla="*/ 1622815 h 1756240"/>
              <a:gd name="connsiteX3" fmla="*/ 291065 w 1230293"/>
              <a:gd name="connsiteY3" fmla="*/ 1644080 h 1756240"/>
              <a:gd name="connsiteX4" fmla="*/ 376126 w 1230293"/>
              <a:gd name="connsiteY4" fmla="*/ 644619 h 1756240"/>
              <a:gd name="connsiteX5" fmla="*/ 716368 w 1230293"/>
              <a:gd name="connsiteY5" fmla="*/ 431968 h 1756240"/>
              <a:gd name="connsiteX6" fmla="*/ 1056610 w 1230293"/>
              <a:gd name="connsiteY6" fmla="*/ 687149 h 1756240"/>
              <a:gd name="connsiteX7" fmla="*/ 1226730 w 1230293"/>
              <a:gd name="connsiteY7" fmla="*/ 198052 h 1756240"/>
              <a:gd name="connsiteX8" fmla="*/ 907754 w 1230293"/>
              <a:gd name="connsiteY8" fmla="*/ 27931 h 1756240"/>
              <a:gd name="connsiteX9" fmla="*/ 439921 w 1230293"/>
              <a:gd name="connsiteY9" fmla="*/ 219317 h 1756240"/>
              <a:gd name="connsiteX10" fmla="*/ 354861 w 1230293"/>
              <a:gd name="connsiteY10" fmla="*/ 6666 h 1756240"/>
              <a:gd name="connsiteX11" fmla="*/ 35884 w 1230293"/>
              <a:gd name="connsiteY11" fmla="*/ 70461 h 1756240"/>
              <a:gd name="connsiteX12" fmla="*/ 57149 w 1230293"/>
              <a:gd name="connsiteY12" fmla="*/ 240582 h 1756240"/>
              <a:gd name="connsiteX13" fmla="*/ 35884 w 1230293"/>
              <a:gd name="connsiteY13" fmla="*/ 283112 h 1756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230293" h="1756240">
                <a:moveTo>
                  <a:pt x="14619" y="198052"/>
                </a:moveTo>
                <a:cubicBezTo>
                  <a:pt x="25251" y="313238"/>
                  <a:pt x="35884" y="428424"/>
                  <a:pt x="35884" y="665884"/>
                </a:cubicBezTo>
                <a:cubicBezTo>
                  <a:pt x="35884" y="903344"/>
                  <a:pt x="-27911" y="1459782"/>
                  <a:pt x="14619" y="1622815"/>
                </a:cubicBezTo>
                <a:cubicBezTo>
                  <a:pt x="57149" y="1785848"/>
                  <a:pt x="230814" y="1807113"/>
                  <a:pt x="291065" y="1644080"/>
                </a:cubicBezTo>
                <a:cubicBezTo>
                  <a:pt x="351316" y="1481047"/>
                  <a:pt x="305242" y="846638"/>
                  <a:pt x="376126" y="644619"/>
                </a:cubicBezTo>
                <a:cubicBezTo>
                  <a:pt x="447010" y="442600"/>
                  <a:pt x="602954" y="424880"/>
                  <a:pt x="716368" y="431968"/>
                </a:cubicBezTo>
                <a:cubicBezTo>
                  <a:pt x="829782" y="439056"/>
                  <a:pt x="971550" y="726135"/>
                  <a:pt x="1056610" y="687149"/>
                </a:cubicBezTo>
                <a:cubicBezTo>
                  <a:pt x="1141670" y="648163"/>
                  <a:pt x="1251539" y="307922"/>
                  <a:pt x="1226730" y="198052"/>
                </a:cubicBezTo>
                <a:cubicBezTo>
                  <a:pt x="1201921" y="88182"/>
                  <a:pt x="1038889" y="24387"/>
                  <a:pt x="907754" y="27931"/>
                </a:cubicBezTo>
                <a:cubicBezTo>
                  <a:pt x="776619" y="31475"/>
                  <a:pt x="532070" y="222861"/>
                  <a:pt x="439921" y="219317"/>
                </a:cubicBezTo>
                <a:cubicBezTo>
                  <a:pt x="347772" y="215773"/>
                  <a:pt x="422201" y="31475"/>
                  <a:pt x="354861" y="6666"/>
                </a:cubicBezTo>
                <a:cubicBezTo>
                  <a:pt x="287522" y="-18143"/>
                  <a:pt x="85503" y="31475"/>
                  <a:pt x="35884" y="70461"/>
                </a:cubicBezTo>
                <a:cubicBezTo>
                  <a:pt x="-13735" y="109447"/>
                  <a:pt x="57149" y="205140"/>
                  <a:pt x="57149" y="240582"/>
                </a:cubicBezTo>
                <a:cubicBezTo>
                  <a:pt x="57149" y="276024"/>
                  <a:pt x="46516" y="279568"/>
                  <a:pt x="35884" y="283112"/>
                </a:cubicBezTo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orme libre 11">
            <a:extLst>
              <a:ext uri="{FF2B5EF4-FFF2-40B4-BE49-F238E27FC236}">
                <a16:creationId xmlns:a16="http://schemas.microsoft.com/office/drawing/2014/main" id="{C9817EBC-4EAA-1647-8D05-DB554626B8A3}"/>
              </a:ext>
            </a:extLst>
          </p:cNvPr>
          <p:cNvSpPr/>
          <p:nvPr/>
        </p:nvSpPr>
        <p:spPr>
          <a:xfrm>
            <a:off x="5936530" y="3824839"/>
            <a:ext cx="1493960" cy="1554109"/>
          </a:xfrm>
          <a:custGeom>
            <a:avLst/>
            <a:gdLst>
              <a:gd name="connsiteX0" fmla="*/ 1013667 w 1493960"/>
              <a:gd name="connsiteY0" fmla="*/ 483883 h 1554109"/>
              <a:gd name="connsiteX1" fmla="*/ 482039 w 1493960"/>
              <a:gd name="connsiteY1" fmla="*/ 122376 h 1554109"/>
              <a:gd name="connsiteX2" fmla="*/ 14207 w 1493960"/>
              <a:gd name="connsiteY2" fmla="*/ 547678 h 1554109"/>
              <a:gd name="connsiteX3" fmla="*/ 163063 w 1493960"/>
              <a:gd name="connsiteY3" fmla="*/ 1121837 h 1554109"/>
              <a:gd name="connsiteX4" fmla="*/ 588365 w 1493960"/>
              <a:gd name="connsiteY4" fmla="*/ 1419548 h 1554109"/>
              <a:gd name="connsiteX5" fmla="*/ 1034932 w 1493960"/>
              <a:gd name="connsiteY5" fmla="*/ 1249427 h 1554109"/>
              <a:gd name="connsiteX6" fmla="*/ 1098728 w 1493960"/>
              <a:gd name="connsiteY6" fmla="*/ 1462078 h 1554109"/>
              <a:gd name="connsiteX7" fmla="*/ 1481500 w 1493960"/>
              <a:gd name="connsiteY7" fmla="*/ 1440813 h 1554109"/>
              <a:gd name="connsiteX8" fmla="*/ 1375174 w 1493960"/>
              <a:gd name="connsiteY8" fmla="*/ 122376 h 1554109"/>
              <a:gd name="connsiteX9" fmla="*/ 1119993 w 1493960"/>
              <a:gd name="connsiteY9" fmla="*/ 101111 h 1554109"/>
              <a:gd name="connsiteX10" fmla="*/ 1013667 w 1493960"/>
              <a:gd name="connsiteY10" fmla="*/ 483883 h 1554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493960" h="1554109">
                <a:moveTo>
                  <a:pt x="1013667" y="483883"/>
                </a:moveTo>
                <a:cubicBezTo>
                  <a:pt x="907341" y="487427"/>
                  <a:pt x="648616" y="111743"/>
                  <a:pt x="482039" y="122376"/>
                </a:cubicBezTo>
                <a:cubicBezTo>
                  <a:pt x="315462" y="133009"/>
                  <a:pt x="67370" y="381101"/>
                  <a:pt x="14207" y="547678"/>
                </a:cubicBezTo>
                <a:cubicBezTo>
                  <a:pt x="-38956" y="714255"/>
                  <a:pt x="67370" y="976525"/>
                  <a:pt x="163063" y="1121837"/>
                </a:cubicBezTo>
                <a:cubicBezTo>
                  <a:pt x="258756" y="1267149"/>
                  <a:pt x="443053" y="1398283"/>
                  <a:pt x="588365" y="1419548"/>
                </a:cubicBezTo>
                <a:cubicBezTo>
                  <a:pt x="733676" y="1440813"/>
                  <a:pt x="949871" y="1242339"/>
                  <a:pt x="1034932" y="1249427"/>
                </a:cubicBezTo>
                <a:cubicBezTo>
                  <a:pt x="1119993" y="1256515"/>
                  <a:pt x="1024300" y="1430180"/>
                  <a:pt x="1098728" y="1462078"/>
                </a:cubicBezTo>
                <a:cubicBezTo>
                  <a:pt x="1173156" y="1493976"/>
                  <a:pt x="1435426" y="1664097"/>
                  <a:pt x="1481500" y="1440813"/>
                </a:cubicBezTo>
                <a:cubicBezTo>
                  <a:pt x="1527574" y="1217529"/>
                  <a:pt x="1435425" y="345660"/>
                  <a:pt x="1375174" y="122376"/>
                </a:cubicBezTo>
                <a:cubicBezTo>
                  <a:pt x="1314923" y="-100908"/>
                  <a:pt x="1173156" y="37316"/>
                  <a:pt x="1119993" y="101111"/>
                </a:cubicBezTo>
                <a:cubicBezTo>
                  <a:pt x="1066830" y="164906"/>
                  <a:pt x="1119993" y="480339"/>
                  <a:pt x="1013667" y="483883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F1C0CA45-C580-EE45-A6FE-90DEEF1DC511}"/>
              </a:ext>
            </a:extLst>
          </p:cNvPr>
          <p:cNvSpPr/>
          <p:nvPr/>
        </p:nvSpPr>
        <p:spPr>
          <a:xfrm>
            <a:off x="6142123" y="4266191"/>
            <a:ext cx="701749" cy="659219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Forme libre 13">
            <a:extLst>
              <a:ext uri="{FF2B5EF4-FFF2-40B4-BE49-F238E27FC236}">
                <a16:creationId xmlns:a16="http://schemas.microsoft.com/office/drawing/2014/main" id="{D2153B80-DAC8-AB44-A82B-7718BE5D6FC1}"/>
              </a:ext>
            </a:extLst>
          </p:cNvPr>
          <p:cNvSpPr/>
          <p:nvPr/>
        </p:nvSpPr>
        <p:spPr>
          <a:xfrm>
            <a:off x="7636083" y="3824839"/>
            <a:ext cx="1370854" cy="1535115"/>
          </a:xfrm>
          <a:custGeom>
            <a:avLst/>
            <a:gdLst>
              <a:gd name="connsiteX0" fmla="*/ 1185576 w 1393639"/>
              <a:gd name="connsiteY0" fmla="*/ 342965 h 1811403"/>
              <a:gd name="connsiteX1" fmla="*/ 781539 w 1393639"/>
              <a:gd name="connsiteY1" fmla="*/ 2723 h 1811403"/>
              <a:gd name="connsiteX2" fmla="*/ 101055 w 1393639"/>
              <a:gd name="connsiteY2" fmla="*/ 215375 h 1811403"/>
              <a:gd name="connsiteX3" fmla="*/ 271176 w 1393639"/>
              <a:gd name="connsiteY3" fmla="*/ 768268 h 1811403"/>
              <a:gd name="connsiteX4" fmla="*/ 887865 w 1393639"/>
              <a:gd name="connsiteY4" fmla="*/ 1065979 h 1811403"/>
              <a:gd name="connsiteX5" fmla="*/ 972925 w 1393639"/>
              <a:gd name="connsiteY5" fmla="*/ 1363691 h 1811403"/>
              <a:gd name="connsiteX6" fmla="*/ 249911 w 1393639"/>
              <a:gd name="connsiteY6" fmla="*/ 1384956 h 1811403"/>
              <a:gd name="connsiteX7" fmla="*/ 207381 w 1393639"/>
              <a:gd name="connsiteY7" fmla="*/ 1299896 h 1811403"/>
              <a:gd name="connsiteX8" fmla="*/ 15995 w 1393639"/>
              <a:gd name="connsiteY8" fmla="*/ 1618872 h 1811403"/>
              <a:gd name="connsiteX9" fmla="*/ 675213 w 1393639"/>
              <a:gd name="connsiteY9" fmla="*/ 1810258 h 1811403"/>
              <a:gd name="connsiteX10" fmla="*/ 1355697 w 1393639"/>
              <a:gd name="connsiteY10" fmla="*/ 1533812 h 1811403"/>
              <a:gd name="connsiteX11" fmla="*/ 1228106 w 1393639"/>
              <a:gd name="connsiteY11" fmla="*/ 895858 h 1811403"/>
              <a:gd name="connsiteX12" fmla="*/ 568888 w 1393639"/>
              <a:gd name="connsiteY12" fmla="*/ 491821 h 1811403"/>
              <a:gd name="connsiteX13" fmla="*/ 909130 w 1393639"/>
              <a:gd name="connsiteY13" fmla="*/ 470556 h 1811403"/>
              <a:gd name="connsiteX14" fmla="*/ 1228106 w 1393639"/>
              <a:gd name="connsiteY14" fmla="*/ 534351 h 1811403"/>
              <a:gd name="connsiteX15" fmla="*/ 1185576 w 1393639"/>
              <a:gd name="connsiteY15" fmla="*/ 342965 h 181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393639" h="1811403">
                <a:moveTo>
                  <a:pt x="1185576" y="342965"/>
                </a:moveTo>
                <a:cubicBezTo>
                  <a:pt x="1111148" y="254360"/>
                  <a:pt x="962292" y="23988"/>
                  <a:pt x="781539" y="2723"/>
                </a:cubicBezTo>
                <a:cubicBezTo>
                  <a:pt x="600786" y="-18542"/>
                  <a:pt x="186115" y="87784"/>
                  <a:pt x="101055" y="215375"/>
                </a:cubicBezTo>
                <a:cubicBezTo>
                  <a:pt x="15994" y="342966"/>
                  <a:pt x="140041" y="626501"/>
                  <a:pt x="271176" y="768268"/>
                </a:cubicBezTo>
                <a:cubicBezTo>
                  <a:pt x="402311" y="910035"/>
                  <a:pt x="770907" y="966742"/>
                  <a:pt x="887865" y="1065979"/>
                </a:cubicBezTo>
                <a:cubicBezTo>
                  <a:pt x="1004823" y="1165216"/>
                  <a:pt x="1079251" y="1310528"/>
                  <a:pt x="972925" y="1363691"/>
                </a:cubicBezTo>
                <a:cubicBezTo>
                  <a:pt x="866599" y="1416854"/>
                  <a:pt x="249911" y="1384956"/>
                  <a:pt x="249911" y="1384956"/>
                </a:cubicBezTo>
                <a:cubicBezTo>
                  <a:pt x="122320" y="1374324"/>
                  <a:pt x="246367" y="1260910"/>
                  <a:pt x="207381" y="1299896"/>
                </a:cubicBezTo>
                <a:cubicBezTo>
                  <a:pt x="168395" y="1338882"/>
                  <a:pt x="-61977" y="1533812"/>
                  <a:pt x="15995" y="1618872"/>
                </a:cubicBezTo>
                <a:cubicBezTo>
                  <a:pt x="93967" y="1703932"/>
                  <a:pt x="451929" y="1824435"/>
                  <a:pt x="675213" y="1810258"/>
                </a:cubicBezTo>
                <a:cubicBezTo>
                  <a:pt x="898497" y="1796081"/>
                  <a:pt x="1263548" y="1686212"/>
                  <a:pt x="1355697" y="1533812"/>
                </a:cubicBezTo>
                <a:cubicBezTo>
                  <a:pt x="1447846" y="1381412"/>
                  <a:pt x="1359241" y="1069523"/>
                  <a:pt x="1228106" y="895858"/>
                </a:cubicBezTo>
                <a:cubicBezTo>
                  <a:pt x="1096971" y="722193"/>
                  <a:pt x="622051" y="562705"/>
                  <a:pt x="568888" y="491821"/>
                </a:cubicBezTo>
                <a:cubicBezTo>
                  <a:pt x="515725" y="420937"/>
                  <a:pt x="799260" y="463468"/>
                  <a:pt x="909130" y="470556"/>
                </a:cubicBezTo>
                <a:cubicBezTo>
                  <a:pt x="1019000" y="477644"/>
                  <a:pt x="1182032" y="555616"/>
                  <a:pt x="1228106" y="534351"/>
                </a:cubicBezTo>
                <a:cubicBezTo>
                  <a:pt x="1274180" y="513086"/>
                  <a:pt x="1260004" y="431570"/>
                  <a:pt x="1185576" y="34296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>
            <a:extLst>
              <a:ext uri="{FF2B5EF4-FFF2-40B4-BE49-F238E27FC236}">
                <a16:creationId xmlns:a16="http://schemas.microsoft.com/office/drawing/2014/main" id="{E31B3D83-5D53-9841-9BCB-101BF9206A0C}"/>
              </a:ext>
            </a:extLst>
          </p:cNvPr>
          <p:cNvSpPr/>
          <p:nvPr/>
        </p:nvSpPr>
        <p:spPr>
          <a:xfrm>
            <a:off x="9180422" y="3824839"/>
            <a:ext cx="1454298" cy="1560270"/>
          </a:xfrm>
          <a:custGeom>
            <a:avLst/>
            <a:gdLst>
              <a:gd name="connsiteX0" fmla="*/ 497368 w 1608013"/>
              <a:gd name="connsiteY0" fmla="*/ 796415 h 1652054"/>
              <a:gd name="connsiteX1" fmla="*/ 1539359 w 1608013"/>
              <a:gd name="connsiteY1" fmla="*/ 817680 h 1652054"/>
              <a:gd name="connsiteX2" fmla="*/ 1411768 w 1608013"/>
              <a:gd name="connsiteY2" fmla="*/ 200992 h 1652054"/>
              <a:gd name="connsiteX3" fmla="*/ 624959 w 1608013"/>
              <a:gd name="connsiteY3" fmla="*/ 30871 h 1652054"/>
              <a:gd name="connsiteX4" fmla="*/ 29535 w 1608013"/>
              <a:gd name="connsiteY4" fmla="*/ 753885 h 1652054"/>
              <a:gd name="connsiteX5" fmla="*/ 199656 w 1608013"/>
              <a:gd name="connsiteY5" fmla="*/ 1455633 h 1652054"/>
              <a:gd name="connsiteX6" fmla="*/ 1135321 w 1608013"/>
              <a:gd name="connsiteY6" fmla="*/ 1647019 h 1652054"/>
              <a:gd name="connsiteX7" fmla="*/ 1581889 w 1608013"/>
              <a:gd name="connsiteY7" fmla="*/ 1306778 h 1652054"/>
              <a:gd name="connsiteX8" fmla="*/ 1390503 w 1608013"/>
              <a:gd name="connsiteY8" fmla="*/ 1221717 h 1652054"/>
              <a:gd name="connsiteX9" fmla="*/ 901405 w 1608013"/>
              <a:gd name="connsiteY9" fmla="*/ 1328043 h 1652054"/>
              <a:gd name="connsiteX10" fmla="*/ 391042 w 1608013"/>
              <a:gd name="connsiteY10" fmla="*/ 1051596 h 1652054"/>
              <a:gd name="connsiteX11" fmla="*/ 497368 w 1608013"/>
              <a:gd name="connsiteY11" fmla="*/ 796415 h 1652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08013" h="1652054">
                <a:moveTo>
                  <a:pt x="497368" y="796415"/>
                </a:moveTo>
                <a:cubicBezTo>
                  <a:pt x="688754" y="757429"/>
                  <a:pt x="1386959" y="916917"/>
                  <a:pt x="1539359" y="817680"/>
                </a:cubicBezTo>
                <a:cubicBezTo>
                  <a:pt x="1691759" y="718443"/>
                  <a:pt x="1564168" y="332127"/>
                  <a:pt x="1411768" y="200992"/>
                </a:cubicBezTo>
                <a:cubicBezTo>
                  <a:pt x="1259368" y="69857"/>
                  <a:pt x="855331" y="-61278"/>
                  <a:pt x="624959" y="30871"/>
                </a:cubicBezTo>
                <a:cubicBezTo>
                  <a:pt x="394587" y="123020"/>
                  <a:pt x="100419" y="516425"/>
                  <a:pt x="29535" y="753885"/>
                </a:cubicBezTo>
                <a:cubicBezTo>
                  <a:pt x="-41349" y="991345"/>
                  <a:pt x="15358" y="1306777"/>
                  <a:pt x="199656" y="1455633"/>
                </a:cubicBezTo>
                <a:cubicBezTo>
                  <a:pt x="383954" y="1604489"/>
                  <a:pt x="904949" y="1671828"/>
                  <a:pt x="1135321" y="1647019"/>
                </a:cubicBezTo>
                <a:cubicBezTo>
                  <a:pt x="1365693" y="1622210"/>
                  <a:pt x="1539359" y="1377662"/>
                  <a:pt x="1581889" y="1306778"/>
                </a:cubicBezTo>
                <a:cubicBezTo>
                  <a:pt x="1624419" y="1235894"/>
                  <a:pt x="1503917" y="1218173"/>
                  <a:pt x="1390503" y="1221717"/>
                </a:cubicBezTo>
                <a:cubicBezTo>
                  <a:pt x="1277089" y="1225261"/>
                  <a:pt x="1067982" y="1356396"/>
                  <a:pt x="901405" y="1328043"/>
                </a:cubicBezTo>
                <a:cubicBezTo>
                  <a:pt x="734828" y="1299690"/>
                  <a:pt x="451293" y="1140201"/>
                  <a:pt x="391042" y="1051596"/>
                </a:cubicBezTo>
                <a:cubicBezTo>
                  <a:pt x="330791" y="962991"/>
                  <a:pt x="305982" y="835401"/>
                  <a:pt x="497368" y="79641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orme libre 15">
            <a:extLst>
              <a:ext uri="{FF2B5EF4-FFF2-40B4-BE49-F238E27FC236}">
                <a16:creationId xmlns:a16="http://schemas.microsoft.com/office/drawing/2014/main" id="{EEC3BC8A-3ABF-D742-A738-2AFA06E974A9}"/>
              </a:ext>
            </a:extLst>
          </p:cNvPr>
          <p:cNvSpPr/>
          <p:nvPr/>
        </p:nvSpPr>
        <p:spPr>
          <a:xfrm>
            <a:off x="9677789" y="4021672"/>
            <a:ext cx="770673" cy="375511"/>
          </a:xfrm>
          <a:custGeom>
            <a:avLst/>
            <a:gdLst>
              <a:gd name="connsiteX0" fmla="*/ 85060 w 770673"/>
              <a:gd name="connsiteY0" fmla="*/ 188821 h 375511"/>
              <a:gd name="connsiteX1" fmla="*/ 170121 w 770673"/>
              <a:gd name="connsiteY1" fmla="*/ 18700 h 375511"/>
              <a:gd name="connsiteX2" fmla="*/ 404037 w 770673"/>
              <a:gd name="connsiteY2" fmla="*/ 18700 h 375511"/>
              <a:gd name="connsiteX3" fmla="*/ 637953 w 770673"/>
              <a:gd name="connsiteY3" fmla="*/ 146291 h 375511"/>
              <a:gd name="connsiteX4" fmla="*/ 765544 w 770673"/>
              <a:gd name="connsiteY4" fmla="*/ 358942 h 375511"/>
              <a:gd name="connsiteX5" fmla="*/ 467833 w 770673"/>
              <a:gd name="connsiteY5" fmla="*/ 358942 h 375511"/>
              <a:gd name="connsiteX6" fmla="*/ 0 w 770673"/>
              <a:gd name="connsiteY6" fmla="*/ 337677 h 375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70673" h="375511">
                <a:moveTo>
                  <a:pt x="85060" y="188821"/>
                </a:moveTo>
                <a:cubicBezTo>
                  <a:pt x="101009" y="117937"/>
                  <a:pt x="116958" y="47053"/>
                  <a:pt x="170121" y="18700"/>
                </a:cubicBezTo>
                <a:cubicBezTo>
                  <a:pt x="223284" y="-9653"/>
                  <a:pt x="326065" y="-2565"/>
                  <a:pt x="404037" y="18700"/>
                </a:cubicBezTo>
                <a:cubicBezTo>
                  <a:pt x="482009" y="39965"/>
                  <a:pt x="577702" y="89584"/>
                  <a:pt x="637953" y="146291"/>
                </a:cubicBezTo>
                <a:cubicBezTo>
                  <a:pt x="698204" y="202998"/>
                  <a:pt x="793897" y="323500"/>
                  <a:pt x="765544" y="358942"/>
                </a:cubicBezTo>
                <a:cubicBezTo>
                  <a:pt x="737191" y="394384"/>
                  <a:pt x="595424" y="362486"/>
                  <a:pt x="467833" y="358942"/>
                </a:cubicBezTo>
                <a:cubicBezTo>
                  <a:pt x="340242" y="355398"/>
                  <a:pt x="170121" y="346537"/>
                  <a:pt x="0" y="337677"/>
                </a:cubicBezTo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Forme libre 16">
            <a:extLst>
              <a:ext uri="{FF2B5EF4-FFF2-40B4-BE49-F238E27FC236}">
                <a16:creationId xmlns:a16="http://schemas.microsoft.com/office/drawing/2014/main" id="{21814FBD-C6E9-1E42-B066-58AD6F0E1A8F}"/>
              </a:ext>
            </a:extLst>
          </p:cNvPr>
          <p:cNvSpPr/>
          <p:nvPr/>
        </p:nvSpPr>
        <p:spPr>
          <a:xfrm>
            <a:off x="4245681" y="954995"/>
            <a:ext cx="1370854" cy="1535115"/>
          </a:xfrm>
          <a:custGeom>
            <a:avLst/>
            <a:gdLst>
              <a:gd name="connsiteX0" fmla="*/ 1185576 w 1393639"/>
              <a:gd name="connsiteY0" fmla="*/ 342965 h 1811403"/>
              <a:gd name="connsiteX1" fmla="*/ 781539 w 1393639"/>
              <a:gd name="connsiteY1" fmla="*/ 2723 h 1811403"/>
              <a:gd name="connsiteX2" fmla="*/ 101055 w 1393639"/>
              <a:gd name="connsiteY2" fmla="*/ 215375 h 1811403"/>
              <a:gd name="connsiteX3" fmla="*/ 271176 w 1393639"/>
              <a:gd name="connsiteY3" fmla="*/ 768268 h 1811403"/>
              <a:gd name="connsiteX4" fmla="*/ 887865 w 1393639"/>
              <a:gd name="connsiteY4" fmla="*/ 1065979 h 1811403"/>
              <a:gd name="connsiteX5" fmla="*/ 972925 w 1393639"/>
              <a:gd name="connsiteY5" fmla="*/ 1363691 h 1811403"/>
              <a:gd name="connsiteX6" fmla="*/ 249911 w 1393639"/>
              <a:gd name="connsiteY6" fmla="*/ 1384956 h 1811403"/>
              <a:gd name="connsiteX7" fmla="*/ 207381 w 1393639"/>
              <a:gd name="connsiteY7" fmla="*/ 1299896 h 1811403"/>
              <a:gd name="connsiteX8" fmla="*/ 15995 w 1393639"/>
              <a:gd name="connsiteY8" fmla="*/ 1618872 h 1811403"/>
              <a:gd name="connsiteX9" fmla="*/ 675213 w 1393639"/>
              <a:gd name="connsiteY9" fmla="*/ 1810258 h 1811403"/>
              <a:gd name="connsiteX10" fmla="*/ 1355697 w 1393639"/>
              <a:gd name="connsiteY10" fmla="*/ 1533812 h 1811403"/>
              <a:gd name="connsiteX11" fmla="*/ 1228106 w 1393639"/>
              <a:gd name="connsiteY11" fmla="*/ 895858 h 1811403"/>
              <a:gd name="connsiteX12" fmla="*/ 568888 w 1393639"/>
              <a:gd name="connsiteY12" fmla="*/ 491821 h 1811403"/>
              <a:gd name="connsiteX13" fmla="*/ 909130 w 1393639"/>
              <a:gd name="connsiteY13" fmla="*/ 470556 h 1811403"/>
              <a:gd name="connsiteX14" fmla="*/ 1228106 w 1393639"/>
              <a:gd name="connsiteY14" fmla="*/ 534351 h 1811403"/>
              <a:gd name="connsiteX15" fmla="*/ 1185576 w 1393639"/>
              <a:gd name="connsiteY15" fmla="*/ 342965 h 181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393639" h="1811403">
                <a:moveTo>
                  <a:pt x="1185576" y="342965"/>
                </a:moveTo>
                <a:cubicBezTo>
                  <a:pt x="1111148" y="254360"/>
                  <a:pt x="962292" y="23988"/>
                  <a:pt x="781539" y="2723"/>
                </a:cubicBezTo>
                <a:cubicBezTo>
                  <a:pt x="600786" y="-18542"/>
                  <a:pt x="186115" y="87784"/>
                  <a:pt x="101055" y="215375"/>
                </a:cubicBezTo>
                <a:cubicBezTo>
                  <a:pt x="15994" y="342966"/>
                  <a:pt x="140041" y="626501"/>
                  <a:pt x="271176" y="768268"/>
                </a:cubicBezTo>
                <a:cubicBezTo>
                  <a:pt x="402311" y="910035"/>
                  <a:pt x="770907" y="966742"/>
                  <a:pt x="887865" y="1065979"/>
                </a:cubicBezTo>
                <a:cubicBezTo>
                  <a:pt x="1004823" y="1165216"/>
                  <a:pt x="1079251" y="1310528"/>
                  <a:pt x="972925" y="1363691"/>
                </a:cubicBezTo>
                <a:cubicBezTo>
                  <a:pt x="866599" y="1416854"/>
                  <a:pt x="249911" y="1384956"/>
                  <a:pt x="249911" y="1384956"/>
                </a:cubicBezTo>
                <a:cubicBezTo>
                  <a:pt x="122320" y="1374324"/>
                  <a:pt x="246367" y="1260910"/>
                  <a:pt x="207381" y="1299896"/>
                </a:cubicBezTo>
                <a:cubicBezTo>
                  <a:pt x="168395" y="1338882"/>
                  <a:pt x="-61977" y="1533812"/>
                  <a:pt x="15995" y="1618872"/>
                </a:cubicBezTo>
                <a:cubicBezTo>
                  <a:pt x="93967" y="1703932"/>
                  <a:pt x="451929" y="1824435"/>
                  <a:pt x="675213" y="1810258"/>
                </a:cubicBezTo>
                <a:cubicBezTo>
                  <a:pt x="898497" y="1796081"/>
                  <a:pt x="1263548" y="1686212"/>
                  <a:pt x="1355697" y="1533812"/>
                </a:cubicBezTo>
                <a:cubicBezTo>
                  <a:pt x="1447846" y="1381412"/>
                  <a:pt x="1359241" y="1069523"/>
                  <a:pt x="1228106" y="895858"/>
                </a:cubicBezTo>
                <a:cubicBezTo>
                  <a:pt x="1096971" y="722193"/>
                  <a:pt x="622051" y="562705"/>
                  <a:pt x="568888" y="491821"/>
                </a:cubicBezTo>
                <a:cubicBezTo>
                  <a:pt x="515725" y="420937"/>
                  <a:pt x="799260" y="463468"/>
                  <a:pt x="909130" y="470556"/>
                </a:cubicBezTo>
                <a:cubicBezTo>
                  <a:pt x="1019000" y="477644"/>
                  <a:pt x="1182032" y="555616"/>
                  <a:pt x="1228106" y="534351"/>
                </a:cubicBezTo>
                <a:cubicBezTo>
                  <a:pt x="1274180" y="513086"/>
                  <a:pt x="1260004" y="431570"/>
                  <a:pt x="1185576" y="34296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Forme libre 17">
            <a:extLst>
              <a:ext uri="{FF2B5EF4-FFF2-40B4-BE49-F238E27FC236}">
                <a16:creationId xmlns:a16="http://schemas.microsoft.com/office/drawing/2014/main" id="{D079C20C-A762-B145-8EB8-02F6FA10B7F5}"/>
              </a:ext>
            </a:extLst>
          </p:cNvPr>
          <p:cNvSpPr/>
          <p:nvPr/>
        </p:nvSpPr>
        <p:spPr>
          <a:xfrm>
            <a:off x="2732300" y="942418"/>
            <a:ext cx="1454298" cy="1560270"/>
          </a:xfrm>
          <a:custGeom>
            <a:avLst/>
            <a:gdLst>
              <a:gd name="connsiteX0" fmla="*/ 497368 w 1608013"/>
              <a:gd name="connsiteY0" fmla="*/ 796415 h 1652054"/>
              <a:gd name="connsiteX1" fmla="*/ 1539359 w 1608013"/>
              <a:gd name="connsiteY1" fmla="*/ 817680 h 1652054"/>
              <a:gd name="connsiteX2" fmla="*/ 1411768 w 1608013"/>
              <a:gd name="connsiteY2" fmla="*/ 200992 h 1652054"/>
              <a:gd name="connsiteX3" fmla="*/ 624959 w 1608013"/>
              <a:gd name="connsiteY3" fmla="*/ 30871 h 1652054"/>
              <a:gd name="connsiteX4" fmla="*/ 29535 w 1608013"/>
              <a:gd name="connsiteY4" fmla="*/ 753885 h 1652054"/>
              <a:gd name="connsiteX5" fmla="*/ 199656 w 1608013"/>
              <a:gd name="connsiteY5" fmla="*/ 1455633 h 1652054"/>
              <a:gd name="connsiteX6" fmla="*/ 1135321 w 1608013"/>
              <a:gd name="connsiteY6" fmla="*/ 1647019 h 1652054"/>
              <a:gd name="connsiteX7" fmla="*/ 1581889 w 1608013"/>
              <a:gd name="connsiteY7" fmla="*/ 1306778 h 1652054"/>
              <a:gd name="connsiteX8" fmla="*/ 1390503 w 1608013"/>
              <a:gd name="connsiteY8" fmla="*/ 1221717 h 1652054"/>
              <a:gd name="connsiteX9" fmla="*/ 901405 w 1608013"/>
              <a:gd name="connsiteY9" fmla="*/ 1328043 h 1652054"/>
              <a:gd name="connsiteX10" fmla="*/ 391042 w 1608013"/>
              <a:gd name="connsiteY10" fmla="*/ 1051596 h 1652054"/>
              <a:gd name="connsiteX11" fmla="*/ 497368 w 1608013"/>
              <a:gd name="connsiteY11" fmla="*/ 796415 h 1652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608013" h="1652054">
                <a:moveTo>
                  <a:pt x="497368" y="796415"/>
                </a:moveTo>
                <a:cubicBezTo>
                  <a:pt x="688754" y="757429"/>
                  <a:pt x="1386959" y="916917"/>
                  <a:pt x="1539359" y="817680"/>
                </a:cubicBezTo>
                <a:cubicBezTo>
                  <a:pt x="1691759" y="718443"/>
                  <a:pt x="1564168" y="332127"/>
                  <a:pt x="1411768" y="200992"/>
                </a:cubicBezTo>
                <a:cubicBezTo>
                  <a:pt x="1259368" y="69857"/>
                  <a:pt x="855331" y="-61278"/>
                  <a:pt x="624959" y="30871"/>
                </a:cubicBezTo>
                <a:cubicBezTo>
                  <a:pt x="394587" y="123020"/>
                  <a:pt x="100419" y="516425"/>
                  <a:pt x="29535" y="753885"/>
                </a:cubicBezTo>
                <a:cubicBezTo>
                  <a:pt x="-41349" y="991345"/>
                  <a:pt x="15358" y="1306777"/>
                  <a:pt x="199656" y="1455633"/>
                </a:cubicBezTo>
                <a:cubicBezTo>
                  <a:pt x="383954" y="1604489"/>
                  <a:pt x="904949" y="1671828"/>
                  <a:pt x="1135321" y="1647019"/>
                </a:cubicBezTo>
                <a:cubicBezTo>
                  <a:pt x="1365693" y="1622210"/>
                  <a:pt x="1539359" y="1377662"/>
                  <a:pt x="1581889" y="1306778"/>
                </a:cubicBezTo>
                <a:cubicBezTo>
                  <a:pt x="1624419" y="1235894"/>
                  <a:pt x="1503917" y="1218173"/>
                  <a:pt x="1390503" y="1221717"/>
                </a:cubicBezTo>
                <a:cubicBezTo>
                  <a:pt x="1277089" y="1225261"/>
                  <a:pt x="1067982" y="1356396"/>
                  <a:pt x="901405" y="1328043"/>
                </a:cubicBezTo>
                <a:cubicBezTo>
                  <a:pt x="734828" y="1299690"/>
                  <a:pt x="451293" y="1140201"/>
                  <a:pt x="391042" y="1051596"/>
                </a:cubicBezTo>
                <a:cubicBezTo>
                  <a:pt x="330791" y="962991"/>
                  <a:pt x="305982" y="835401"/>
                  <a:pt x="497368" y="79641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Forme libre 18">
            <a:extLst>
              <a:ext uri="{FF2B5EF4-FFF2-40B4-BE49-F238E27FC236}">
                <a16:creationId xmlns:a16="http://schemas.microsoft.com/office/drawing/2014/main" id="{E8FA8D67-D9CA-5B45-B1DC-56B9252801DA}"/>
              </a:ext>
            </a:extLst>
          </p:cNvPr>
          <p:cNvSpPr/>
          <p:nvPr/>
        </p:nvSpPr>
        <p:spPr>
          <a:xfrm>
            <a:off x="3229667" y="1139251"/>
            <a:ext cx="770673" cy="375511"/>
          </a:xfrm>
          <a:custGeom>
            <a:avLst/>
            <a:gdLst>
              <a:gd name="connsiteX0" fmla="*/ 85060 w 770673"/>
              <a:gd name="connsiteY0" fmla="*/ 188821 h 375511"/>
              <a:gd name="connsiteX1" fmla="*/ 170121 w 770673"/>
              <a:gd name="connsiteY1" fmla="*/ 18700 h 375511"/>
              <a:gd name="connsiteX2" fmla="*/ 404037 w 770673"/>
              <a:gd name="connsiteY2" fmla="*/ 18700 h 375511"/>
              <a:gd name="connsiteX3" fmla="*/ 637953 w 770673"/>
              <a:gd name="connsiteY3" fmla="*/ 146291 h 375511"/>
              <a:gd name="connsiteX4" fmla="*/ 765544 w 770673"/>
              <a:gd name="connsiteY4" fmla="*/ 358942 h 375511"/>
              <a:gd name="connsiteX5" fmla="*/ 467833 w 770673"/>
              <a:gd name="connsiteY5" fmla="*/ 358942 h 375511"/>
              <a:gd name="connsiteX6" fmla="*/ 0 w 770673"/>
              <a:gd name="connsiteY6" fmla="*/ 337677 h 375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70673" h="375511">
                <a:moveTo>
                  <a:pt x="85060" y="188821"/>
                </a:moveTo>
                <a:cubicBezTo>
                  <a:pt x="101009" y="117937"/>
                  <a:pt x="116958" y="47053"/>
                  <a:pt x="170121" y="18700"/>
                </a:cubicBezTo>
                <a:cubicBezTo>
                  <a:pt x="223284" y="-9653"/>
                  <a:pt x="326065" y="-2565"/>
                  <a:pt x="404037" y="18700"/>
                </a:cubicBezTo>
                <a:cubicBezTo>
                  <a:pt x="482009" y="39965"/>
                  <a:pt x="577702" y="89584"/>
                  <a:pt x="637953" y="146291"/>
                </a:cubicBezTo>
                <a:cubicBezTo>
                  <a:pt x="698204" y="202998"/>
                  <a:pt x="793897" y="323500"/>
                  <a:pt x="765544" y="358942"/>
                </a:cubicBezTo>
                <a:cubicBezTo>
                  <a:pt x="737191" y="394384"/>
                  <a:pt x="595424" y="362486"/>
                  <a:pt x="467833" y="358942"/>
                </a:cubicBezTo>
                <a:cubicBezTo>
                  <a:pt x="340242" y="355398"/>
                  <a:pt x="170121" y="346537"/>
                  <a:pt x="0" y="337677"/>
                </a:cubicBezTo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Forme libre 19">
            <a:extLst>
              <a:ext uri="{FF2B5EF4-FFF2-40B4-BE49-F238E27FC236}">
                <a16:creationId xmlns:a16="http://schemas.microsoft.com/office/drawing/2014/main" id="{6BF3E4A0-3552-DD42-8435-A64CD1320270}"/>
              </a:ext>
            </a:extLst>
          </p:cNvPr>
          <p:cNvSpPr/>
          <p:nvPr/>
        </p:nvSpPr>
        <p:spPr>
          <a:xfrm>
            <a:off x="10721078" y="3843833"/>
            <a:ext cx="1370854" cy="1535115"/>
          </a:xfrm>
          <a:custGeom>
            <a:avLst/>
            <a:gdLst>
              <a:gd name="connsiteX0" fmla="*/ 1185576 w 1393639"/>
              <a:gd name="connsiteY0" fmla="*/ 342965 h 1811403"/>
              <a:gd name="connsiteX1" fmla="*/ 781539 w 1393639"/>
              <a:gd name="connsiteY1" fmla="*/ 2723 h 1811403"/>
              <a:gd name="connsiteX2" fmla="*/ 101055 w 1393639"/>
              <a:gd name="connsiteY2" fmla="*/ 215375 h 1811403"/>
              <a:gd name="connsiteX3" fmla="*/ 271176 w 1393639"/>
              <a:gd name="connsiteY3" fmla="*/ 768268 h 1811403"/>
              <a:gd name="connsiteX4" fmla="*/ 887865 w 1393639"/>
              <a:gd name="connsiteY4" fmla="*/ 1065979 h 1811403"/>
              <a:gd name="connsiteX5" fmla="*/ 972925 w 1393639"/>
              <a:gd name="connsiteY5" fmla="*/ 1363691 h 1811403"/>
              <a:gd name="connsiteX6" fmla="*/ 249911 w 1393639"/>
              <a:gd name="connsiteY6" fmla="*/ 1384956 h 1811403"/>
              <a:gd name="connsiteX7" fmla="*/ 207381 w 1393639"/>
              <a:gd name="connsiteY7" fmla="*/ 1299896 h 1811403"/>
              <a:gd name="connsiteX8" fmla="*/ 15995 w 1393639"/>
              <a:gd name="connsiteY8" fmla="*/ 1618872 h 1811403"/>
              <a:gd name="connsiteX9" fmla="*/ 675213 w 1393639"/>
              <a:gd name="connsiteY9" fmla="*/ 1810258 h 1811403"/>
              <a:gd name="connsiteX10" fmla="*/ 1355697 w 1393639"/>
              <a:gd name="connsiteY10" fmla="*/ 1533812 h 1811403"/>
              <a:gd name="connsiteX11" fmla="*/ 1228106 w 1393639"/>
              <a:gd name="connsiteY11" fmla="*/ 895858 h 1811403"/>
              <a:gd name="connsiteX12" fmla="*/ 568888 w 1393639"/>
              <a:gd name="connsiteY12" fmla="*/ 491821 h 1811403"/>
              <a:gd name="connsiteX13" fmla="*/ 909130 w 1393639"/>
              <a:gd name="connsiteY13" fmla="*/ 470556 h 1811403"/>
              <a:gd name="connsiteX14" fmla="*/ 1228106 w 1393639"/>
              <a:gd name="connsiteY14" fmla="*/ 534351 h 1811403"/>
              <a:gd name="connsiteX15" fmla="*/ 1185576 w 1393639"/>
              <a:gd name="connsiteY15" fmla="*/ 342965 h 1811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1393639" h="1811403">
                <a:moveTo>
                  <a:pt x="1185576" y="342965"/>
                </a:moveTo>
                <a:cubicBezTo>
                  <a:pt x="1111148" y="254360"/>
                  <a:pt x="962292" y="23988"/>
                  <a:pt x="781539" y="2723"/>
                </a:cubicBezTo>
                <a:cubicBezTo>
                  <a:pt x="600786" y="-18542"/>
                  <a:pt x="186115" y="87784"/>
                  <a:pt x="101055" y="215375"/>
                </a:cubicBezTo>
                <a:cubicBezTo>
                  <a:pt x="15994" y="342966"/>
                  <a:pt x="140041" y="626501"/>
                  <a:pt x="271176" y="768268"/>
                </a:cubicBezTo>
                <a:cubicBezTo>
                  <a:pt x="402311" y="910035"/>
                  <a:pt x="770907" y="966742"/>
                  <a:pt x="887865" y="1065979"/>
                </a:cubicBezTo>
                <a:cubicBezTo>
                  <a:pt x="1004823" y="1165216"/>
                  <a:pt x="1079251" y="1310528"/>
                  <a:pt x="972925" y="1363691"/>
                </a:cubicBezTo>
                <a:cubicBezTo>
                  <a:pt x="866599" y="1416854"/>
                  <a:pt x="249911" y="1384956"/>
                  <a:pt x="249911" y="1384956"/>
                </a:cubicBezTo>
                <a:cubicBezTo>
                  <a:pt x="122320" y="1374324"/>
                  <a:pt x="246367" y="1260910"/>
                  <a:pt x="207381" y="1299896"/>
                </a:cubicBezTo>
                <a:cubicBezTo>
                  <a:pt x="168395" y="1338882"/>
                  <a:pt x="-61977" y="1533812"/>
                  <a:pt x="15995" y="1618872"/>
                </a:cubicBezTo>
                <a:cubicBezTo>
                  <a:pt x="93967" y="1703932"/>
                  <a:pt x="451929" y="1824435"/>
                  <a:pt x="675213" y="1810258"/>
                </a:cubicBezTo>
                <a:cubicBezTo>
                  <a:pt x="898497" y="1796081"/>
                  <a:pt x="1263548" y="1686212"/>
                  <a:pt x="1355697" y="1533812"/>
                </a:cubicBezTo>
                <a:cubicBezTo>
                  <a:pt x="1447846" y="1381412"/>
                  <a:pt x="1359241" y="1069523"/>
                  <a:pt x="1228106" y="895858"/>
                </a:cubicBezTo>
                <a:cubicBezTo>
                  <a:pt x="1096971" y="722193"/>
                  <a:pt x="622051" y="562705"/>
                  <a:pt x="568888" y="491821"/>
                </a:cubicBezTo>
                <a:cubicBezTo>
                  <a:pt x="515725" y="420937"/>
                  <a:pt x="799260" y="463468"/>
                  <a:pt x="909130" y="470556"/>
                </a:cubicBezTo>
                <a:cubicBezTo>
                  <a:pt x="1019000" y="477644"/>
                  <a:pt x="1182032" y="555616"/>
                  <a:pt x="1228106" y="534351"/>
                </a:cubicBezTo>
                <a:cubicBezTo>
                  <a:pt x="1274180" y="513086"/>
                  <a:pt x="1260004" y="431570"/>
                  <a:pt x="1185576" y="342965"/>
                </a:cubicBezTo>
                <a:close/>
              </a:path>
            </a:pathLst>
          </a:custGeom>
          <a:gradFill flip="none" rotWithShape="1">
            <a:gsLst>
              <a:gs pos="0">
                <a:srgbClr val="FF6471">
                  <a:shade val="30000"/>
                  <a:satMod val="115000"/>
                </a:srgbClr>
              </a:gs>
              <a:gs pos="50000">
                <a:srgbClr val="FF6471">
                  <a:shade val="67500"/>
                  <a:satMod val="115000"/>
                </a:srgbClr>
              </a:gs>
              <a:gs pos="100000">
                <a:srgbClr val="FF6471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9206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E4AE81B-634B-634B-88EC-7A67C9780736}"/>
              </a:ext>
            </a:extLst>
          </p:cNvPr>
          <p:cNvSpPr txBox="1"/>
          <p:nvPr/>
        </p:nvSpPr>
        <p:spPr>
          <a:xfrm>
            <a:off x="387649" y="42732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DB573D1-051D-714B-80EC-C58D5311662B}"/>
              </a:ext>
            </a:extLst>
          </p:cNvPr>
          <p:cNvSpPr txBox="1"/>
          <p:nvPr/>
        </p:nvSpPr>
        <p:spPr>
          <a:xfrm>
            <a:off x="2924226" y="48888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5.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EFD5138-373E-7D45-85FF-A1DD28A384C3}"/>
              </a:ext>
            </a:extLst>
          </p:cNvPr>
          <p:cNvSpPr txBox="1"/>
          <p:nvPr/>
        </p:nvSpPr>
        <p:spPr>
          <a:xfrm>
            <a:off x="387648" y="21050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9F139CE-D464-7B4E-9105-C13B8F0EBB4A}"/>
              </a:ext>
            </a:extLst>
          </p:cNvPr>
          <p:cNvSpPr txBox="1"/>
          <p:nvPr/>
        </p:nvSpPr>
        <p:spPr>
          <a:xfrm>
            <a:off x="3278172" y="202697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ju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43B3BAD-4F5F-6942-8693-84F653C58C18}"/>
              </a:ext>
            </a:extLst>
          </p:cNvPr>
          <p:cNvSpPr txBox="1"/>
          <p:nvPr/>
        </p:nvSpPr>
        <p:spPr>
          <a:xfrm>
            <a:off x="3913010" y="480391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4BA20E3-5B74-7E44-978E-6C8BB12038BC}"/>
              </a:ext>
            </a:extLst>
          </p:cNvPr>
          <p:cNvSpPr txBox="1"/>
          <p:nvPr/>
        </p:nvSpPr>
        <p:spPr>
          <a:xfrm>
            <a:off x="4350971" y="2007759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9404D76E-14CB-224A-8583-B93BB125B4E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700" y="95070"/>
            <a:ext cx="3619500" cy="335933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DE7A3A31-96DF-1B42-9A56-FF82436F0133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700" y="3454400"/>
            <a:ext cx="3708400" cy="3270250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8AEC95EE-881E-6041-90C6-9D3A20C8491B}"/>
              </a:ext>
            </a:extLst>
          </p:cNvPr>
          <p:cNvSpPr txBox="1"/>
          <p:nvPr/>
        </p:nvSpPr>
        <p:spPr>
          <a:xfrm>
            <a:off x="387648" y="449260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il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A5A758C0-E446-3E4B-B8FF-7BF41324D4D4}"/>
              </a:ext>
            </a:extLst>
          </p:cNvPr>
          <p:cNvSpPr txBox="1"/>
          <p:nvPr/>
        </p:nvSpPr>
        <p:spPr>
          <a:xfrm>
            <a:off x="2100702" y="447304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ju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2154B922-306A-1041-AA8C-DD7A72982830}"/>
              </a:ext>
            </a:extLst>
          </p:cNvPr>
          <p:cNvSpPr txBox="1"/>
          <p:nvPr/>
        </p:nvSpPr>
        <p:spPr>
          <a:xfrm>
            <a:off x="3257475" y="445382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6DDF7091-FD72-A14D-A950-9FF70A8B9943}"/>
              </a:ext>
            </a:extLst>
          </p:cNvPr>
          <p:cNvSpPr txBox="1"/>
          <p:nvPr/>
        </p:nvSpPr>
        <p:spPr>
          <a:xfrm>
            <a:off x="1286131" y="444259"/>
            <a:ext cx="20760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491DCEA1-4F94-F041-AFF0-926E823EDAB3}"/>
              </a:ext>
            </a:extLst>
          </p:cNvPr>
          <p:cNvSpPr txBox="1"/>
          <p:nvPr/>
        </p:nvSpPr>
        <p:spPr>
          <a:xfrm>
            <a:off x="1953560" y="208544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E85B7D7-C067-F445-8826-EEA12B61EDC9}"/>
              </a:ext>
            </a:extLst>
          </p:cNvPr>
          <p:cNvSpPr/>
          <p:nvPr/>
        </p:nvSpPr>
        <p:spPr>
          <a:xfrm>
            <a:off x="482600" y="2336800"/>
            <a:ext cx="1244600" cy="133786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F4C02A2-EC1C-A64C-BB67-200A6D8726FD}"/>
              </a:ext>
            </a:extLst>
          </p:cNvPr>
          <p:cNvSpPr/>
          <p:nvPr/>
        </p:nvSpPr>
        <p:spPr>
          <a:xfrm>
            <a:off x="325755" y="4569728"/>
            <a:ext cx="1244600" cy="133786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BF09ED82-E0BB-5241-805D-A2DD60854C6A}"/>
              </a:ext>
            </a:extLst>
          </p:cNvPr>
          <p:cNvSpPr/>
          <p:nvPr/>
        </p:nvSpPr>
        <p:spPr>
          <a:xfrm>
            <a:off x="1781121" y="4533738"/>
            <a:ext cx="3169058" cy="165990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c</a:t>
            </a:r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8CE52F65-E01D-144A-BF8F-F4D42C88D7E3}"/>
              </a:ext>
            </a:extLst>
          </p:cNvPr>
          <p:cNvSpPr/>
          <p:nvPr/>
        </p:nvSpPr>
        <p:spPr>
          <a:xfrm>
            <a:off x="3052750" y="2105000"/>
            <a:ext cx="3169058" cy="165990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C52EFADE-4B05-7D48-9829-6BBA10A943D4}"/>
              </a:ext>
            </a:extLst>
          </p:cNvPr>
          <p:cNvSpPr txBox="1"/>
          <p:nvPr/>
        </p:nvSpPr>
        <p:spPr>
          <a:xfrm>
            <a:off x="6048276" y="221479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.</a:t>
            </a: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4357A254-E6A3-7448-90D8-7DF2AAE4B7E8}"/>
              </a:ext>
            </a:extLst>
          </p:cNvPr>
          <p:cNvSpPr txBox="1"/>
          <p:nvPr/>
        </p:nvSpPr>
        <p:spPr>
          <a:xfrm>
            <a:off x="4796996" y="460967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.</a:t>
            </a: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B3466BE9-8AF4-974A-AA56-5688010573AE}"/>
              </a:ext>
            </a:extLst>
          </p:cNvPr>
          <p:cNvCxnSpPr/>
          <p:nvPr/>
        </p:nvCxnSpPr>
        <p:spPr>
          <a:xfrm flipH="1">
            <a:off x="9798050" y="869255"/>
            <a:ext cx="355600" cy="2794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927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16" grpId="0"/>
      <p:bldP spid="17" grpId="0"/>
      <p:bldP spid="18" grpId="0"/>
      <p:bldP spid="20" grpId="0"/>
      <p:bldP spid="21" grpId="0" animBg="1"/>
      <p:bldP spid="22" grpId="0" animBg="1"/>
      <p:bldP spid="24" grpId="0" animBg="1"/>
      <p:bldP spid="27" grpId="0" animBg="1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FB4C1A3C-19B9-8B4A-8BA4-F668C33A6DC5}"/>
              </a:ext>
            </a:extLst>
          </p:cNvPr>
          <p:cNvSpPr txBox="1"/>
          <p:nvPr/>
        </p:nvSpPr>
        <p:spPr>
          <a:xfrm>
            <a:off x="76783" y="-3665"/>
            <a:ext cx="23425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1.6.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D9D675F-C4ED-A24D-88E3-AE355495659D}"/>
              </a:ext>
            </a:extLst>
          </p:cNvPr>
          <p:cNvSpPr txBox="1"/>
          <p:nvPr/>
        </p:nvSpPr>
        <p:spPr>
          <a:xfrm>
            <a:off x="2032296" y="-3346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8.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236E3E2-DFE1-3C4E-94BC-E3F9E7DC1FDD}"/>
              </a:ext>
            </a:extLst>
          </p:cNvPr>
          <p:cNvSpPr txBox="1"/>
          <p:nvPr/>
        </p:nvSpPr>
        <p:spPr>
          <a:xfrm>
            <a:off x="173709" y="2649204"/>
            <a:ext cx="171305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je</a:t>
            </a:r>
          </a:p>
          <a:p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3A2F72E-AD7B-5343-9FC0-62FD3DD5E736}"/>
              </a:ext>
            </a:extLst>
          </p:cNvPr>
          <p:cNvSpPr txBox="1"/>
          <p:nvPr/>
        </p:nvSpPr>
        <p:spPr>
          <a:xfrm>
            <a:off x="3544913" y="2564143"/>
            <a:ext cx="13408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of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AE3D58D-F2AD-A84E-BF65-EA0C1CC94C7F}"/>
              </a:ext>
            </a:extLst>
          </p:cNvPr>
          <p:cNvSpPr txBox="1"/>
          <p:nvPr/>
        </p:nvSpPr>
        <p:spPr>
          <a:xfrm>
            <a:off x="4630770" y="2614516"/>
            <a:ext cx="3016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fre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D65F5D7-BDE6-8A4D-B3B2-5BB4CEA2A59B}"/>
              </a:ext>
            </a:extLst>
          </p:cNvPr>
          <p:cNvSpPr txBox="1"/>
          <p:nvPr/>
        </p:nvSpPr>
        <p:spPr>
          <a:xfrm>
            <a:off x="0" y="4817701"/>
            <a:ext cx="12878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FF888C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la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E35BD55-BF64-1B49-9CCC-C68B306167FC}"/>
              </a:ext>
            </a:extLst>
          </p:cNvPr>
          <p:cNvSpPr txBox="1"/>
          <p:nvPr/>
        </p:nvSpPr>
        <p:spPr>
          <a:xfrm>
            <a:off x="1407805" y="4809697"/>
            <a:ext cx="13823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jo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B13E2BE-7D13-FF43-947A-C8DF97F163B5}"/>
              </a:ext>
            </a:extLst>
          </p:cNvPr>
          <p:cNvSpPr txBox="1"/>
          <p:nvPr/>
        </p:nvSpPr>
        <p:spPr>
          <a:xfrm>
            <a:off x="2514526" y="4800959"/>
            <a:ext cx="3016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lie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A91631A7-0CFB-1F4F-ADA1-2EF424F808A0}"/>
              </a:ext>
            </a:extLst>
          </p:cNvPr>
          <p:cNvSpPr txBox="1"/>
          <p:nvPr/>
        </p:nvSpPr>
        <p:spPr>
          <a:xfrm>
            <a:off x="6222022" y="478607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CE6072A3-34D7-714D-9606-15B0508EF43A}"/>
              </a:ext>
            </a:extLst>
          </p:cNvPr>
          <p:cNvSpPr txBox="1"/>
          <p:nvPr/>
        </p:nvSpPr>
        <p:spPr>
          <a:xfrm>
            <a:off x="4573387" y="4786070"/>
            <a:ext cx="20765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jar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D411A060-9B67-6D40-B2E9-52452E5EFC1B}"/>
              </a:ext>
            </a:extLst>
          </p:cNvPr>
          <p:cNvSpPr txBox="1"/>
          <p:nvPr/>
        </p:nvSpPr>
        <p:spPr>
          <a:xfrm>
            <a:off x="6720107" y="478607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FF888C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e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CDEDA78F-AD1A-0A49-9B07-1C3BBFAC1391}"/>
              </a:ext>
            </a:extLst>
          </p:cNvPr>
          <p:cNvSpPr txBox="1"/>
          <p:nvPr/>
        </p:nvSpPr>
        <p:spPr>
          <a:xfrm>
            <a:off x="3253962" y="478607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FF888C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e</a:t>
            </a: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0D2D1436-618E-7D43-8D91-AA5EE9B34D6C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4213" y="210944"/>
            <a:ext cx="3790876" cy="487652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B4C0AC07-DB1E-2549-BB60-1797173E95CA}"/>
              </a:ext>
            </a:extLst>
          </p:cNvPr>
          <p:cNvSpPr/>
          <p:nvPr/>
        </p:nvSpPr>
        <p:spPr>
          <a:xfrm>
            <a:off x="163205" y="2751146"/>
            <a:ext cx="1244600" cy="133786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ABB616B5-B2F9-7C48-BCF7-477CEA1A149C}"/>
              </a:ext>
            </a:extLst>
          </p:cNvPr>
          <p:cNvSpPr/>
          <p:nvPr/>
        </p:nvSpPr>
        <p:spPr>
          <a:xfrm>
            <a:off x="3441400" y="2667122"/>
            <a:ext cx="2986956" cy="165990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ZoneTexte 18">
            <a:extLst>
              <a:ext uri="{FF2B5EF4-FFF2-40B4-BE49-F238E27FC236}">
                <a16:creationId xmlns:a16="http://schemas.microsoft.com/office/drawing/2014/main" id="{EE66BC0C-61CF-9041-9965-AEA13153B02A}"/>
              </a:ext>
            </a:extLst>
          </p:cNvPr>
          <p:cNvSpPr txBox="1"/>
          <p:nvPr/>
        </p:nvSpPr>
        <p:spPr>
          <a:xfrm>
            <a:off x="3059729" y="-4683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7.</a:t>
            </a:r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A491FEAA-E1D6-EA45-910D-D4182EAB7A00}"/>
              </a:ext>
            </a:extLst>
          </p:cNvPr>
          <p:cNvSpPr txBox="1"/>
          <p:nvPr/>
        </p:nvSpPr>
        <p:spPr>
          <a:xfrm>
            <a:off x="4095353" y="-9536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9.</a:t>
            </a:r>
          </a:p>
        </p:txBody>
      </p:sp>
      <p:cxnSp>
        <p:nvCxnSpPr>
          <p:cNvPr id="22" name="Connecteur droit 21">
            <a:extLst>
              <a:ext uri="{FF2B5EF4-FFF2-40B4-BE49-F238E27FC236}">
                <a16:creationId xmlns:a16="http://schemas.microsoft.com/office/drawing/2014/main" id="{B3B75168-A3BB-4145-9EE1-031D66E5575C}"/>
              </a:ext>
            </a:extLst>
          </p:cNvPr>
          <p:cNvCxnSpPr/>
          <p:nvPr/>
        </p:nvCxnSpPr>
        <p:spPr>
          <a:xfrm>
            <a:off x="3349724" y="781165"/>
            <a:ext cx="393025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>
            <a:extLst>
              <a:ext uri="{FF2B5EF4-FFF2-40B4-BE49-F238E27FC236}">
                <a16:creationId xmlns:a16="http://schemas.microsoft.com/office/drawing/2014/main" id="{73951D4E-E0D7-9C42-822A-6A358BB27A56}"/>
              </a:ext>
            </a:extLst>
          </p:cNvPr>
          <p:cNvSpPr txBox="1"/>
          <p:nvPr/>
        </p:nvSpPr>
        <p:spPr>
          <a:xfrm>
            <a:off x="340770" y="1071727"/>
            <a:ext cx="41042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10.3.4.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77EE974F-25EF-A048-BF8D-3F9E30B69CC5}"/>
              </a:ext>
            </a:extLst>
          </p:cNvPr>
          <p:cNvSpPr txBox="1"/>
          <p:nvPr/>
        </p:nvSpPr>
        <p:spPr>
          <a:xfrm>
            <a:off x="7462703" y="478607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.</a:t>
            </a:r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AEBDDC03-E24D-6041-9FCC-0E4F018B6529}"/>
              </a:ext>
            </a:extLst>
          </p:cNvPr>
          <p:cNvSpPr txBox="1"/>
          <p:nvPr/>
        </p:nvSpPr>
        <p:spPr>
          <a:xfrm>
            <a:off x="1673086" y="2649204"/>
            <a:ext cx="18399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lui</a:t>
            </a:r>
          </a:p>
        </p:txBody>
      </p:sp>
      <p:pic>
        <p:nvPicPr>
          <p:cNvPr id="32" name="Image 31">
            <a:extLst>
              <a:ext uri="{FF2B5EF4-FFF2-40B4-BE49-F238E27FC236}">
                <a16:creationId xmlns:a16="http://schemas.microsoft.com/office/drawing/2014/main" id="{9F42C6CF-F766-694A-9B6A-4D4DFBC6BC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5578" y="-38329"/>
            <a:ext cx="3959511" cy="5182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93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7" grpId="0" animBg="1"/>
      <p:bldP spid="18" grpId="0" animBg="1"/>
      <p:bldP spid="24" grpId="0"/>
      <p:bldP spid="2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DAC9BB3B-50A0-9240-8B23-566CDBE35DDB}"/>
              </a:ext>
            </a:extLst>
          </p:cNvPr>
          <p:cNvSpPr txBox="1"/>
          <p:nvPr/>
        </p:nvSpPr>
        <p:spPr>
          <a:xfrm>
            <a:off x="3735973" y="4789033"/>
            <a:ext cx="17087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811DA1D-2F1E-474C-95E8-BC1E0F807FCA}"/>
              </a:ext>
            </a:extLst>
          </p:cNvPr>
          <p:cNvSpPr txBox="1"/>
          <p:nvPr/>
        </p:nvSpPr>
        <p:spPr>
          <a:xfrm>
            <a:off x="1872072" y="4789033"/>
            <a:ext cx="17087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li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B7A3435B-D5ED-7142-97C0-48D1DD396D40}"/>
              </a:ext>
            </a:extLst>
          </p:cNvPr>
          <p:cNvSpPr txBox="1"/>
          <p:nvPr/>
        </p:nvSpPr>
        <p:spPr>
          <a:xfrm>
            <a:off x="341482" y="477232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il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A4BD5B0B-9E04-CB43-A433-7E4B379A6E8D}"/>
              </a:ext>
            </a:extLst>
          </p:cNvPr>
          <p:cNvSpPr txBox="1"/>
          <p:nvPr/>
        </p:nvSpPr>
        <p:spPr>
          <a:xfrm>
            <a:off x="5444756" y="4789033"/>
            <a:ext cx="17087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ju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EDA844BD-5055-0E44-91A9-4D7525E52B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0078" y="736600"/>
            <a:ext cx="8374596" cy="439185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18D1AAF0-4B51-D645-A47A-110A669A4545}"/>
              </a:ext>
            </a:extLst>
          </p:cNvPr>
          <p:cNvSpPr txBox="1"/>
          <p:nvPr/>
        </p:nvSpPr>
        <p:spPr>
          <a:xfrm>
            <a:off x="769786" y="184075"/>
            <a:ext cx="48563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11.12.5.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2C63774-F267-4F42-8D10-9E66997F2AD1}"/>
              </a:ext>
            </a:extLst>
          </p:cNvPr>
          <p:cNvSpPr txBox="1"/>
          <p:nvPr/>
        </p:nvSpPr>
        <p:spPr>
          <a:xfrm>
            <a:off x="2627972" y="4725238"/>
            <a:ext cx="856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chemeClr val="bg2">
                    <a:lumMod val="75000"/>
                  </a:schemeClr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t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4C21E7CF-7763-594E-B347-C140115027DD}"/>
              </a:ext>
            </a:extLst>
          </p:cNvPr>
          <p:cNvSpPr txBox="1"/>
          <p:nvPr/>
        </p:nvSpPr>
        <p:spPr>
          <a:xfrm>
            <a:off x="6591629" y="4789033"/>
            <a:ext cx="856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chemeClr val="bg2">
                    <a:lumMod val="75000"/>
                  </a:schemeClr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422165C-69C6-F64C-A84A-EA292FE16C52}"/>
              </a:ext>
            </a:extLst>
          </p:cNvPr>
          <p:cNvSpPr/>
          <p:nvPr/>
        </p:nvSpPr>
        <p:spPr>
          <a:xfrm>
            <a:off x="147486" y="4841138"/>
            <a:ext cx="1244600" cy="133786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E4A1C4CB-0DBF-764D-99C2-309F09CED0F3}"/>
              </a:ext>
            </a:extLst>
          </p:cNvPr>
          <p:cNvSpPr/>
          <p:nvPr/>
        </p:nvSpPr>
        <p:spPr>
          <a:xfrm>
            <a:off x="1603409" y="4789033"/>
            <a:ext cx="1977446" cy="165990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18C8A24A-AA3D-AA4B-B8BC-5171E508393D}"/>
              </a:ext>
            </a:extLst>
          </p:cNvPr>
          <p:cNvSpPr txBox="1"/>
          <p:nvPr/>
        </p:nvSpPr>
        <p:spPr>
          <a:xfrm>
            <a:off x="7153539" y="4834154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4268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/>
      <p:bldP spid="13" grpId="0"/>
      <p:bldP spid="14" grpId="0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>
            <a:extLst>
              <a:ext uri="{FF2B5EF4-FFF2-40B4-BE49-F238E27FC236}">
                <a16:creationId xmlns:a16="http://schemas.microsoft.com/office/drawing/2014/main" id="{C2200BBF-AB13-CF48-B2CC-A232D6E65E4F}"/>
              </a:ext>
            </a:extLst>
          </p:cNvPr>
          <p:cNvSpPr txBox="1"/>
          <p:nvPr/>
        </p:nvSpPr>
        <p:spPr>
          <a:xfrm>
            <a:off x="519282" y="489897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98EFEE-2434-8A47-B189-42AE49D095B4}"/>
              </a:ext>
            </a:extLst>
          </p:cNvPr>
          <p:cNvSpPr/>
          <p:nvPr/>
        </p:nvSpPr>
        <p:spPr>
          <a:xfrm>
            <a:off x="538001" y="5103460"/>
            <a:ext cx="1244600" cy="133786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447EA536-06E1-AA47-88D3-D8D8B86E8D54}"/>
              </a:ext>
            </a:extLst>
          </p:cNvPr>
          <p:cNvSpPr txBox="1"/>
          <p:nvPr/>
        </p:nvSpPr>
        <p:spPr>
          <a:xfrm>
            <a:off x="325285" y="318344"/>
            <a:ext cx="30375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1.4.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C3FB7ECA-4E7F-5647-9C7A-93AA9F6CE823}"/>
              </a:ext>
            </a:extLst>
          </p:cNvPr>
          <p:cNvSpPr txBox="1"/>
          <p:nvPr/>
        </p:nvSpPr>
        <p:spPr>
          <a:xfrm>
            <a:off x="6416997" y="-354305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B386457A-A739-C14A-86F4-2B79389A2A62}"/>
              </a:ext>
            </a:extLst>
          </p:cNvPr>
          <p:cNvSpPr txBox="1"/>
          <p:nvPr/>
        </p:nvSpPr>
        <p:spPr>
          <a:xfrm>
            <a:off x="2335929" y="284999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10.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36AD3C95-5C90-0C44-B60C-3780C7FBB8B6}"/>
              </a:ext>
            </a:extLst>
          </p:cNvPr>
          <p:cNvSpPr txBox="1"/>
          <p:nvPr/>
        </p:nvSpPr>
        <p:spPr>
          <a:xfrm>
            <a:off x="8063324" y="-354305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4.</a:t>
            </a:r>
          </a:p>
        </p:txBody>
      </p:sp>
      <p:pic>
        <p:nvPicPr>
          <p:cNvPr id="20" name="Image 19">
            <a:extLst>
              <a:ext uri="{FF2B5EF4-FFF2-40B4-BE49-F238E27FC236}">
                <a16:creationId xmlns:a16="http://schemas.microsoft.com/office/drawing/2014/main" id="{896185FB-D86F-5F42-8873-AB3FEFB5E8F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929" y="1625250"/>
            <a:ext cx="8348814" cy="3110738"/>
          </a:xfrm>
          <a:prstGeom prst="rect">
            <a:avLst/>
          </a:prstGeom>
        </p:spPr>
      </p:pic>
      <p:sp>
        <p:nvSpPr>
          <p:cNvPr id="21" name="ZoneTexte 20">
            <a:extLst>
              <a:ext uri="{FF2B5EF4-FFF2-40B4-BE49-F238E27FC236}">
                <a16:creationId xmlns:a16="http://schemas.microsoft.com/office/drawing/2014/main" id="{119554E0-C37E-B74F-A29F-CC44DD80AE9A}"/>
              </a:ext>
            </a:extLst>
          </p:cNvPr>
          <p:cNvSpPr txBox="1"/>
          <p:nvPr/>
        </p:nvSpPr>
        <p:spPr>
          <a:xfrm>
            <a:off x="3362857" y="4735988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lie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6F3CD7A1-99D5-6040-A469-41D731491C02}"/>
              </a:ext>
            </a:extLst>
          </p:cNvPr>
          <p:cNvSpPr txBox="1"/>
          <p:nvPr/>
        </p:nvSpPr>
        <p:spPr>
          <a:xfrm>
            <a:off x="2243844" y="4769333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re</a:t>
            </a:r>
            <a:endParaRPr lang="fr-FR" sz="9600" dirty="0">
              <a:solidFill>
                <a:srgbClr val="0070C0"/>
              </a:solidFill>
              <a:latin typeface="Casual" pitchFamily="2" charset="77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FC1E9753-8DB5-184B-8CAF-8E471EBEC3C8}"/>
              </a:ext>
            </a:extLst>
          </p:cNvPr>
          <p:cNvSpPr txBox="1"/>
          <p:nvPr/>
        </p:nvSpPr>
        <p:spPr>
          <a:xfrm>
            <a:off x="6811981" y="4665570"/>
            <a:ext cx="27892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ile</a:t>
            </a:r>
            <a:r>
              <a:rPr lang="fr-FR" sz="9600" dirty="0">
                <a:solidFill>
                  <a:srgbClr val="C0000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s</a:t>
            </a:r>
          </a:p>
        </p:txBody>
      </p:sp>
      <p:sp>
        <p:nvSpPr>
          <p:cNvPr id="24" name="ZoneTexte 23">
            <a:extLst>
              <a:ext uri="{FF2B5EF4-FFF2-40B4-BE49-F238E27FC236}">
                <a16:creationId xmlns:a16="http://schemas.microsoft.com/office/drawing/2014/main" id="{BC4F68CE-803D-4F49-8059-EC2FB0521706}"/>
              </a:ext>
            </a:extLst>
          </p:cNvPr>
          <p:cNvSpPr txBox="1"/>
          <p:nvPr/>
        </p:nvSpPr>
        <p:spPr>
          <a:xfrm>
            <a:off x="5332634" y="466557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2</a:t>
            </a:r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66A97B1F-E33A-5248-A3EB-BA3D61273B22}"/>
              </a:ext>
            </a:extLst>
          </p:cNvPr>
          <p:cNvSpPr/>
          <p:nvPr/>
        </p:nvSpPr>
        <p:spPr>
          <a:xfrm>
            <a:off x="2139087" y="4793442"/>
            <a:ext cx="2963182" cy="165990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ZoneTexte 24">
            <a:extLst>
              <a:ext uri="{FF2B5EF4-FFF2-40B4-BE49-F238E27FC236}">
                <a16:creationId xmlns:a16="http://schemas.microsoft.com/office/drawing/2014/main" id="{380474DE-43DD-1E41-97EA-EAD13F9266D3}"/>
              </a:ext>
            </a:extLst>
          </p:cNvPr>
          <p:cNvSpPr txBox="1"/>
          <p:nvPr/>
        </p:nvSpPr>
        <p:spPr>
          <a:xfrm>
            <a:off x="8800326" y="468355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.</a:t>
            </a:r>
          </a:p>
        </p:txBody>
      </p:sp>
      <p:sp>
        <p:nvSpPr>
          <p:cNvPr id="2" name="Ellipse 1">
            <a:extLst>
              <a:ext uri="{FF2B5EF4-FFF2-40B4-BE49-F238E27FC236}">
                <a16:creationId xmlns:a16="http://schemas.microsoft.com/office/drawing/2014/main" id="{AC8E43A7-80C2-314B-8168-B01B5BF94F85}"/>
              </a:ext>
            </a:extLst>
          </p:cNvPr>
          <p:cNvSpPr/>
          <p:nvPr/>
        </p:nvSpPr>
        <p:spPr>
          <a:xfrm>
            <a:off x="2826327" y="1625250"/>
            <a:ext cx="1233055" cy="646895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orme libre 2">
            <a:extLst>
              <a:ext uri="{FF2B5EF4-FFF2-40B4-BE49-F238E27FC236}">
                <a16:creationId xmlns:a16="http://schemas.microsoft.com/office/drawing/2014/main" id="{13B09984-9A6D-DB4A-A394-31FA4144D235}"/>
              </a:ext>
            </a:extLst>
          </p:cNvPr>
          <p:cNvSpPr/>
          <p:nvPr/>
        </p:nvSpPr>
        <p:spPr>
          <a:xfrm>
            <a:off x="3865418" y="1773382"/>
            <a:ext cx="485213" cy="429491"/>
          </a:xfrm>
          <a:custGeom>
            <a:avLst/>
            <a:gdLst>
              <a:gd name="connsiteX0" fmla="*/ 96982 w 485213"/>
              <a:gd name="connsiteY0" fmla="*/ 0 h 429491"/>
              <a:gd name="connsiteX1" fmla="*/ 207818 w 485213"/>
              <a:gd name="connsiteY1" fmla="*/ 124691 h 429491"/>
              <a:gd name="connsiteX2" fmla="*/ 332509 w 485213"/>
              <a:gd name="connsiteY2" fmla="*/ 235527 h 429491"/>
              <a:gd name="connsiteX3" fmla="*/ 484909 w 485213"/>
              <a:gd name="connsiteY3" fmla="*/ 277091 h 429491"/>
              <a:gd name="connsiteX4" fmla="*/ 290946 w 485213"/>
              <a:gd name="connsiteY4" fmla="*/ 290945 h 429491"/>
              <a:gd name="connsiteX5" fmla="*/ 152400 w 485213"/>
              <a:gd name="connsiteY5" fmla="*/ 304800 h 429491"/>
              <a:gd name="connsiteX6" fmla="*/ 0 w 485213"/>
              <a:gd name="connsiteY6" fmla="*/ 429491 h 429491"/>
              <a:gd name="connsiteX7" fmla="*/ 0 w 485213"/>
              <a:gd name="connsiteY7" fmla="*/ 429491 h 4294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213" h="429491">
                <a:moveTo>
                  <a:pt x="96982" y="0"/>
                </a:moveTo>
                <a:cubicBezTo>
                  <a:pt x="132773" y="42718"/>
                  <a:pt x="168564" y="85437"/>
                  <a:pt x="207818" y="124691"/>
                </a:cubicBezTo>
                <a:cubicBezTo>
                  <a:pt x="247072" y="163945"/>
                  <a:pt x="286327" y="210127"/>
                  <a:pt x="332509" y="235527"/>
                </a:cubicBezTo>
                <a:cubicBezTo>
                  <a:pt x="378691" y="260927"/>
                  <a:pt x="491836" y="267855"/>
                  <a:pt x="484909" y="277091"/>
                </a:cubicBezTo>
                <a:cubicBezTo>
                  <a:pt x="477982" y="286327"/>
                  <a:pt x="346364" y="286327"/>
                  <a:pt x="290946" y="290945"/>
                </a:cubicBezTo>
                <a:cubicBezTo>
                  <a:pt x="235528" y="295563"/>
                  <a:pt x="200891" y="281709"/>
                  <a:pt x="152400" y="304800"/>
                </a:cubicBezTo>
                <a:cubicBezTo>
                  <a:pt x="103909" y="327891"/>
                  <a:pt x="0" y="429491"/>
                  <a:pt x="0" y="429491"/>
                </a:cubicBezTo>
                <a:lnTo>
                  <a:pt x="0" y="429491"/>
                </a:lnTo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73606336-3488-1A4F-BBAF-7CBEC9C89CD6}"/>
              </a:ext>
            </a:extLst>
          </p:cNvPr>
          <p:cNvCxnSpPr/>
          <p:nvPr/>
        </p:nvCxnSpPr>
        <p:spPr>
          <a:xfrm>
            <a:off x="2964873" y="1625250"/>
            <a:ext cx="397983" cy="2294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110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21" grpId="0"/>
      <p:bldP spid="22" grpId="0"/>
      <p:bldP spid="23" grpId="0"/>
      <p:bldP spid="24" grpId="0"/>
      <p:bldP spid="18" grpId="0" animBg="1"/>
      <p:bldP spid="2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9C7F99F6-98EA-F640-9496-9ED6EFB02BC9}"/>
              </a:ext>
            </a:extLst>
          </p:cNvPr>
          <p:cNvSpPr txBox="1"/>
          <p:nvPr/>
        </p:nvSpPr>
        <p:spPr>
          <a:xfrm>
            <a:off x="1524674" y="34079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2.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CD2CEE7-04FC-044A-A3F7-40A78330B404}"/>
              </a:ext>
            </a:extLst>
          </p:cNvPr>
          <p:cNvSpPr txBox="1"/>
          <p:nvPr/>
        </p:nvSpPr>
        <p:spPr>
          <a:xfrm>
            <a:off x="4283049" y="271520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3.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7D8D8AC-DE49-C544-BBF3-4C2DB2706531}"/>
              </a:ext>
            </a:extLst>
          </p:cNvPr>
          <p:cNvSpPr txBox="1"/>
          <p:nvPr/>
        </p:nvSpPr>
        <p:spPr>
          <a:xfrm>
            <a:off x="282601" y="447711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8E3FC012-8B3B-A344-8331-B2B019FC5F7F}"/>
              </a:ext>
            </a:extLst>
          </p:cNvPr>
          <p:cNvSpPr txBox="1"/>
          <p:nvPr/>
        </p:nvSpPr>
        <p:spPr>
          <a:xfrm>
            <a:off x="2192000" y="4477117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fui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D47AF66-6E2C-E440-A63B-746A74148D9F}"/>
              </a:ext>
            </a:extLst>
          </p:cNvPr>
          <p:cNvSpPr txBox="1"/>
          <p:nvPr/>
        </p:nvSpPr>
        <p:spPr>
          <a:xfrm>
            <a:off x="6174743" y="4477117"/>
            <a:ext cx="22178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jar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C589DBE-564D-C246-9E87-E0AF374EA12B}"/>
              </a:ext>
            </a:extLst>
          </p:cNvPr>
          <p:cNvSpPr txBox="1"/>
          <p:nvPr/>
        </p:nvSpPr>
        <p:spPr>
          <a:xfrm>
            <a:off x="2600390" y="271520"/>
            <a:ext cx="2196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12.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28FD899-8B1A-C442-9EFB-23030324AD30}"/>
              </a:ext>
            </a:extLst>
          </p:cNvPr>
          <p:cNvSpPr txBox="1"/>
          <p:nvPr/>
        </p:nvSpPr>
        <p:spPr>
          <a:xfrm>
            <a:off x="4684611" y="4497166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le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52BCB505-731F-3E4D-86BF-779B9821CF4A}"/>
              </a:ext>
            </a:extLst>
          </p:cNvPr>
          <p:cNvSpPr txBox="1"/>
          <p:nvPr/>
        </p:nvSpPr>
        <p:spPr>
          <a:xfrm>
            <a:off x="364676" y="340792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latin typeface="Casual" pitchFamily="2" charset="77"/>
                <a:ea typeface="Ayuthaya" pitchFamily="2" charset="-34"/>
                <a:cs typeface="Ayuthaya" pitchFamily="2" charset="-34"/>
              </a:rPr>
              <a:t>1.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8F0FAE93-1058-E84A-8606-2A55A390AA42}"/>
              </a:ext>
            </a:extLst>
          </p:cNvPr>
          <p:cNvSpPr txBox="1"/>
          <p:nvPr/>
        </p:nvSpPr>
        <p:spPr>
          <a:xfrm>
            <a:off x="3570081" y="4477117"/>
            <a:ext cx="856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chemeClr val="bg2">
                    <a:lumMod val="75000"/>
                  </a:schemeClr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s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9607864-3D24-E64E-B10B-C60DBE43DB51}"/>
              </a:ext>
            </a:extLst>
          </p:cNvPr>
          <p:cNvSpPr txBox="1"/>
          <p:nvPr/>
        </p:nvSpPr>
        <p:spPr>
          <a:xfrm>
            <a:off x="7810828" y="4540912"/>
            <a:ext cx="8565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chemeClr val="bg2">
                    <a:lumMod val="75000"/>
                  </a:schemeClr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s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14A3E69-6483-F347-966E-1BEF33FC0844}"/>
              </a:ext>
            </a:extLst>
          </p:cNvPr>
          <p:cNvSpPr/>
          <p:nvPr/>
        </p:nvSpPr>
        <p:spPr>
          <a:xfrm>
            <a:off x="282601" y="4715258"/>
            <a:ext cx="1242073" cy="133786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08B3DA65-6641-C044-A823-1971BF58F775}"/>
              </a:ext>
            </a:extLst>
          </p:cNvPr>
          <p:cNvSpPr/>
          <p:nvPr/>
        </p:nvSpPr>
        <p:spPr>
          <a:xfrm>
            <a:off x="1882708" y="4540912"/>
            <a:ext cx="2543900" cy="1659903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4A3249C4-8EE7-134D-8AF8-4AC3D11DFD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1375" y="483966"/>
            <a:ext cx="3416300" cy="4013200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1C03D288-7E74-624E-9E19-6DF5D238206A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7884" y="2490566"/>
            <a:ext cx="2365909" cy="2944897"/>
          </a:xfrm>
          <a:prstGeom prst="rect">
            <a:avLst/>
          </a:prstGeom>
        </p:spPr>
      </p:pic>
      <p:sp>
        <p:nvSpPr>
          <p:cNvPr id="21" name="Ellipse 20">
            <a:extLst>
              <a:ext uri="{FF2B5EF4-FFF2-40B4-BE49-F238E27FC236}">
                <a16:creationId xmlns:a16="http://schemas.microsoft.com/office/drawing/2014/main" id="{9645B803-9B24-6642-94BE-900F725502A8}"/>
              </a:ext>
            </a:extLst>
          </p:cNvPr>
          <p:cNvSpPr/>
          <p:nvPr/>
        </p:nvSpPr>
        <p:spPr>
          <a:xfrm>
            <a:off x="4056385" y="1516133"/>
            <a:ext cx="2474720" cy="143142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orme libre 21">
            <a:extLst>
              <a:ext uri="{FF2B5EF4-FFF2-40B4-BE49-F238E27FC236}">
                <a16:creationId xmlns:a16="http://schemas.microsoft.com/office/drawing/2014/main" id="{87A9551F-408A-0B48-A82C-2A67336037E4}"/>
              </a:ext>
            </a:extLst>
          </p:cNvPr>
          <p:cNvSpPr/>
          <p:nvPr/>
        </p:nvSpPr>
        <p:spPr>
          <a:xfrm>
            <a:off x="6276109" y="1773382"/>
            <a:ext cx="637624" cy="872836"/>
          </a:xfrm>
          <a:custGeom>
            <a:avLst/>
            <a:gdLst>
              <a:gd name="connsiteX0" fmla="*/ 0 w 637624"/>
              <a:gd name="connsiteY0" fmla="*/ 0 h 872836"/>
              <a:gd name="connsiteX1" fmla="*/ 96982 w 637624"/>
              <a:gd name="connsiteY1" fmla="*/ 124691 h 872836"/>
              <a:gd name="connsiteX2" fmla="*/ 180109 w 637624"/>
              <a:gd name="connsiteY2" fmla="*/ 207818 h 872836"/>
              <a:gd name="connsiteX3" fmla="*/ 374073 w 637624"/>
              <a:gd name="connsiteY3" fmla="*/ 263236 h 872836"/>
              <a:gd name="connsiteX4" fmla="*/ 637309 w 637624"/>
              <a:gd name="connsiteY4" fmla="*/ 290945 h 872836"/>
              <a:gd name="connsiteX5" fmla="*/ 318655 w 637624"/>
              <a:gd name="connsiteY5" fmla="*/ 471054 h 872836"/>
              <a:gd name="connsiteX6" fmla="*/ 235527 w 637624"/>
              <a:gd name="connsiteY6" fmla="*/ 581891 h 872836"/>
              <a:gd name="connsiteX7" fmla="*/ 138546 w 637624"/>
              <a:gd name="connsiteY7" fmla="*/ 789709 h 872836"/>
              <a:gd name="connsiteX8" fmla="*/ 27709 w 637624"/>
              <a:gd name="connsiteY8" fmla="*/ 872836 h 872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7624" h="872836">
                <a:moveTo>
                  <a:pt x="0" y="0"/>
                </a:moveTo>
                <a:lnTo>
                  <a:pt x="96982" y="124691"/>
                </a:lnTo>
                <a:cubicBezTo>
                  <a:pt x="127000" y="159327"/>
                  <a:pt x="133927" y="184727"/>
                  <a:pt x="180109" y="207818"/>
                </a:cubicBezTo>
                <a:cubicBezTo>
                  <a:pt x="226291" y="230909"/>
                  <a:pt x="297873" y="249382"/>
                  <a:pt x="374073" y="263236"/>
                </a:cubicBezTo>
                <a:cubicBezTo>
                  <a:pt x="450273" y="277090"/>
                  <a:pt x="646545" y="256309"/>
                  <a:pt x="637309" y="290945"/>
                </a:cubicBezTo>
                <a:cubicBezTo>
                  <a:pt x="628073" y="325581"/>
                  <a:pt x="385619" y="422563"/>
                  <a:pt x="318655" y="471054"/>
                </a:cubicBezTo>
                <a:cubicBezTo>
                  <a:pt x="251691" y="519545"/>
                  <a:pt x="265545" y="528782"/>
                  <a:pt x="235527" y="581891"/>
                </a:cubicBezTo>
                <a:cubicBezTo>
                  <a:pt x="205509" y="635000"/>
                  <a:pt x="173182" y="741218"/>
                  <a:pt x="138546" y="789709"/>
                </a:cubicBezTo>
                <a:cubicBezTo>
                  <a:pt x="103910" y="838200"/>
                  <a:pt x="65809" y="855518"/>
                  <a:pt x="27709" y="872836"/>
                </a:cubicBezTo>
              </a:path>
            </a:pathLst>
          </a:cu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id="{463AB537-5CA6-4A4C-887E-4B74BCDEAC02}"/>
              </a:ext>
            </a:extLst>
          </p:cNvPr>
          <p:cNvCxnSpPr>
            <a:cxnSpLocks/>
          </p:cNvCxnSpPr>
          <p:nvPr/>
        </p:nvCxnSpPr>
        <p:spPr>
          <a:xfrm flipV="1">
            <a:off x="3048526" y="2369127"/>
            <a:ext cx="1636085" cy="161059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>
            <a:extLst>
              <a:ext uri="{FF2B5EF4-FFF2-40B4-BE49-F238E27FC236}">
                <a16:creationId xmlns:a16="http://schemas.microsoft.com/office/drawing/2014/main" id="{7A0CCE10-8D40-894A-B885-A7596CEC7263}"/>
              </a:ext>
            </a:extLst>
          </p:cNvPr>
          <p:cNvSpPr txBox="1"/>
          <p:nvPr/>
        </p:nvSpPr>
        <p:spPr>
          <a:xfrm>
            <a:off x="8401148" y="4631155"/>
            <a:ext cx="171305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rgbClr val="0070C0"/>
                </a:solidFill>
                <a:latin typeface="Casual" pitchFamily="2" charset="77"/>
                <a:ea typeface="Ayuthaya" pitchFamily="2" charset="-34"/>
                <a:cs typeface="Ayuthaya" pitchFamily="2" charset="-34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7743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  <p:bldP spid="13" grpId="0"/>
      <p:bldP spid="14" grpId="0"/>
      <p:bldP spid="21" grpId="0" animBg="1"/>
      <p:bldP spid="22" grpId="0" animBg="1"/>
      <p:bldP spid="2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1067</TotalTime>
  <Words>525</Words>
  <Application>Microsoft Macintosh PowerPoint</Application>
  <PresentationFormat>Grand écran</PresentationFormat>
  <Paragraphs>293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2" baseType="lpstr">
      <vt:lpstr>Arial</vt:lpstr>
      <vt:lpstr>Ayuthaya</vt:lpstr>
      <vt:lpstr>Calibri</vt:lpstr>
      <vt:lpstr>Calibri Light</vt:lpstr>
      <vt:lpstr>Casual</vt:lpstr>
      <vt:lpstr>GE typo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 jimenez</dc:creator>
  <cp:lastModifiedBy>martine jimenez</cp:lastModifiedBy>
  <cp:revision>85</cp:revision>
  <dcterms:created xsi:type="dcterms:W3CDTF">2025-06-09T06:01:13Z</dcterms:created>
  <dcterms:modified xsi:type="dcterms:W3CDTF">2026-10-24T17:32:12Z</dcterms:modified>
</cp:coreProperties>
</file>