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7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259" r:id="rId14"/>
    <p:sldId id="288" r:id="rId15"/>
    <p:sldId id="277" r:id="rId16"/>
    <p:sldId id="315" r:id="rId17"/>
    <p:sldId id="322" r:id="rId18"/>
    <p:sldId id="316" r:id="rId19"/>
    <p:sldId id="349" r:id="rId20"/>
    <p:sldId id="32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8EF2"/>
    <a:srgbClr val="4CACF0"/>
    <a:srgbClr val="FF6471"/>
    <a:srgbClr val="AB0204"/>
    <a:srgbClr val="EA080A"/>
    <a:srgbClr val="FA7F7E"/>
    <a:srgbClr val="C02444"/>
    <a:srgbClr val="FF949D"/>
    <a:srgbClr val="FF888C"/>
    <a:srgbClr val="FF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843"/>
    <p:restoredTop sz="95994"/>
  </p:normalViewPr>
  <p:slideViewPr>
    <p:cSldViewPr snapToGrid="0" snapToObjects="1">
      <p:cViewPr varScale="1">
        <p:scale>
          <a:sx n="93" d="100"/>
          <a:sy n="93" d="100"/>
        </p:scale>
        <p:origin x="216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90E6B6-8D01-A548-A0C2-72620C578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8B646AE-CAB1-7A40-8676-93EF830E9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D3E837-F053-314C-979E-C5B7E801C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405171-5922-6644-A029-25445C9C3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41FD9E-F3F6-5A4D-8F85-A1CF4D405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843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4770E-AEB6-CE4B-919F-94D5F2373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947911-0FF3-0C45-AB42-114003A815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438384-015E-9345-81EF-ADA556571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74BD8D-AF85-2D40-A281-2CB840A7D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2972FD-1C16-474B-B0EA-36C84B2B3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615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E47F4-9161-6245-8923-FCD09A690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B38670-F571-E447-ACFE-0385083AB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427BA5-4161-3445-9DCF-CBBCC1987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69E02A-FF6E-B246-9F38-C9A7D59B0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AADAD0-235B-A743-B62C-831D299D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94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4CF36-C700-FC43-AB3C-F4A8C333E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DBADC1-84A6-BF45-B524-E8C165C515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3BD39E-CD3D-7A46-B941-9E88946AEA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0006F9-0EBD-DF4A-9540-1937FFB37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FABFBB3-F1A9-7A4F-BCC1-90D975769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50291F-D0FC-C443-ADE5-199F5EA1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22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F3AC4-7B45-9045-8910-D25576AA8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D6DBFB-1CC0-0B40-A2FE-F47B7D3A7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092BBB-DD69-3C48-8782-0202A494C7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762542-72F5-6B4E-90B9-ACBEFE15CE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60B4503-2877-FD4E-980E-0DC1F5B3EA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7526DD2-E0D9-284F-98CE-5C49E51C1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D813908-89D8-474A-BCC0-937720577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78A3DE6-8EFB-0548-8CE0-CBB09A62B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867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A95C30-2AFF-AC40-8D33-4E44C0B5A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9C91D5-2718-874B-8CDC-78E68053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4ED3F30-ED68-6B4A-8F6C-5D7BD3EB9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ED32E0-42C1-7246-BF20-484C7C0E4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891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08D926F-E6A8-1345-A2B8-FD97D90AA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7BC067-0FC2-A744-B5A3-C0BC8A6A1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BF0B37-0529-A045-A947-4295B67DB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10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E6A51E-E5FE-A140-9B21-00F6BE21B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D17DA6-D642-C944-A8D2-43A1D6529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CBC6ED-0DD1-9240-A5A7-9516315A3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FE5BDB-A3D7-844E-AF4F-FBCBFAB3C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89377A-5294-7D4C-A058-3BE655DD4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2EC39D-9A06-2E4A-8A83-7734D3B67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33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7C989-8EFE-8048-81CF-1E18EA66A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E2F8A76-CA7E-9340-B4CE-DB6A18DD89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BD0E64-8970-D849-9B9B-5BB45E78A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3A3209-BEF9-C742-A07E-2809D6104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5F70F6-6454-FE4E-9F1F-DA930C465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D7CBB3-BB67-E849-8101-5125205CE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588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493C5B-C863-4A42-9C42-6E6C2BA85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12E9DD-2819-FC42-90E2-EBEE28B3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82D384-E49B-4B46-A032-A849EB2F6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49A408-9084-B04E-A8FE-CAC120162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F21A9C-55B4-CA4A-9C95-7D3D7CE8D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76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DEECB40-5763-7045-9194-89E87F1F05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942319-E090-4241-81E7-B9FB6BBEF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7196E5-C3E8-3741-A330-31406ECCE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89FF11-0978-A543-95D9-4FBB3786C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DCDDD-AB5B-EC40-B22D-05ADE927E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40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2E9B92C-228D-364D-B97B-AEAFCEBB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B14F33-ACF6-9B4B-8D4D-1663405D2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C2E093-4CA8-0844-B63F-D53D163EC5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C22B2D-EFAF-E248-BF74-460D957CA4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52EF93-F5F0-A145-A072-D67890A577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41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5323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>
            <a:off x="9564504" y="5966906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Image 31">
            <a:extLst>
              <a:ext uri="{FF2B5EF4-FFF2-40B4-BE49-F238E27FC236}">
                <a16:creationId xmlns:a16="http://schemas.microsoft.com/office/drawing/2014/main" id="{597CF4C0-CB02-7D46-9D89-7FAFA8AAF2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40" y="249530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404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>
            <a:off x="9564504" y="5966906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>
            <a:extLst>
              <a:ext uri="{FF2B5EF4-FFF2-40B4-BE49-F238E27FC236}">
                <a16:creationId xmlns:a16="http://schemas.microsoft.com/office/drawing/2014/main" id="{7D76421F-49C9-A543-BB6F-87B86FB4C93C}"/>
              </a:ext>
            </a:extLst>
          </p:cNvPr>
          <p:cNvCxnSpPr/>
          <p:nvPr/>
        </p:nvCxnSpPr>
        <p:spPr>
          <a:xfrm>
            <a:off x="8459363" y="228201"/>
            <a:ext cx="358816" cy="4286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Image 33">
            <a:extLst>
              <a:ext uri="{FF2B5EF4-FFF2-40B4-BE49-F238E27FC236}">
                <a16:creationId xmlns:a16="http://schemas.microsoft.com/office/drawing/2014/main" id="{FB07564F-C426-B74E-9D93-15744FFB9C4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771" y="238717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5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025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19D78296-3C47-714D-BADA-B232CE659CC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9331" y="262177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697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5323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B4639ABF-B86D-DE40-AC2E-A3E5CFE50D7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40" y="254185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26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738978" y="-103509"/>
            <a:ext cx="43097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03052287-651A-2846-941B-ED693DE6617E}"/>
              </a:ext>
            </a:extLst>
          </p:cNvPr>
          <p:cNvCxnSpPr>
            <a:cxnSpLocks/>
          </p:cNvCxnSpPr>
          <p:nvPr/>
        </p:nvCxnSpPr>
        <p:spPr>
          <a:xfrm>
            <a:off x="7116319" y="1969676"/>
            <a:ext cx="121374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 19">
            <a:extLst>
              <a:ext uri="{FF2B5EF4-FFF2-40B4-BE49-F238E27FC236}">
                <a16:creationId xmlns:a16="http://schemas.microsoft.com/office/drawing/2014/main" id="{9A1A39D1-4585-104D-B45D-F3D22A1C355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909" y="244957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948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2748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D4DA9FC3-D920-614C-811A-7C27632B5E3F}"/>
              </a:ext>
            </a:extLst>
          </p:cNvPr>
          <p:cNvCxnSpPr>
            <a:cxnSpLocks/>
          </p:cNvCxnSpPr>
          <p:nvPr/>
        </p:nvCxnSpPr>
        <p:spPr>
          <a:xfrm>
            <a:off x="9833817" y="1981106"/>
            <a:ext cx="1821709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 23">
            <a:extLst>
              <a:ext uri="{FF2B5EF4-FFF2-40B4-BE49-F238E27FC236}">
                <a16:creationId xmlns:a16="http://schemas.microsoft.com/office/drawing/2014/main" id="{F9903E6E-0B02-A640-936A-03EEF0A1B7B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40" y="296462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542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E2C02294-A392-5040-A828-5F30DD26AD40}"/>
              </a:ext>
            </a:extLst>
          </p:cNvPr>
          <p:cNvCxnSpPr>
            <a:cxnSpLocks/>
          </p:cNvCxnSpPr>
          <p:nvPr/>
        </p:nvCxnSpPr>
        <p:spPr>
          <a:xfrm>
            <a:off x="1706663" y="3993659"/>
            <a:ext cx="2043113" cy="19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Image 25">
            <a:extLst>
              <a:ext uri="{FF2B5EF4-FFF2-40B4-BE49-F238E27FC236}">
                <a16:creationId xmlns:a16="http://schemas.microsoft.com/office/drawing/2014/main" id="{A39CB02B-FD38-304F-9EF8-60D742C735F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011" y="249530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225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14FF6073-0393-964F-9666-58A28EA2AA89}"/>
              </a:ext>
            </a:extLst>
          </p:cNvPr>
          <p:cNvCxnSpPr>
            <a:cxnSpLocks/>
          </p:cNvCxnSpPr>
          <p:nvPr/>
        </p:nvCxnSpPr>
        <p:spPr>
          <a:xfrm>
            <a:off x="5802413" y="4027143"/>
            <a:ext cx="2043113" cy="1892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Image 26">
            <a:extLst>
              <a:ext uri="{FF2B5EF4-FFF2-40B4-BE49-F238E27FC236}">
                <a16:creationId xmlns:a16="http://schemas.microsoft.com/office/drawing/2014/main" id="{790B5358-92C9-0745-B535-3B07D65E5CB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489" y="249530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48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B417F183-7246-B94F-AED9-5855F30518B6}"/>
              </a:ext>
            </a:extLst>
          </p:cNvPr>
          <p:cNvCxnSpPr>
            <a:cxnSpLocks/>
          </p:cNvCxnSpPr>
          <p:nvPr/>
        </p:nvCxnSpPr>
        <p:spPr>
          <a:xfrm>
            <a:off x="9612413" y="3941938"/>
            <a:ext cx="2043113" cy="2008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Image 27">
            <a:extLst>
              <a:ext uri="{FF2B5EF4-FFF2-40B4-BE49-F238E27FC236}">
                <a16:creationId xmlns:a16="http://schemas.microsoft.com/office/drawing/2014/main" id="{7BB11835-A60C-8940-8C02-92135CE35C6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909" y="275089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30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13694CC7-D203-704E-B8E8-6815E9BC5055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Image 28">
            <a:extLst>
              <a:ext uri="{FF2B5EF4-FFF2-40B4-BE49-F238E27FC236}">
                <a16:creationId xmlns:a16="http://schemas.microsoft.com/office/drawing/2014/main" id="{C4897260-9DA8-AF42-BCCF-5845A7F957A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970" y="249530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893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5323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28BE1DC1-2F98-5E46-8ACF-1861AB6AC4C0}"/>
              </a:ext>
            </a:extLst>
          </p:cNvPr>
          <p:cNvCxnSpPr>
            <a:cxnSpLocks/>
          </p:cNvCxnSpPr>
          <p:nvPr/>
        </p:nvCxnSpPr>
        <p:spPr>
          <a:xfrm>
            <a:off x="5802413" y="5995861"/>
            <a:ext cx="204311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Image 31">
            <a:extLst>
              <a:ext uri="{FF2B5EF4-FFF2-40B4-BE49-F238E27FC236}">
                <a16:creationId xmlns:a16="http://schemas.microsoft.com/office/drawing/2014/main" id="{E5E9B912-24C7-5143-A154-2767972F955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683" y="254185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67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>
            <a:off x="9564504" y="5966906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9565543" y="5966906"/>
            <a:ext cx="2042074" cy="2895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Image 33">
            <a:extLst>
              <a:ext uri="{FF2B5EF4-FFF2-40B4-BE49-F238E27FC236}">
                <a16:creationId xmlns:a16="http://schemas.microsoft.com/office/drawing/2014/main" id="{5EBA1B4C-A68E-B149-A6D9-6DEC36EE1B0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909" y="249530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78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67255" y="9227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6356910" y="86543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226689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286233" y="26240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401799" y="46800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69963" y="4680032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4250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497141" y="3461024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vi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507511" y="860276"/>
            <a:ext cx="2233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val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7529921" y="7994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712711" y="2801466"/>
            <a:ext cx="21346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5500384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9510409" y="2651926"/>
            <a:ext cx="21135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lée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621130" y="4596904"/>
            <a:ext cx="2061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lar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9637549" y="45826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vil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4278353" y="46289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5612996" y="45315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ra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248498F-F3E9-AB4F-A9A6-7742925774F6}"/>
              </a:ext>
            </a:extLst>
          </p:cNvPr>
          <p:cNvSpPr txBox="1"/>
          <p:nvPr/>
        </p:nvSpPr>
        <p:spPr>
          <a:xfrm>
            <a:off x="9320624" y="8186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0785051D-BD5E-EB4C-8728-B7F154452999}"/>
              </a:ext>
            </a:extLst>
          </p:cNvPr>
          <p:cNvSpPr txBox="1"/>
          <p:nvPr/>
        </p:nvSpPr>
        <p:spPr>
          <a:xfrm>
            <a:off x="10478947" y="7212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1D60F044-A584-D145-87F6-CD259573B2C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619" y="178452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6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196121" y="8931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769147" y="84655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226689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286233" y="26240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401799" y="46800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7941819" y="4610288"/>
            <a:ext cx="2401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555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11a)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497141" y="344525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vi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334391" y="91478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val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6919979" y="87000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690867" y="27634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vre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5500384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a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9559928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lée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748803" y="472639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lar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9637549" y="45826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vil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4278353" y="46289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5638331" y="465330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ra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000E43DD-E2AE-4F47-A955-F44B425ABC76}"/>
              </a:ext>
            </a:extLst>
          </p:cNvPr>
          <p:cNvSpPr txBox="1"/>
          <p:nvPr/>
        </p:nvSpPr>
        <p:spPr>
          <a:xfrm>
            <a:off x="8589986" y="85240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D5C9005C-6443-F149-ABC0-022F4B789805}"/>
              </a:ext>
            </a:extLst>
          </p:cNvPr>
          <p:cNvSpPr txBox="1"/>
          <p:nvPr/>
        </p:nvSpPr>
        <p:spPr>
          <a:xfrm>
            <a:off x="9999286" y="85240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ve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8135E499-298D-AA4C-9377-DA8119A9EF6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619" y="178452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8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>
            <a:extLst>
              <a:ext uri="{FF2B5EF4-FFF2-40B4-BE49-F238E27FC236}">
                <a16:creationId xmlns:a16="http://schemas.microsoft.com/office/drawing/2014/main" id="{59A1FC04-9D80-294B-95ED-5A7DC23D4CFE}"/>
              </a:ext>
            </a:extLst>
          </p:cNvPr>
          <p:cNvSpPr/>
          <p:nvPr/>
        </p:nvSpPr>
        <p:spPr>
          <a:xfrm>
            <a:off x="458516" y="456819"/>
            <a:ext cx="1324587" cy="2734359"/>
          </a:xfrm>
          <a:custGeom>
            <a:avLst/>
            <a:gdLst>
              <a:gd name="connsiteX0" fmla="*/ 557484 w 1324587"/>
              <a:gd name="connsiteY0" fmla="*/ 0 h 2734359"/>
              <a:gd name="connsiteX1" fmla="*/ 189184 w 1324587"/>
              <a:gd name="connsiteY1" fmla="*/ 304800 h 2734359"/>
              <a:gd name="connsiteX2" fmla="*/ 138384 w 1324587"/>
              <a:gd name="connsiteY2" fmla="*/ 1511300 h 2734359"/>
              <a:gd name="connsiteX3" fmla="*/ 24084 w 1324587"/>
              <a:gd name="connsiteY3" fmla="*/ 2489200 h 2734359"/>
              <a:gd name="connsiteX4" fmla="*/ 659084 w 1324587"/>
              <a:gd name="connsiteY4" fmla="*/ 2730500 h 2734359"/>
              <a:gd name="connsiteX5" fmla="*/ 1319484 w 1324587"/>
              <a:gd name="connsiteY5" fmla="*/ 2603500 h 2734359"/>
              <a:gd name="connsiteX6" fmla="*/ 938484 w 1324587"/>
              <a:gd name="connsiteY6" fmla="*/ 2171700 h 2734359"/>
              <a:gd name="connsiteX7" fmla="*/ 455884 w 1324587"/>
              <a:gd name="connsiteY7" fmla="*/ 2159000 h 2734359"/>
              <a:gd name="connsiteX8" fmla="*/ 544784 w 1324587"/>
              <a:gd name="connsiteY8" fmla="*/ 1384300 h 2734359"/>
              <a:gd name="connsiteX9" fmla="*/ 608284 w 1324587"/>
              <a:gd name="connsiteY9" fmla="*/ 635000 h 2734359"/>
              <a:gd name="connsiteX10" fmla="*/ 925784 w 1324587"/>
              <a:gd name="connsiteY10" fmla="*/ 292100 h 2734359"/>
              <a:gd name="connsiteX11" fmla="*/ 620984 w 1324587"/>
              <a:gd name="connsiteY11" fmla="*/ 12700 h 2734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4587" h="2734359">
                <a:moveTo>
                  <a:pt x="557484" y="0"/>
                </a:moveTo>
                <a:cubicBezTo>
                  <a:pt x="408259" y="26458"/>
                  <a:pt x="259034" y="52917"/>
                  <a:pt x="189184" y="304800"/>
                </a:cubicBezTo>
                <a:cubicBezTo>
                  <a:pt x="119334" y="556683"/>
                  <a:pt x="165901" y="1147234"/>
                  <a:pt x="138384" y="1511300"/>
                </a:cubicBezTo>
                <a:cubicBezTo>
                  <a:pt x="110867" y="1875366"/>
                  <a:pt x="-62699" y="2286000"/>
                  <a:pt x="24084" y="2489200"/>
                </a:cubicBezTo>
                <a:cubicBezTo>
                  <a:pt x="110867" y="2692400"/>
                  <a:pt x="443184" y="2711450"/>
                  <a:pt x="659084" y="2730500"/>
                </a:cubicBezTo>
                <a:cubicBezTo>
                  <a:pt x="874984" y="2749550"/>
                  <a:pt x="1272917" y="2696633"/>
                  <a:pt x="1319484" y="2603500"/>
                </a:cubicBezTo>
                <a:cubicBezTo>
                  <a:pt x="1366051" y="2510367"/>
                  <a:pt x="1082417" y="2245783"/>
                  <a:pt x="938484" y="2171700"/>
                </a:cubicBezTo>
                <a:cubicBezTo>
                  <a:pt x="794551" y="2097617"/>
                  <a:pt x="521501" y="2290233"/>
                  <a:pt x="455884" y="2159000"/>
                </a:cubicBezTo>
                <a:cubicBezTo>
                  <a:pt x="390267" y="2027767"/>
                  <a:pt x="519384" y="1638300"/>
                  <a:pt x="544784" y="1384300"/>
                </a:cubicBezTo>
                <a:cubicBezTo>
                  <a:pt x="570184" y="1130300"/>
                  <a:pt x="544784" y="817033"/>
                  <a:pt x="608284" y="635000"/>
                </a:cubicBezTo>
                <a:cubicBezTo>
                  <a:pt x="671784" y="452967"/>
                  <a:pt x="923667" y="395817"/>
                  <a:pt x="925784" y="292100"/>
                </a:cubicBezTo>
                <a:cubicBezTo>
                  <a:pt x="927901" y="188383"/>
                  <a:pt x="774442" y="100541"/>
                  <a:pt x="620984" y="12700"/>
                </a:cubicBezTo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orme libre 4">
            <a:extLst>
              <a:ext uri="{FF2B5EF4-FFF2-40B4-BE49-F238E27FC236}">
                <a16:creationId xmlns:a16="http://schemas.microsoft.com/office/drawing/2014/main" id="{2F323836-CD6D-D948-889A-98A0BAF03E00}"/>
              </a:ext>
            </a:extLst>
          </p:cNvPr>
          <p:cNvSpPr/>
          <p:nvPr/>
        </p:nvSpPr>
        <p:spPr>
          <a:xfrm>
            <a:off x="1783103" y="1556542"/>
            <a:ext cx="1157110" cy="1634636"/>
          </a:xfrm>
          <a:custGeom>
            <a:avLst/>
            <a:gdLst>
              <a:gd name="connsiteX0" fmla="*/ 312739 w 1157110"/>
              <a:gd name="connsiteY0" fmla="*/ 678658 h 1634636"/>
              <a:gd name="connsiteX1" fmla="*/ 884239 w 1157110"/>
              <a:gd name="connsiteY1" fmla="*/ 640558 h 1634636"/>
              <a:gd name="connsiteX2" fmla="*/ 1150939 w 1157110"/>
              <a:gd name="connsiteY2" fmla="*/ 500858 h 1634636"/>
              <a:gd name="connsiteX3" fmla="*/ 846139 w 1157110"/>
              <a:gd name="connsiteY3" fmla="*/ 56358 h 1634636"/>
              <a:gd name="connsiteX4" fmla="*/ 261939 w 1157110"/>
              <a:gd name="connsiteY4" fmla="*/ 56358 h 1634636"/>
              <a:gd name="connsiteX5" fmla="*/ 7939 w 1157110"/>
              <a:gd name="connsiteY5" fmla="*/ 513558 h 1634636"/>
              <a:gd name="connsiteX6" fmla="*/ 109539 w 1157110"/>
              <a:gd name="connsiteY6" fmla="*/ 1237458 h 1634636"/>
              <a:gd name="connsiteX7" fmla="*/ 554039 w 1157110"/>
              <a:gd name="connsiteY7" fmla="*/ 1631158 h 1634636"/>
              <a:gd name="connsiteX8" fmla="*/ 1100139 w 1157110"/>
              <a:gd name="connsiteY8" fmla="*/ 1415258 h 1634636"/>
              <a:gd name="connsiteX9" fmla="*/ 1100139 w 1157110"/>
              <a:gd name="connsiteY9" fmla="*/ 1161258 h 1634636"/>
              <a:gd name="connsiteX10" fmla="*/ 744539 w 1157110"/>
              <a:gd name="connsiteY10" fmla="*/ 1224758 h 1634636"/>
              <a:gd name="connsiteX11" fmla="*/ 427039 w 1157110"/>
              <a:gd name="connsiteY11" fmla="*/ 1135858 h 1634636"/>
              <a:gd name="connsiteX12" fmla="*/ 312739 w 1157110"/>
              <a:gd name="connsiteY12" fmla="*/ 678658 h 163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57110" h="1634636">
                <a:moveTo>
                  <a:pt x="312739" y="678658"/>
                </a:moveTo>
                <a:cubicBezTo>
                  <a:pt x="388939" y="596108"/>
                  <a:pt x="744539" y="670191"/>
                  <a:pt x="884239" y="640558"/>
                </a:cubicBezTo>
                <a:cubicBezTo>
                  <a:pt x="1023939" y="610925"/>
                  <a:pt x="1157289" y="598225"/>
                  <a:pt x="1150939" y="500858"/>
                </a:cubicBezTo>
                <a:cubicBezTo>
                  <a:pt x="1144589" y="403491"/>
                  <a:pt x="994306" y="130441"/>
                  <a:pt x="846139" y="56358"/>
                </a:cubicBezTo>
                <a:cubicBezTo>
                  <a:pt x="697972" y="-17725"/>
                  <a:pt x="401639" y="-19842"/>
                  <a:pt x="261939" y="56358"/>
                </a:cubicBezTo>
                <a:cubicBezTo>
                  <a:pt x="122239" y="132558"/>
                  <a:pt x="33339" y="316708"/>
                  <a:pt x="7939" y="513558"/>
                </a:cubicBezTo>
                <a:cubicBezTo>
                  <a:pt x="-17461" y="710408"/>
                  <a:pt x="18522" y="1051191"/>
                  <a:pt x="109539" y="1237458"/>
                </a:cubicBezTo>
                <a:cubicBezTo>
                  <a:pt x="200556" y="1423725"/>
                  <a:pt x="388939" y="1601525"/>
                  <a:pt x="554039" y="1631158"/>
                </a:cubicBezTo>
                <a:cubicBezTo>
                  <a:pt x="719139" y="1660791"/>
                  <a:pt x="1009122" y="1493575"/>
                  <a:pt x="1100139" y="1415258"/>
                </a:cubicBezTo>
                <a:cubicBezTo>
                  <a:pt x="1191156" y="1336941"/>
                  <a:pt x="1159406" y="1193008"/>
                  <a:pt x="1100139" y="1161258"/>
                </a:cubicBezTo>
                <a:cubicBezTo>
                  <a:pt x="1040872" y="1129508"/>
                  <a:pt x="856722" y="1228991"/>
                  <a:pt x="744539" y="1224758"/>
                </a:cubicBezTo>
                <a:cubicBezTo>
                  <a:pt x="632356" y="1220525"/>
                  <a:pt x="499006" y="1226875"/>
                  <a:pt x="427039" y="1135858"/>
                </a:cubicBezTo>
                <a:cubicBezTo>
                  <a:pt x="355072" y="1044841"/>
                  <a:pt x="236539" y="761208"/>
                  <a:pt x="312739" y="678658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>
            <a:extLst>
              <a:ext uri="{FF2B5EF4-FFF2-40B4-BE49-F238E27FC236}">
                <a16:creationId xmlns:a16="http://schemas.microsoft.com/office/drawing/2014/main" id="{D39B3FCD-DCBF-AD43-B566-9619B483A0F3}"/>
              </a:ext>
            </a:extLst>
          </p:cNvPr>
          <p:cNvSpPr/>
          <p:nvPr/>
        </p:nvSpPr>
        <p:spPr>
          <a:xfrm>
            <a:off x="3055172" y="1459725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88E44BF6-9A8C-0043-B17A-7190CAA99D1E}"/>
              </a:ext>
            </a:extLst>
          </p:cNvPr>
          <p:cNvSpPr/>
          <p:nvPr/>
        </p:nvSpPr>
        <p:spPr>
          <a:xfrm>
            <a:off x="2538086" y="3865790"/>
            <a:ext cx="2733321" cy="2065330"/>
          </a:xfrm>
          <a:custGeom>
            <a:avLst/>
            <a:gdLst>
              <a:gd name="connsiteX0" fmla="*/ 14614 w 2733321"/>
              <a:gd name="connsiteY0" fmla="*/ 947510 h 2065330"/>
              <a:gd name="connsiteX1" fmla="*/ 611514 w 2733321"/>
              <a:gd name="connsiteY1" fmla="*/ 249010 h 2065330"/>
              <a:gd name="connsiteX2" fmla="*/ 1132214 w 2733321"/>
              <a:gd name="connsiteY2" fmla="*/ 464910 h 2065330"/>
              <a:gd name="connsiteX3" fmla="*/ 1513214 w 2733321"/>
              <a:gd name="connsiteY3" fmla="*/ 147410 h 2065330"/>
              <a:gd name="connsiteX4" fmla="*/ 1970414 w 2733321"/>
              <a:gd name="connsiteY4" fmla="*/ 414110 h 2065330"/>
              <a:gd name="connsiteX5" fmla="*/ 2338714 w 2733321"/>
              <a:gd name="connsiteY5" fmla="*/ 58510 h 2065330"/>
              <a:gd name="connsiteX6" fmla="*/ 2732414 w 2733321"/>
              <a:gd name="connsiteY6" fmla="*/ 1861910 h 2065330"/>
              <a:gd name="connsiteX7" fmla="*/ 2224414 w 2733321"/>
              <a:gd name="connsiteY7" fmla="*/ 833210 h 2065330"/>
              <a:gd name="connsiteX8" fmla="*/ 1881514 w 2733321"/>
              <a:gd name="connsiteY8" fmla="*/ 871310 h 2065330"/>
              <a:gd name="connsiteX9" fmla="*/ 1970414 w 2733321"/>
              <a:gd name="connsiteY9" fmla="*/ 1976210 h 2065330"/>
              <a:gd name="connsiteX10" fmla="*/ 1538614 w 2733321"/>
              <a:gd name="connsiteY10" fmla="*/ 795110 h 2065330"/>
              <a:gd name="connsiteX11" fmla="*/ 1310014 w 2733321"/>
              <a:gd name="connsiteY11" fmla="*/ 782410 h 2065330"/>
              <a:gd name="connsiteX12" fmla="*/ 1271914 w 2733321"/>
              <a:gd name="connsiteY12" fmla="*/ 2065110 h 2065330"/>
              <a:gd name="connsiteX13" fmla="*/ 903614 w 2733321"/>
              <a:gd name="connsiteY13" fmla="*/ 884010 h 2065330"/>
              <a:gd name="connsiteX14" fmla="*/ 789314 w 2733321"/>
              <a:gd name="connsiteY14" fmla="*/ 655410 h 2065330"/>
              <a:gd name="connsiteX15" fmla="*/ 230514 w 2733321"/>
              <a:gd name="connsiteY15" fmla="*/ 1226910 h 2065330"/>
              <a:gd name="connsiteX16" fmla="*/ 14614 w 2733321"/>
              <a:gd name="connsiteY16" fmla="*/ 947510 h 2065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733321" h="2065330">
                <a:moveTo>
                  <a:pt x="14614" y="947510"/>
                </a:moveTo>
                <a:cubicBezTo>
                  <a:pt x="78114" y="784527"/>
                  <a:pt x="425247" y="329443"/>
                  <a:pt x="611514" y="249010"/>
                </a:cubicBezTo>
                <a:cubicBezTo>
                  <a:pt x="797781" y="168577"/>
                  <a:pt x="981931" y="481843"/>
                  <a:pt x="1132214" y="464910"/>
                </a:cubicBezTo>
                <a:cubicBezTo>
                  <a:pt x="1282497" y="447977"/>
                  <a:pt x="1373514" y="155877"/>
                  <a:pt x="1513214" y="147410"/>
                </a:cubicBezTo>
                <a:cubicBezTo>
                  <a:pt x="1652914" y="138943"/>
                  <a:pt x="1832831" y="428927"/>
                  <a:pt x="1970414" y="414110"/>
                </a:cubicBezTo>
                <a:cubicBezTo>
                  <a:pt x="2107997" y="399293"/>
                  <a:pt x="2211714" y="-182790"/>
                  <a:pt x="2338714" y="58510"/>
                </a:cubicBezTo>
                <a:cubicBezTo>
                  <a:pt x="2465714" y="299810"/>
                  <a:pt x="2751464" y="1732793"/>
                  <a:pt x="2732414" y="1861910"/>
                </a:cubicBezTo>
                <a:cubicBezTo>
                  <a:pt x="2713364" y="1991027"/>
                  <a:pt x="2366231" y="998310"/>
                  <a:pt x="2224414" y="833210"/>
                </a:cubicBezTo>
                <a:cubicBezTo>
                  <a:pt x="2082597" y="668110"/>
                  <a:pt x="1923847" y="680810"/>
                  <a:pt x="1881514" y="871310"/>
                </a:cubicBezTo>
                <a:cubicBezTo>
                  <a:pt x="1839181" y="1061810"/>
                  <a:pt x="2027564" y="1988910"/>
                  <a:pt x="1970414" y="1976210"/>
                </a:cubicBezTo>
                <a:cubicBezTo>
                  <a:pt x="1913264" y="1963510"/>
                  <a:pt x="1648681" y="994077"/>
                  <a:pt x="1538614" y="795110"/>
                </a:cubicBezTo>
                <a:cubicBezTo>
                  <a:pt x="1428547" y="596143"/>
                  <a:pt x="1354464" y="570743"/>
                  <a:pt x="1310014" y="782410"/>
                </a:cubicBezTo>
                <a:cubicBezTo>
                  <a:pt x="1265564" y="994077"/>
                  <a:pt x="1339647" y="2048177"/>
                  <a:pt x="1271914" y="2065110"/>
                </a:cubicBezTo>
                <a:cubicBezTo>
                  <a:pt x="1204181" y="2082043"/>
                  <a:pt x="984047" y="1118960"/>
                  <a:pt x="903614" y="884010"/>
                </a:cubicBezTo>
                <a:cubicBezTo>
                  <a:pt x="823181" y="649060"/>
                  <a:pt x="901497" y="598260"/>
                  <a:pt x="789314" y="655410"/>
                </a:cubicBezTo>
                <a:cubicBezTo>
                  <a:pt x="677131" y="712560"/>
                  <a:pt x="353281" y="1182460"/>
                  <a:pt x="230514" y="1226910"/>
                </a:cubicBezTo>
                <a:cubicBezTo>
                  <a:pt x="107747" y="1271360"/>
                  <a:pt x="-48886" y="1110493"/>
                  <a:pt x="14614" y="947510"/>
                </a:cubicBez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A0BDC545-F5AD-AC4F-B471-2A3CD7C3EEE9}"/>
              </a:ext>
            </a:extLst>
          </p:cNvPr>
          <p:cNvSpPr/>
          <p:nvPr/>
        </p:nvSpPr>
        <p:spPr>
          <a:xfrm>
            <a:off x="5499100" y="3865790"/>
            <a:ext cx="1879600" cy="184921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03642AC8-50AD-4A4E-96E6-C1C1CA018997}"/>
              </a:ext>
            </a:extLst>
          </p:cNvPr>
          <p:cNvSpPr/>
          <p:nvPr/>
        </p:nvSpPr>
        <p:spPr>
          <a:xfrm>
            <a:off x="7759279" y="1863574"/>
            <a:ext cx="1390243" cy="3961746"/>
          </a:xfrm>
          <a:custGeom>
            <a:avLst/>
            <a:gdLst>
              <a:gd name="connsiteX0" fmla="*/ 152821 w 1390243"/>
              <a:gd name="connsiteY0" fmla="*/ 282726 h 3961746"/>
              <a:gd name="connsiteX1" fmla="*/ 51221 w 1390243"/>
              <a:gd name="connsiteY1" fmla="*/ 2975126 h 3961746"/>
              <a:gd name="connsiteX2" fmla="*/ 76621 w 1390243"/>
              <a:gd name="connsiteY2" fmla="*/ 3864126 h 3961746"/>
              <a:gd name="connsiteX3" fmla="*/ 940221 w 1390243"/>
              <a:gd name="connsiteY3" fmla="*/ 3826026 h 3961746"/>
              <a:gd name="connsiteX4" fmla="*/ 1384721 w 1390243"/>
              <a:gd name="connsiteY4" fmla="*/ 2860826 h 3961746"/>
              <a:gd name="connsiteX5" fmla="*/ 1143421 w 1390243"/>
              <a:gd name="connsiteY5" fmla="*/ 3038626 h 3961746"/>
              <a:gd name="connsiteX6" fmla="*/ 495721 w 1390243"/>
              <a:gd name="connsiteY6" fmla="*/ 3572026 h 3961746"/>
              <a:gd name="connsiteX7" fmla="*/ 356021 w 1390243"/>
              <a:gd name="connsiteY7" fmla="*/ 1946426 h 3961746"/>
              <a:gd name="connsiteX8" fmla="*/ 330621 w 1390243"/>
              <a:gd name="connsiteY8" fmla="*/ 1209826 h 3961746"/>
              <a:gd name="connsiteX9" fmla="*/ 991021 w 1390243"/>
              <a:gd name="connsiteY9" fmla="*/ 1171726 h 3961746"/>
              <a:gd name="connsiteX10" fmla="*/ 991021 w 1390243"/>
              <a:gd name="connsiteY10" fmla="*/ 981226 h 3961746"/>
              <a:gd name="connsiteX11" fmla="*/ 368721 w 1390243"/>
              <a:gd name="connsiteY11" fmla="*/ 930426 h 3961746"/>
              <a:gd name="connsiteX12" fmla="*/ 343321 w 1390243"/>
              <a:gd name="connsiteY12" fmla="*/ 155726 h 3961746"/>
              <a:gd name="connsiteX13" fmla="*/ 152821 w 1390243"/>
              <a:gd name="connsiteY13" fmla="*/ 282726 h 3961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90243" h="3961746">
                <a:moveTo>
                  <a:pt x="152821" y="282726"/>
                </a:moveTo>
                <a:cubicBezTo>
                  <a:pt x="104138" y="752626"/>
                  <a:pt x="63921" y="2378226"/>
                  <a:pt x="51221" y="2975126"/>
                </a:cubicBezTo>
                <a:cubicBezTo>
                  <a:pt x="38521" y="3572026"/>
                  <a:pt x="-71546" y="3722309"/>
                  <a:pt x="76621" y="3864126"/>
                </a:cubicBezTo>
                <a:cubicBezTo>
                  <a:pt x="224788" y="4005943"/>
                  <a:pt x="722204" y="3993243"/>
                  <a:pt x="940221" y="3826026"/>
                </a:cubicBezTo>
                <a:cubicBezTo>
                  <a:pt x="1158238" y="3658809"/>
                  <a:pt x="1350854" y="2992059"/>
                  <a:pt x="1384721" y="2860826"/>
                </a:cubicBezTo>
                <a:cubicBezTo>
                  <a:pt x="1418588" y="2729593"/>
                  <a:pt x="1291588" y="2920093"/>
                  <a:pt x="1143421" y="3038626"/>
                </a:cubicBezTo>
                <a:cubicBezTo>
                  <a:pt x="995254" y="3157159"/>
                  <a:pt x="626954" y="3754059"/>
                  <a:pt x="495721" y="3572026"/>
                </a:cubicBezTo>
                <a:cubicBezTo>
                  <a:pt x="364488" y="3389993"/>
                  <a:pt x="383538" y="2340126"/>
                  <a:pt x="356021" y="1946426"/>
                </a:cubicBezTo>
                <a:cubicBezTo>
                  <a:pt x="328504" y="1552726"/>
                  <a:pt x="224788" y="1338943"/>
                  <a:pt x="330621" y="1209826"/>
                </a:cubicBezTo>
                <a:cubicBezTo>
                  <a:pt x="436454" y="1080709"/>
                  <a:pt x="880954" y="1209826"/>
                  <a:pt x="991021" y="1171726"/>
                </a:cubicBezTo>
                <a:cubicBezTo>
                  <a:pt x="1101088" y="1133626"/>
                  <a:pt x="1094738" y="1021443"/>
                  <a:pt x="991021" y="981226"/>
                </a:cubicBezTo>
                <a:cubicBezTo>
                  <a:pt x="887304" y="941009"/>
                  <a:pt x="476671" y="1068009"/>
                  <a:pt x="368721" y="930426"/>
                </a:cubicBezTo>
                <a:cubicBezTo>
                  <a:pt x="260771" y="792843"/>
                  <a:pt x="379304" y="265793"/>
                  <a:pt x="343321" y="155726"/>
                </a:cubicBezTo>
                <a:cubicBezTo>
                  <a:pt x="307338" y="45659"/>
                  <a:pt x="201504" y="-187174"/>
                  <a:pt x="152821" y="282726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DC144CB4-1A6A-0140-84D5-756FC6C53B5D}"/>
              </a:ext>
            </a:extLst>
          </p:cNvPr>
          <p:cNvSpPr/>
          <p:nvPr/>
        </p:nvSpPr>
        <p:spPr>
          <a:xfrm>
            <a:off x="9492014" y="4006506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C12B392B-E133-E647-9BCB-675ACFE7336F}"/>
              </a:ext>
            </a:extLst>
          </p:cNvPr>
          <p:cNvSpPr/>
          <p:nvPr/>
        </p:nvSpPr>
        <p:spPr>
          <a:xfrm>
            <a:off x="2073758" y="1720950"/>
            <a:ext cx="663201" cy="296401"/>
          </a:xfrm>
          <a:custGeom>
            <a:avLst/>
            <a:gdLst>
              <a:gd name="connsiteX0" fmla="*/ 21742 w 663201"/>
              <a:gd name="connsiteY0" fmla="*/ 260250 h 296401"/>
              <a:gd name="connsiteX1" fmla="*/ 174142 w 663201"/>
              <a:gd name="connsiteY1" fmla="*/ 18950 h 296401"/>
              <a:gd name="connsiteX2" fmla="*/ 542442 w 663201"/>
              <a:gd name="connsiteY2" fmla="*/ 44350 h 296401"/>
              <a:gd name="connsiteX3" fmla="*/ 631342 w 663201"/>
              <a:gd name="connsiteY3" fmla="*/ 272950 h 296401"/>
              <a:gd name="connsiteX4" fmla="*/ 21742 w 663201"/>
              <a:gd name="connsiteY4" fmla="*/ 260250 h 296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3201" h="296401">
                <a:moveTo>
                  <a:pt x="21742" y="260250"/>
                </a:moveTo>
                <a:cubicBezTo>
                  <a:pt x="-54458" y="217917"/>
                  <a:pt x="87359" y="54933"/>
                  <a:pt x="174142" y="18950"/>
                </a:cubicBezTo>
                <a:cubicBezTo>
                  <a:pt x="260925" y="-17033"/>
                  <a:pt x="466242" y="2017"/>
                  <a:pt x="542442" y="44350"/>
                </a:cubicBezTo>
                <a:cubicBezTo>
                  <a:pt x="618642" y="86683"/>
                  <a:pt x="713892" y="236967"/>
                  <a:pt x="631342" y="272950"/>
                </a:cubicBezTo>
                <a:cubicBezTo>
                  <a:pt x="548792" y="308933"/>
                  <a:pt x="97942" y="302583"/>
                  <a:pt x="21742" y="26025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038DBCA-868E-8C41-B9B4-41728AAB9115}"/>
              </a:ext>
            </a:extLst>
          </p:cNvPr>
          <p:cNvSpPr/>
          <p:nvPr/>
        </p:nvSpPr>
        <p:spPr>
          <a:xfrm>
            <a:off x="6057900" y="4290901"/>
            <a:ext cx="1079500" cy="99229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EEB8ACEA-E1D9-D043-9847-CC766333531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837" y="5931120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2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A8EE414F-E0EE-8241-9E6A-45C8C49443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255" y="5803397"/>
            <a:ext cx="660400" cy="62103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A1C7A12-3CBC-474B-9BCF-31249EDFF60E}"/>
              </a:ext>
            </a:extLst>
          </p:cNvPr>
          <p:cNvSpPr txBox="1"/>
          <p:nvPr/>
        </p:nvSpPr>
        <p:spPr>
          <a:xfrm>
            <a:off x="829033" y="827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60D0626-8598-DB4A-B95E-A83DEB24540B}"/>
              </a:ext>
            </a:extLst>
          </p:cNvPr>
          <p:cNvSpPr txBox="1"/>
          <p:nvPr/>
        </p:nvSpPr>
        <p:spPr>
          <a:xfrm>
            <a:off x="3983560" y="8517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A774716-5C24-0740-985A-40FE48481046}"/>
              </a:ext>
            </a:extLst>
          </p:cNvPr>
          <p:cNvSpPr txBox="1"/>
          <p:nvPr/>
        </p:nvSpPr>
        <p:spPr>
          <a:xfrm>
            <a:off x="5153456" y="827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EE03F4C-BF99-974E-B1DB-027816CDEBD0}"/>
              </a:ext>
            </a:extLst>
          </p:cNvPr>
          <p:cNvSpPr txBox="1"/>
          <p:nvPr/>
        </p:nvSpPr>
        <p:spPr>
          <a:xfrm>
            <a:off x="1184540" y="30854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601EDF5-8C76-4644-9566-52E29A6FB3C7}"/>
              </a:ext>
            </a:extLst>
          </p:cNvPr>
          <p:cNvSpPr txBox="1"/>
          <p:nvPr/>
        </p:nvSpPr>
        <p:spPr>
          <a:xfrm>
            <a:off x="3440403" y="30854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ra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EA5BE18-C3C8-3448-B60A-526DC291C37C}"/>
              </a:ext>
            </a:extLst>
          </p:cNvPr>
          <p:cNvSpPr txBox="1"/>
          <p:nvPr/>
        </p:nvSpPr>
        <p:spPr>
          <a:xfrm>
            <a:off x="4707655" y="308300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8356C90-79D3-CA4F-A67C-905095A29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8455" y="404627"/>
            <a:ext cx="49530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49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5CE0C8F9-9F0A-F944-86A6-060D8781A4B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255" y="5803397"/>
            <a:ext cx="660400" cy="62103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41E83D1-0F9A-2444-B15B-AACC6CA90839}"/>
              </a:ext>
            </a:extLst>
          </p:cNvPr>
          <p:cNvSpPr txBox="1"/>
          <p:nvPr/>
        </p:nvSpPr>
        <p:spPr>
          <a:xfrm>
            <a:off x="3376230" y="12995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4EC0D91-A54C-BF40-8944-58BBFCC204CA}"/>
              </a:ext>
            </a:extLst>
          </p:cNvPr>
          <p:cNvSpPr txBox="1"/>
          <p:nvPr/>
        </p:nvSpPr>
        <p:spPr>
          <a:xfrm>
            <a:off x="589385" y="18664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E8175E6-11FE-FA4D-B2FF-96C425158B71}"/>
              </a:ext>
            </a:extLst>
          </p:cNvPr>
          <p:cNvSpPr txBox="1"/>
          <p:nvPr/>
        </p:nvSpPr>
        <p:spPr>
          <a:xfrm>
            <a:off x="4450022" y="5542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cxnSp>
        <p:nvCxnSpPr>
          <p:cNvPr id="6" name="Connecteur droit 5">
            <a:extLst>
              <a:ext uri="{FF2B5EF4-FFF2-40B4-BE49-F238E27FC236}">
                <a16:creationId xmlns:a16="http://schemas.microsoft.com/office/drawing/2014/main" id="{D80C4ACB-481D-0446-8367-C72BD93B7F12}"/>
              </a:ext>
            </a:extLst>
          </p:cNvPr>
          <p:cNvCxnSpPr/>
          <p:nvPr/>
        </p:nvCxnSpPr>
        <p:spPr>
          <a:xfrm>
            <a:off x="4660930" y="876663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742BEC58-3552-8145-934C-52CAEC87272F}"/>
              </a:ext>
            </a:extLst>
          </p:cNvPr>
          <p:cNvSpPr/>
          <p:nvPr/>
        </p:nvSpPr>
        <p:spPr>
          <a:xfrm>
            <a:off x="5721927" y="1427018"/>
            <a:ext cx="6077026" cy="2092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450D1C-6A00-D64E-A9B1-AB34853DF47D}"/>
              </a:ext>
            </a:extLst>
          </p:cNvPr>
          <p:cNvSpPr/>
          <p:nvPr/>
        </p:nvSpPr>
        <p:spPr>
          <a:xfrm>
            <a:off x="5738417" y="3526684"/>
            <a:ext cx="6077026" cy="14843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>
            <a:extLst>
              <a:ext uri="{FF2B5EF4-FFF2-40B4-BE49-F238E27FC236}">
                <a16:creationId xmlns:a16="http://schemas.microsoft.com/office/drawing/2014/main" id="{9F17FACD-C156-814F-9DB3-B97FB5774B1D}"/>
              </a:ext>
            </a:extLst>
          </p:cNvPr>
          <p:cNvSpPr/>
          <p:nvPr/>
        </p:nvSpPr>
        <p:spPr>
          <a:xfrm>
            <a:off x="6165273" y="1482436"/>
            <a:ext cx="1177636" cy="498764"/>
          </a:xfrm>
          <a:custGeom>
            <a:avLst/>
            <a:gdLst>
              <a:gd name="connsiteX0" fmla="*/ 249382 w 1177636"/>
              <a:gd name="connsiteY0" fmla="*/ 110837 h 498764"/>
              <a:gd name="connsiteX1" fmla="*/ 83127 w 1177636"/>
              <a:gd name="connsiteY1" fmla="*/ 138546 h 498764"/>
              <a:gd name="connsiteX2" fmla="*/ 41563 w 1177636"/>
              <a:gd name="connsiteY2" fmla="*/ 166255 h 498764"/>
              <a:gd name="connsiteX3" fmla="*/ 0 w 1177636"/>
              <a:gd name="connsiteY3" fmla="*/ 249382 h 498764"/>
              <a:gd name="connsiteX4" fmla="*/ 13854 w 1177636"/>
              <a:gd name="connsiteY4" fmla="*/ 290946 h 498764"/>
              <a:gd name="connsiteX5" fmla="*/ 96982 w 1177636"/>
              <a:gd name="connsiteY5" fmla="*/ 318655 h 498764"/>
              <a:gd name="connsiteX6" fmla="*/ 138545 w 1177636"/>
              <a:gd name="connsiteY6" fmla="*/ 304800 h 498764"/>
              <a:gd name="connsiteX7" fmla="*/ 110836 w 1177636"/>
              <a:gd name="connsiteY7" fmla="*/ 387928 h 498764"/>
              <a:gd name="connsiteX8" fmla="*/ 124691 w 1177636"/>
              <a:gd name="connsiteY8" fmla="*/ 484909 h 498764"/>
              <a:gd name="connsiteX9" fmla="*/ 166254 w 1177636"/>
              <a:gd name="connsiteY9" fmla="*/ 498764 h 498764"/>
              <a:gd name="connsiteX10" fmla="*/ 290945 w 1177636"/>
              <a:gd name="connsiteY10" fmla="*/ 484909 h 498764"/>
              <a:gd name="connsiteX11" fmla="*/ 374072 w 1177636"/>
              <a:gd name="connsiteY11" fmla="*/ 443346 h 498764"/>
              <a:gd name="connsiteX12" fmla="*/ 387927 w 1177636"/>
              <a:gd name="connsiteY12" fmla="*/ 401782 h 498764"/>
              <a:gd name="connsiteX13" fmla="*/ 401782 w 1177636"/>
              <a:gd name="connsiteY13" fmla="*/ 457200 h 498764"/>
              <a:gd name="connsiteX14" fmla="*/ 484909 w 1177636"/>
              <a:gd name="connsiteY14" fmla="*/ 484909 h 498764"/>
              <a:gd name="connsiteX15" fmla="*/ 595745 w 1177636"/>
              <a:gd name="connsiteY15" fmla="*/ 471055 h 498764"/>
              <a:gd name="connsiteX16" fmla="*/ 623454 w 1177636"/>
              <a:gd name="connsiteY16" fmla="*/ 429491 h 498764"/>
              <a:gd name="connsiteX17" fmla="*/ 720436 w 1177636"/>
              <a:gd name="connsiteY17" fmla="*/ 457200 h 498764"/>
              <a:gd name="connsiteX18" fmla="*/ 858982 w 1177636"/>
              <a:gd name="connsiteY18" fmla="*/ 415637 h 498764"/>
              <a:gd name="connsiteX19" fmla="*/ 886691 w 1177636"/>
              <a:gd name="connsiteY19" fmla="*/ 374073 h 498764"/>
              <a:gd name="connsiteX20" fmla="*/ 900545 w 1177636"/>
              <a:gd name="connsiteY20" fmla="*/ 332509 h 498764"/>
              <a:gd name="connsiteX21" fmla="*/ 1011382 w 1177636"/>
              <a:gd name="connsiteY21" fmla="*/ 332509 h 498764"/>
              <a:gd name="connsiteX22" fmla="*/ 1163782 w 1177636"/>
              <a:gd name="connsiteY22" fmla="*/ 290946 h 498764"/>
              <a:gd name="connsiteX23" fmla="*/ 1177636 w 1177636"/>
              <a:gd name="connsiteY23" fmla="*/ 249382 h 498764"/>
              <a:gd name="connsiteX24" fmla="*/ 1080654 w 1177636"/>
              <a:gd name="connsiteY24" fmla="*/ 152400 h 498764"/>
              <a:gd name="connsiteX25" fmla="*/ 1039091 w 1177636"/>
              <a:gd name="connsiteY25" fmla="*/ 138546 h 498764"/>
              <a:gd name="connsiteX26" fmla="*/ 997527 w 1177636"/>
              <a:gd name="connsiteY26" fmla="*/ 124691 h 498764"/>
              <a:gd name="connsiteX27" fmla="*/ 983672 w 1177636"/>
              <a:gd name="connsiteY27" fmla="*/ 27709 h 498764"/>
              <a:gd name="connsiteX28" fmla="*/ 900545 w 1177636"/>
              <a:gd name="connsiteY28" fmla="*/ 0 h 498764"/>
              <a:gd name="connsiteX29" fmla="*/ 789709 w 1177636"/>
              <a:gd name="connsiteY29" fmla="*/ 41564 h 498764"/>
              <a:gd name="connsiteX30" fmla="*/ 775854 w 1177636"/>
              <a:gd name="connsiteY30" fmla="*/ 96982 h 498764"/>
              <a:gd name="connsiteX31" fmla="*/ 734291 w 1177636"/>
              <a:gd name="connsiteY31" fmla="*/ 83128 h 498764"/>
              <a:gd name="connsiteX32" fmla="*/ 720436 w 1177636"/>
              <a:gd name="connsiteY32" fmla="*/ 41564 h 498764"/>
              <a:gd name="connsiteX33" fmla="*/ 637309 w 1177636"/>
              <a:gd name="connsiteY33" fmla="*/ 13855 h 498764"/>
              <a:gd name="connsiteX34" fmla="*/ 595745 w 1177636"/>
              <a:gd name="connsiteY34" fmla="*/ 27709 h 498764"/>
              <a:gd name="connsiteX35" fmla="*/ 554182 w 1177636"/>
              <a:gd name="connsiteY35" fmla="*/ 96982 h 498764"/>
              <a:gd name="connsiteX36" fmla="*/ 512618 w 1177636"/>
              <a:gd name="connsiteY36" fmla="*/ 110837 h 498764"/>
              <a:gd name="connsiteX37" fmla="*/ 498763 w 1177636"/>
              <a:gd name="connsiteY37" fmla="*/ 69273 h 498764"/>
              <a:gd name="connsiteX38" fmla="*/ 346363 w 1177636"/>
              <a:gd name="connsiteY38" fmla="*/ 41564 h 498764"/>
              <a:gd name="connsiteX39" fmla="*/ 304800 w 1177636"/>
              <a:gd name="connsiteY39" fmla="*/ 55419 h 498764"/>
              <a:gd name="connsiteX40" fmla="*/ 235527 w 1177636"/>
              <a:gd name="connsiteY40" fmla="*/ 124691 h 498764"/>
              <a:gd name="connsiteX41" fmla="*/ 249382 w 1177636"/>
              <a:gd name="connsiteY41" fmla="*/ 110837 h 49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77636" h="498764">
                <a:moveTo>
                  <a:pt x="249382" y="110837"/>
                </a:moveTo>
                <a:cubicBezTo>
                  <a:pt x="223982" y="113146"/>
                  <a:pt x="108065" y="129194"/>
                  <a:pt x="83127" y="138546"/>
                </a:cubicBezTo>
                <a:cubicBezTo>
                  <a:pt x="67536" y="144393"/>
                  <a:pt x="55418" y="157019"/>
                  <a:pt x="41563" y="166255"/>
                </a:cubicBezTo>
                <a:cubicBezTo>
                  <a:pt x="27553" y="187270"/>
                  <a:pt x="0" y="220702"/>
                  <a:pt x="0" y="249382"/>
                </a:cubicBezTo>
                <a:cubicBezTo>
                  <a:pt x="0" y="263986"/>
                  <a:pt x="1970" y="282458"/>
                  <a:pt x="13854" y="290946"/>
                </a:cubicBezTo>
                <a:cubicBezTo>
                  <a:pt x="37622" y="307923"/>
                  <a:pt x="96982" y="318655"/>
                  <a:pt x="96982" y="318655"/>
                </a:cubicBezTo>
                <a:cubicBezTo>
                  <a:pt x="110836" y="314037"/>
                  <a:pt x="135681" y="290480"/>
                  <a:pt x="138545" y="304800"/>
                </a:cubicBezTo>
                <a:cubicBezTo>
                  <a:pt x="144273" y="333441"/>
                  <a:pt x="110836" y="387928"/>
                  <a:pt x="110836" y="387928"/>
                </a:cubicBezTo>
                <a:cubicBezTo>
                  <a:pt x="115454" y="420255"/>
                  <a:pt x="110087" y="455701"/>
                  <a:pt x="124691" y="484909"/>
                </a:cubicBezTo>
                <a:cubicBezTo>
                  <a:pt x="131222" y="497971"/>
                  <a:pt x="151650" y="498764"/>
                  <a:pt x="166254" y="498764"/>
                </a:cubicBezTo>
                <a:cubicBezTo>
                  <a:pt x="208073" y="498764"/>
                  <a:pt x="249381" y="489527"/>
                  <a:pt x="290945" y="484909"/>
                </a:cubicBezTo>
                <a:cubicBezTo>
                  <a:pt x="318326" y="475782"/>
                  <a:pt x="354539" y="467763"/>
                  <a:pt x="374072" y="443346"/>
                </a:cubicBezTo>
                <a:cubicBezTo>
                  <a:pt x="383195" y="431942"/>
                  <a:pt x="383309" y="415637"/>
                  <a:pt x="387927" y="401782"/>
                </a:cubicBezTo>
                <a:cubicBezTo>
                  <a:pt x="392545" y="420255"/>
                  <a:pt x="387325" y="444808"/>
                  <a:pt x="401782" y="457200"/>
                </a:cubicBezTo>
                <a:cubicBezTo>
                  <a:pt x="423958" y="476208"/>
                  <a:pt x="484909" y="484909"/>
                  <a:pt x="484909" y="484909"/>
                </a:cubicBezTo>
                <a:cubicBezTo>
                  <a:pt x="521854" y="480291"/>
                  <a:pt x="561175" y="484883"/>
                  <a:pt x="595745" y="471055"/>
                </a:cubicBezTo>
                <a:cubicBezTo>
                  <a:pt x="611205" y="464871"/>
                  <a:pt x="607657" y="434757"/>
                  <a:pt x="623454" y="429491"/>
                </a:cubicBezTo>
                <a:cubicBezTo>
                  <a:pt x="632150" y="426592"/>
                  <a:pt x="707509" y="452891"/>
                  <a:pt x="720436" y="457200"/>
                </a:cubicBezTo>
                <a:cubicBezTo>
                  <a:pt x="781479" y="448480"/>
                  <a:pt x="816978" y="457641"/>
                  <a:pt x="858982" y="415637"/>
                </a:cubicBezTo>
                <a:cubicBezTo>
                  <a:pt x="870756" y="403863"/>
                  <a:pt x="877455" y="387928"/>
                  <a:pt x="886691" y="374073"/>
                </a:cubicBezTo>
                <a:cubicBezTo>
                  <a:pt x="891309" y="360218"/>
                  <a:pt x="890218" y="342836"/>
                  <a:pt x="900545" y="332509"/>
                </a:cubicBezTo>
                <a:cubicBezTo>
                  <a:pt x="928946" y="304108"/>
                  <a:pt x="985036" y="327240"/>
                  <a:pt x="1011382" y="332509"/>
                </a:cubicBezTo>
                <a:cubicBezTo>
                  <a:pt x="1070457" y="325945"/>
                  <a:pt x="1131051" y="345497"/>
                  <a:pt x="1163782" y="290946"/>
                </a:cubicBezTo>
                <a:cubicBezTo>
                  <a:pt x="1171296" y="278423"/>
                  <a:pt x="1173018" y="263237"/>
                  <a:pt x="1177636" y="249382"/>
                </a:cubicBezTo>
                <a:cubicBezTo>
                  <a:pt x="1158054" y="151468"/>
                  <a:pt x="1186122" y="187555"/>
                  <a:pt x="1080654" y="152400"/>
                </a:cubicBezTo>
                <a:lnTo>
                  <a:pt x="1039091" y="138546"/>
                </a:lnTo>
                <a:lnTo>
                  <a:pt x="997527" y="124691"/>
                </a:lnTo>
                <a:cubicBezTo>
                  <a:pt x="992909" y="92364"/>
                  <a:pt x="1003721" y="53486"/>
                  <a:pt x="983672" y="27709"/>
                </a:cubicBezTo>
                <a:cubicBezTo>
                  <a:pt x="965740" y="4654"/>
                  <a:pt x="900545" y="0"/>
                  <a:pt x="900545" y="0"/>
                </a:cubicBezTo>
                <a:cubicBezTo>
                  <a:pt x="870386" y="6032"/>
                  <a:pt x="811663" y="8633"/>
                  <a:pt x="789709" y="41564"/>
                </a:cubicBezTo>
                <a:cubicBezTo>
                  <a:pt x="779147" y="57407"/>
                  <a:pt x="780472" y="78509"/>
                  <a:pt x="775854" y="96982"/>
                </a:cubicBezTo>
                <a:cubicBezTo>
                  <a:pt x="762000" y="92364"/>
                  <a:pt x="744617" y="93454"/>
                  <a:pt x="734291" y="83128"/>
                </a:cubicBezTo>
                <a:cubicBezTo>
                  <a:pt x="723964" y="72801"/>
                  <a:pt x="732320" y="50052"/>
                  <a:pt x="720436" y="41564"/>
                </a:cubicBezTo>
                <a:cubicBezTo>
                  <a:pt x="696669" y="24587"/>
                  <a:pt x="637309" y="13855"/>
                  <a:pt x="637309" y="13855"/>
                </a:cubicBezTo>
                <a:cubicBezTo>
                  <a:pt x="623454" y="18473"/>
                  <a:pt x="608268" y="20195"/>
                  <a:pt x="595745" y="27709"/>
                </a:cubicBezTo>
                <a:cubicBezTo>
                  <a:pt x="515313" y="75969"/>
                  <a:pt x="619566" y="31598"/>
                  <a:pt x="554182" y="96982"/>
                </a:cubicBezTo>
                <a:cubicBezTo>
                  <a:pt x="543855" y="107309"/>
                  <a:pt x="526473" y="106219"/>
                  <a:pt x="512618" y="110837"/>
                </a:cubicBezTo>
                <a:cubicBezTo>
                  <a:pt x="508000" y="96982"/>
                  <a:pt x="505294" y="82335"/>
                  <a:pt x="498763" y="69273"/>
                </a:cubicBezTo>
                <a:cubicBezTo>
                  <a:pt x="459913" y="-8427"/>
                  <a:pt x="457324" y="29235"/>
                  <a:pt x="346363" y="41564"/>
                </a:cubicBezTo>
                <a:cubicBezTo>
                  <a:pt x="332509" y="46182"/>
                  <a:pt x="316204" y="46296"/>
                  <a:pt x="304800" y="55419"/>
                </a:cubicBezTo>
                <a:cubicBezTo>
                  <a:pt x="262816" y="89006"/>
                  <a:pt x="295984" y="109577"/>
                  <a:pt x="235527" y="124691"/>
                </a:cubicBezTo>
                <a:cubicBezTo>
                  <a:pt x="229191" y="126275"/>
                  <a:pt x="274782" y="108528"/>
                  <a:pt x="249382" y="11083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1F26A6F7-7E6D-A344-A733-477A45D0572D}"/>
              </a:ext>
            </a:extLst>
          </p:cNvPr>
          <p:cNvSpPr/>
          <p:nvPr/>
        </p:nvSpPr>
        <p:spPr>
          <a:xfrm>
            <a:off x="8866909" y="2253886"/>
            <a:ext cx="2369127" cy="1265169"/>
          </a:xfrm>
          <a:custGeom>
            <a:avLst/>
            <a:gdLst>
              <a:gd name="connsiteX0" fmla="*/ 0 w 2369127"/>
              <a:gd name="connsiteY0" fmla="*/ 1085059 h 1265169"/>
              <a:gd name="connsiteX1" fmla="*/ 277091 w 2369127"/>
              <a:gd name="connsiteY1" fmla="*/ 655569 h 1265169"/>
              <a:gd name="connsiteX2" fmla="*/ 415636 w 2369127"/>
              <a:gd name="connsiteY2" fmla="*/ 572441 h 1265169"/>
              <a:gd name="connsiteX3" fmla="*/ 609600 w 2369127"/>
              <a:gd name="connsiteY3" fmla="*/ 267641 h 1265169"/>
              <a:gd name="connsiteX4" fmla="*/ 817418 w 2369127"/>
              <a:gd name="connsiteY4" fmla="*/ 170659 h 1265169"/>
              <a:gd name="connsiteX5" fmla="*/ 928255 w 2369127"/>
              <a:gd name="connsiteY5" fmla="*/ 4405 h 1265169"/>
              <a:gd name="connsiteX6" fmla="*/ 1246909 w 2369127"/>
              <a:gd name="connsiteY6" fmla="*/ 364623 h 1265169"/>
              <a:gd name="connsiteX7" fmla="*/ 1385455 w 2369127"/>
              <a:gd name="connsiteY7" fmla="*/ 489314 h 1265169"/>
              <a:gd name="connsiteX8" fmla="*/ 1579418 w 2369127"/>
              <a:gd name="connsiteY8" fmla="*/ 544732 h 1265169"/>
              <a:gd name="connsiteX9" fmla="*/ 1690255 w 2369127"/>
              <a:gd name="connsiteY9" fmla="*/ 849532 h 1265169"/>
              <a:gd name="connsiteX10" fmla="*/ 1884218 w 2369127"/>
              <a:gd name="connsiteY10" fmla="*/ 877241 h 1265169"/>
              <a:gd name="connsiteX11" fmla="*/ 2189018 w 2369127"/>
              <a:gd name="connsiteY11" fmla="*/ 1098914 h 1265169"/>
              <a:gd name="connsiteX12" fmla="*/ 2369127 w 2369127"/>
              <a:gd name="connsiteY12" fmla="*/ 1265169 h 1265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69127" h="1265169">
                <a:moveTo>
                  <a:pt x="0" y="1085059"/>
                </a:moveTo>
                <a:cubicBezTo>
                  <a:pt x="103909" y="913032"/>
                  <a:pt x="207818" y="741005"/>
                  <a:pt x="277091" y="655569"/>
                </a:cubicBezTo>
                <a:cubicBezTo>
                  <a:pt x="346364" y="570133"/>
                  <a:pt x="360218" y="637096"/>
                  <a:pt x="415636" y="572441"/>
                </a:cubicBezTo>
                <a:cubicBezTo>
                  <a:pt x="471054" y="507786"/>
                  <a:pt x="542636" y="334605"/>
                  <a:pt x="609600" y="267641"/>
                </a:cubicBezTo>
                <a:cubicBezTo>
                  <a:pt x="676564" y="200677"/>
                  <a:pt x="764309" y="214532"/>
                  <a:pt x="817418" y="170659"/>
                </a:cubicBezTo>
                <a:cubicBezTo>
                  <a:pt x="870527" y="126786"/>
                  <a:pt x="856673" y="-27922"/>
                  <a:pt x="928255" y="4405"/>
                </a:cubicBezTo>
                <a:cubicBezTo>
                  <a:pt x="999837" y="36732"/>
                  <a:pt x="1170709" y="283805"/>
                  <a:pt x="1246909" y="364623"/>
                </a:cubicBezTo>
                <a:cubicBezTo>
                  <a:pt x="1323109" y="445441"/>
                  <a:pt x="1330037" y="459296"/>
                  <a:pt x="1385455" y="489314"/>
                </a:cubicBezTo>
                <a:cubicBezTo>
                  <a:pt x="1440873" y="519332"/>
                  <a:pt x="1528618" y="484696"/>
                  <a:pt x="1579418" y="544732"/>
                </a:cubicBezTo>
                <a:cubicBezTo>
                  <a:pt x="1630218" y="604768"/>
                  <a:pt x="1639455" y="794114"/>
                  <a:pt x="1690255" y="849532"/>
                </a:cubicBezTo>
                <a:cubicBezTo>
                  <a:pt x="1741055" y="904950"/>
                  <a:pt x="1801091" y="835677"/>
                  <a:pt x="1884218" y="877241"/>
                </a:cubicBezTo>
                <a:cubicBezTo>
                  <a:pt x="1967345" y="918805"/>
                  <a:pt x="2108200" y="1034259"/>
                  <a:pt x="2189018" y="1098914"/>
                </a:cubicBezTo>
                <a:cubicBezTo>
                  <a:pt x="2269836" y="1163569"/>
                  <a:pt x="2319481" y="1214369"/>
                  <a:pt x="2369127" y="1265169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>
            <a:extLst>
              <a:ext uri="{FF2B5EF4-FFF2-40B4-BE49-F238E27FC236}">
                <a16:creationId xmlns:a16="http://schemas.microsoft.com/office/drawing/2014/main" id="{9E32DE25-059A-1242-81F4-64E88697C31F}"/>
              </a:ext>
            </a:extLst>
          </p:cNvPr>
          <p:cNvSpPr/>
          <p:nvPr/>
        </p:nvSpPr>
        <p:spPr>
          <a:xfrm>
            <a:off x="10515598" y="3241964"/>
            <a:ext cx="1282062" cy="1620981"/>
          </a:xfrm>
          <a:custGeom>
            <a:avLst/>
            <a:gdLst>
              <a:gd name="connsiteX0" fmla="*/ 0 w 1282062"/>
              <a:gd name="connsiteY0" fmla="*/ 1620981 h 1620981"/>
              <a:gd name="connsiteX1" fmla="*/ 263237 w 1282062"/>
              <a:gd name="connsiteY1" fmla="*/ 1149927 h 1620981"/>
              <a:gd name="connsiteX2" fmla="*/ 415637 w 1282062"/>
              <a:gd name="connsiteY2" fmla="*/ 1205345 h 1620981"/>
              <a:gd name="connsiteX3" fmla="*/ 540327 w 1282062"/>
              <a:gd name="connsiteY3" fmla="*/ 803563 h 1620981"/>
              <a:gd name="connsiteX4" fmla="*/ 762000 w 1282062"/>
              <a:gd name="connsiteY4" fmla="*/ 817418 h 1620981"/>
              <a:gd name="connsiteX5" fmla="*/ 1052946 w 1282062"/>
              <a:gd name="connsiteY5" fmla="*/ 249381 h 1620981"/>
              <a:gd name="connsiteX6" fmla="*/ 1094509 w 1282062"/>
              <a:gd name="connsiteY6" fmla="*/ 41563 h 1620981"/>
              <a:gd name="connsiteX7" fmla="*/ 1260764 w 1282062"/>
              <a:gd name="connsiteY7" fmla="*/ 166254 h 1620981"/>
              <a:gd name="connsiteX8" fmla="*/ 1274618 w 1282062"/>
              <a:gd name="connsiteY8" fmla="*/ 1620981 h 162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82062" h="1620981">
                <a:moveTo>
                  <a:pt x="0" y="1620981"/>
                </a:moveTo>
                <a:cubicBezTo>
                  <a:pt x="96982" y="1420090"/>
                  <a:pt x="193964" y="1219200"/>
                  <a:pt x="263237" y="1149927"/>
                </a:cubicBezTo>
                <a:cubicBezTo>
                  <a:pt x="332510" y="1080654"/>
                  <a:pt x="369455" y="1263072"/>
                  <a:pt x="415637" y="1205345"/>
                </a:cubicBezTo>
                <a:cubicBezTo>
                  <a:pt x="461819" y="1147618"/>
                  <a:pt x="482600" y="868217"/>
                  <a:pt x="540327" y="803563"/>
                </a:cubicBezTo>
                <a:cubicBezTo>
                  <a:pt x="598054" y="738909"/>
                  <a:pt x="676563" y="909782"/>
                  <a:pt x="762000" y="817418"/>
                </a:cubicBezTo>
                <a:cubicBezTo>
                  <a:pt x="847437" y="725054"/>
                  <a:pt x="997528" y="378690"/>
                  <a:pt x="1052946" y="249381"/>
                </a:cubicBezTo>
                <a:cubicBezTo>
                  <a:pt x="1108364" y="120072"/>
                  <a:pt x="1059873" y="55417"/>
                  <a:pt x="1094509" y="41563"/>
                </a:cubicBezTo>
                <a:cubicBezTo>
                  <a:pt x="1129145" y="27709"/>
                  <a:pt x="1230746" y="-96982"/>
                  <a:pt x="1260764" y="166254"/>
                </a:cubicBezTo>
                <a:cubicBezTo>
                  <a:pt x="1290782" y="429490"/>
                  <a:pt x="1282700" y="1025235"/>
                  <a:pt x="1274618" y="1620981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>
            <a:extLst>
              <a:ext uri="{FF2B5EF4-FFF2-40B4-BE49-F238E27FC236}">
                <a16:creationId xmlns:a16="http://schemas.microsoft.com/office/drawing/2014/main" id="{DFDC0437-102D-4E40-BB82-585EE2446039}"/>
              </a:ext>
            </a:extLst>
          </p:cNvPr>
          <p:cNvSpPr/>
          <p:nvPr/>
        </p:nvSpPr>
        <p:spPr>
          <a:xfrm>
            <a:off x="7794409" y="3842328"/>
            <a:ext cx="1813009" cy="1145308"/>
          </a:xfrm>
          <a:custGeom>
            <a:avLst/>
            <a:gdLst>
              <a:gd name="connsiteX0" fmla="*/ 5700 w 1813009"/>
              <a:gd name="connsiteY0" fmla="*/ 1048327 h 1145308"/>
              <a:gd name="connsiteX1" fmla="*/ 74973 w 1813009"/>
              <a:gd name="connsiteY1" fmla="*/ 785090 h 1145308"/>
              <a:gd name="connsiteX2" fmla="*/ 532173 w 1813009"/>
              <a:gd name="connsiteY2" fmla="*/ 660399 h 1145308"/>
              <a:gd name="connsiteX3" fmla="*/ 670718 w 1813009"/>
              <a:gd name="connsiteY3" fmla="*/ 411017 h 1145308"/>
              <a:gd name="connsiteX4" fmla="*/ 1169482 w 1813009"/>
              <a:gd name="connsiteY4" fmla="*/ 133927 h 1145308"/>
              <a:gd name="connsiteX5" fmla="*/ 1737518 w 1813009"/>
              <a:gd name="connsiteY5" fmla="*/ 9236 h 1145308"/>
              <a:gd name="connsiteX6" fmla="*/ 1806791 w 1813009"/>
              <a:gd name="connsiteY6" fmla="*/ 9236 h 1145308"/>
              <a:gd name="connsiteX7" fmla="*/ 1779082 w 1813009"/>
              <a:gd name="connsiteY7" fmla="*/ 78508 h 1145308"/>
              <a:gd name="connsiteX8" fmla="*/ 1557409 w 1813009"/>
              <a:gd name="connsiteY8" fmla="*/ 175490 h 1145308"/>
              <a:gd name="connsiteX9" fmla="*/ 1086355 w 1813009"/>
              <a:gd name="connsiteY9" fmla="*/ 355599 h 1145308"/>
              <a:gd name="connsiteX10" fmla="*/ 836973 w 1813009"/>
              <a:gd name="connsiteY10" fmla="*/ 591127 h 1145308"/>
              <a:gd name="connsiteX11" fmla="*/ 809264 w 1813009"/>
              <a:gd name="connsiteY11" fmla="*/ 854363 h 1145308"/>
              <a:gd name="connsiteX12" fmla="*/ 684573 w 1813009"/>
              <a:gd name="connsiteY12" fmla="*/ 1006763 h 1145308"/>
              <a:gd name="connsiteX13" fmla="*/ 684573 w 1813009"/>
              <a:gd name="connsiteY13" fmla="*/ 1145308 h 1145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813009" h="1145308">
                <a:moveTo>
                  <a:pt x="5700" y="1048327"/>
                </a:moveTo>
                <a:cubicBezTo>
                  <a:pt x="-3536" y="949036"/>
                  <a:pt x="-12772" y="849745"/>
                  <a:pt x="74973" y="785090"/>
                </a:cubicBezTo>
                <a:cubicBezTo>
                  <a:pt x="162718" y="720435"/>
                  <a:pt x="432882" y="722744"/>
                  <a:pt x="532173" y="660399"/>
                </a:cubicBezTo>
                <a:cubicBezTo>
                  <a:pt x="631464" y="598054"/>
                  <a:pt x="564500" y="498762"/>
                  <a:pt x="670718" y="411017"/>
                </a:cubicBezTo>
                <a:cubicBezTo>
                  <a:pt x="776936" y="323272"/>
                  <a:pt x="991682" y="200890"/>
                  <a:pt x="1169482" y="133927"/>
                </a:cubicBezTo>
                <a:cubicBezTo>
                  <a:pt x="1347282" y="66963"/>
                  <a:pt x="1737518" y="9236"/>
                  <a:pt x="1737518" y="9236"/>
                </a:cubicBezTo>
                <a:cubicBezTo>
                  <a:pt x="1843736" y="-11546"/>
                  <a:pt x="1806791" y="9236"/>
                  <a:pt x="1806791" y="9236"/>
                </a:cubicBezTo>
                <a:cubicBezTo>
                  <a:pt x="1813718" y="20781"/>
                  <a:pt x="1820646" y="50799"/>
                  <a:pt x="1779082" y="78508"/>
                </a:cubicBezTo>
                <a:cubicBezTo>
                  <a:pt x="1737518" y="106217"/>
                  <a:pt x="1672863" y="129308"/>
                  <a:pt x="1557409" y="175490"/>
                </a:cubicBezTo>
                <a:cubicBezTo>
                  <a:pt x="1441955" y="221672"/>
                  <a:pt x="1206428" y="286326"/>
                  <a:pt x="1086355" y="355599"/>
                </a:cubicBezTo>
                <a:cubicBezTo>
                  <a:pt x="966282" y="424872"/>
                  <a:pt x="883155" y="508000"/>
                  <a:pt x="836973" y="591127"/>
                </a:cubicBezTo>
                <a:cubicBezTo>
                  <a:pt x="790791" y="674254"/>
                  <a:pt x="834664" y="785090"/>
                  <a:pt x="809264" y="854363"/>
                </a:cubicBezTo>
                <a:cubicBezTo>
                  <a:pt x="783864" y="923636"/>
                  <a:pt x="705355" y="958272"/>
                  <a:pt x="684573" y="1006763"/>
                </a:cubicBezTo>
                <a:cubicBezTo>
                  <a:pt x="663791" y="1055254"/>
                  <a:pt x="674182" y="1100281"/>
                  <a:pt x="684573" y="1145308"/>
                </a:cubicBezTo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>
            <a:extLst>
              <a:ext uri="{FF2B5EF4-FFF2-40B4-BE49-F238E27FC236}">
                <a16:creationId xmlns:a16="http://schemas.microsoft.com/office/drawing/2014/main" id="{CBA3904B-323C-8A42-8A02-5BEC71634A70}"/>
              </a:ext>
            </a:extLst>
          </p:cNvPr>
          <p:cNvSpPr/>
          <p:nvPr/>
        </p:nvSpPr>
        <p:spPr>
          <a:xfrm>
            <a:off x="10169235" y="3543429"/>
            <a:ext cx="1389741" cy="280426"/>
          </a:xfrm>
          <a:custGeom>
            <a:avLst/>
            <a:gdLst>
              <a:gd name="connsiteX0" fmla="*/ 207819 w 1389741"/>
              <a:gd name="connsiteY0" fmla="*/ 141880 h 280426"/>
              <a:gd name="connsiteX1" fmla="*/ 609600 w 1389741"/>
              <a:gd name="connsiteY1" fmla="*/ 141880 h 280426"/>
              <a:gd name="connsiteX2" fmla="*/ 1246910 w 1389741"/>
              <a:gd name="connsiteY2" fmla="*/ 44898 h 280426"/>
              <a:gd name="connsiteX3" fmla="*/ 1385455 w 1389741"/>
              <a:gd name="connsiteY3" fmla="*/ 3335 h 280426"/>
              <a:gd name="connsiteX4" fmla="*/ 1274619 w 1389741"/>
              <a:gd name="connsiteY4" fmla="*/ 128026 h 280426"/>
              <a:gd name="connsiteX5" fmla="*/ 554182 w 1389741"/>
              <a:gd name="connsiteY5" fmla="*/ 238862 h 280426"/>
              <a:gd name="connsiteX6" fmla="*/ 277091 w 1389741"/>
              <a:gd name="connsiteY6" fmla="*/ 238862 h 280426"/>
              <a:gd name="connsiteX7" fmla="*/ 0 w 1389741"/>
              <a:gd name="connsiteY7" fmla="*/ 280426 h 280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89741" h="280426">
                <a:moveTo>
                  <a:pt x="207819" y="141880"/>
                </a:moveTo>
                <a:cubicBezTo>
                  <a:pt x="322118" y="149962"/>
                  <a:pt x="436418" y="158044"/>
                  <a:pt x="609600" y="141880"/>
                </a:cubicBezTo>
                <a:cubicBezTo>
                  <a:pt x="782782" y="125716"/>
                  <a:pt x="1117601" y="67989"/>
                  <a:pt x="1246910" y="44898"/>
                </a:cubicBezTo>
                <a:cubicBezTo>
                  <a:pt x="1376219" y="21807"/>
                  <a:pt x="1380837" y="-10520"/>
                  <a:pt x="1385455" y="3335"/>
                </a:cubicBezTo>
                <a:cubicBezTo>
                  <a:pt x="1390073" y="17190"/>
                  <a:pt x="1413165" y="88771"/>
                  <a:pt x="1274619" y="128026"/>
                </a:cubicBezTo>
                <a:cubicBezTo>
                  <a:pt x="1136074" y="167281"/>
                  <a:pt x="720437" y="220389"/>
                  <a:pt x="554182" y="238862"/>
                </a:cubicBezTo>
                <a:cubicBezTo>
                  <a:pt x="387927" y="257335"/>
                  <a:pt x="369455" y="231935"/>
                  <a:pt x="277091" y="238862"/>
                </a:cubicBezTo>
                <a:cubicBezTo>
                  <a:pt x="184727" y="245789"/>
                  <a:pt x="92363" y="263107"/>
                  <a:pt x="0" y="280426"/>
                </a:cubicBezTo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>
            <a:extLst>
              <a:ext uri="{FF2B5EF4-FFF2-40B4-BE49-F238E27FC236}">
                <a16:creationId xmlns:a16="http://schemas.microsoft.com/office/drawing/2014/main" id="{3F1BCB61-8B54-1244-A9DD-8EA41ADD7CB9}"/>
              </a:ext>
            </a:extLst>
          </p:cNvPr>
          <p:cNvSpPr/>
          <p:nvPr/>
        </p:nvSpPr>
        <p:spPr>
          <a:xfrm>
            <a:off x="9598025" y="3549650"/>
            <a:ext cx="787400" cy="587375"/>
          </a:xfrm>
          <a:custGeom>
            <a:avLst/>
            <a:gdLst>
              <a:gd name="connsiteX0" fmla="*/ 180975 w 787400"/>
              <a:gd name="connsiteY0" fmla="*/ 0 h 587375"/>
              <a:gd name="connsiteX1" fmla="*/ 15875 w 787400"/>
              <a:gd name="connsiteY1" fmla="*/ 260350 h 587375"/>
              <a:gd name="connsiteX2" fmla="*/ 0 w 787400"/>
              <a:gd name="connsiteY2" fmla="*/ 292100 h 587375"/>
              <a:gd name="connsiteX3" fmla="*/ 3175 w 787400"/>
              <a:gd name="connsiteY3" fmla="*/ 577850 h 587375"/>
              <a:gd name="connsiteX4" fmla="*/ 85725 w 787400"/>
              <a:gd name="connsiteY4" fmla="*/ 581025 h 587375"/>
              <a:gd name="connsiteX5" fmla="*/ 336550 w 787400"/>
              <a:gd name="connsiteY5" fmla="*/ 587375 h 587375"/>
              <a:gd name="connsiteX6" fmla="*/ 787400 w 787400"/>
              <a:gd name="connsiteY6" fmla="*/ 571500 h 587375"/>
              <a:gd name="connsiteX7" fmla="*/ 781050 w 787400"/>
              <a:gd name="connsiteY7" fmla="*/ 260350 h 587375"/>
              <a:gd name="connsiteX8" fmla="*/ 784225 w 787400"/>
              <a:gd name="connsiteY8" fmla="*/ 260350 h 587375"/>
              <a:gd name="connsiteX9" fmla="*/ 679450 w 787400"/>
              <a:gd name="connsiteY9" fmla="*/ 120650 h 587375"/>
              <a:gd name="connsiteX10" fmla="*/ 555625 w 787400"/>
              <a:gd name="connsiteY10" fmla="*/ 15875 h 587375"/>
              <a:gd name="connsiteX11" fmla="*/ 342900 w 787400"/>
              <a:gd name="connsiteY11" fmla="*/ 0 h 587375"/>
              <a:gd name="connsiteX12" fmla="*/ 180975 w 787400"/>
              <a:gd name="connsiteY12" fmla="*/ 0 h 587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87400" h="587375">
                <a:moveTo>
                  <a:pt x="180975" y="0"/>
                </a:moveTo>
                <a:lnTo>
                  <a:pt x="15875" y="260350"/>
                </a:lnTo>
                <a:lnTo>
                  <a:pt x="0" y="292100"/>
                </a:lnTo>
                <a:cubicBezTo>
                  <a:pt x="1058" y="387350"/>
                  <a:pt x="2117" y="482600"/>
                  <a:pt x="3175" y="577850"/>
                </a:cubicBezTo>
                <a:lnTo>
                  <a:pt x="85725" y="581025"/>
                </a:lnTo>
                <a:lnTo>
                  <a:pt x="336550" y="587375"/>
                </a:lnTo>
                <a:lnTo>
                  <a:pt x="787400" y="571500"/>
                </a:lnTo>
                <a:lnTo>
                  <a:pt x="781050" y="260350"/>
                </a:lnTo>
                <a:lnTo>
                  <a:pt x="784225" y="260350"/>
                </a:lnTo>
                <a:lnTo>
                  <a:pt x="679450" y="120650"/>
                </a:lnTo>
                <a:lnTo>
                  <a:pt x="555625" y="15875"/>
                </a:lnTo>
                <a:lnTo>
                  <a:pt x="342900" y="0"/>
                </a:lnTo>
                <a:lnTo>
                  <a:pt x="18097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>
            <a:extLst>
              <a:ext uri="{FF2B5EF4-FFF2-40B4-BE49-F238E27FC236}">
                <a16:creationId xmlns:a16="http://schemas.microsoft.com/office/drawing/2014/main" id="{52593426-0E03-6F4D-AD49-BAD3CD0A378D}"/>
              </a:ext>
            </a:extLst>
          </p:cNvPr>
          <p:cNvSpPr/>
          <p:nvPr/>
        </p:nvSpPr>
        <p:spPr>
          <a:xfrm>
            <a:off x="9937750" y="3800475"/>
            <a:ext cx="12700" cy="333375"/>
          </a:xfrm>
          <a:custGeom>
            <a:avLst/>
            <a:gdLst>
              <a:gd name="connsiteX0" fmla="*/ 0 w 12700"/>
              <a:gd name="connsiteY0" fmla="*/ 0 h 333375"/>
              <a:gd name="connsiteX1" fmla="*/ 12700 w 12700"/>
              <a:gd name="connsiteY1" fmla="*/ 333375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00" h="333375">
                <a:moveTo>
                  <a:pt x="0" y="0"/>
                </a:moveTo>
                <a:lnTo>
                  <a:pt x="12700" y="333375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orme libre 24">
            <a:extLst>
              <a:ext uri="{FF2B5EF4-FFF2-40B4-BE49-F238E27FC236}">
                <a16:creationId xmlns:a16="http://schemas.microsoft.com/office/drawing/2014/main" id="{462D1C2C-C269-6C41-A391-A5D0664C9F09}"/>
              </a:ext>
            </a:extLst>
          </p:cNvPr>
          <p:cNvSpPr/>
          <p:nvPr/>
        </p:nvSpPr>
        <p:spPr>
          <a:xfrm>
            <a:off x="9585325" y="3511550"/>
            <a:ext cx="206375" cy="327025"/>
          </a:xfrm>
          <a:custGeom>
            <a:avLst/>
            <a:gdLst>
              <a:gd name="connsiteX0" fmla="*/ 177800 w 206375"/>
              <a:gd name="connsiteY0" fmla="*/ 0 h 327025"/>
              <a:gd name="connsiteX1" fmla="*/ 57150 w 206375"/>
              <a:gd name="connsiteY1" fmla="*/ 200025 h 327025"/>
              <a:gd name="connsiteX2" fmla="*/ 0 w 206375"/>
              <a:gd name="connsiteY2" fmla="*/ 292100 h 327025"/>
              <a:gd name="connsiteX3" fmla="*/ 15875 w 206375"/>
              <a:gd name="connsiteY3" fmla="*/ 327025 h 327025"/>
              <a:gd name="connsiteX4" fmla="*/ 69850 w 206375"/>
              <a:gd name="connsiteY4" fmla="*/ 241300 h 327025"/>
              <a:gd name="connsiteX5" fmla="*/ 180975 w 206375"/>
              <a:gd name="connsiteY5" fmla="*/ 76200 h 327025"/>
              <a:gd name="connsiteX6" fmla="*/ 206375 w 206375"/>
              <a:gd name="connsiteY6" fmla="*/ 47625 h 327025"/>
              <a:gd name="connsiteX7" fmla="*/ 177800 w 206375"/>
              <a:gd name="connsiteY7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6375" h="327025">
                <a:moveTo>
                  <a:pt x="177800" y="0"/>
                </a:moveTo>
                <a:lnTo>
                  <a:pt x="57150" y="200025"/>
                </a:lnTo>
                <a:lnTo>
                  <a:pt x="0" y="292100"/>
                </a:lnTo>
                <a:lnTo>
                  <a:pt x="15875" y="327025"/>
                </a:lnTo>
                <a:lnTo>
                  <a:pt x="69850" y="241300"/>
                </a:lnTo>
                <a:lnTo>
                  <a:pt x="180975" y="76200"/>
                </a:lnTo>
                <a:lnTo>
                  <a:pt x="206375" y="47625"/>
                </a:lnTo>
                <a:lnTo>
                  <a:pt x="177800" y="0"/>
                </a:lnTo>
                <a:close/>
              </a:path>
            </a:pathLst>
          </a:cu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orme libre 25">
            <a:extLst>
              <a:ext uri="{FF2B5EF4-FFF2-40B4-BE49-F238E27FC236}">
                <a16:creationId xmlns:a16="http://schemas.microsoft.com/office/drawing/2014/main" id="{00D8D110-0BB2-4D4F-A7C8-F17F2301BEB6}"/>
              </a:ext>
            </a:extLst>
          </p:cNvPr>
          <p:cNvSpPr/>
          <p:nvPr/>
        </p:nvSpPr>
        <p:spPr>
          <a:xfrm>
            <a:off x="9731375" y="3873500"/>
            <a:ext cx="111125" cy="130175"/>
          </a:xfrm>
          <a:custGeom>
            <a:avLst/>
            <a:gdLst>
              <a:gd name="connsiteX0" fmla="*/ 3175 w 111125"/>
              <a:gd name="connsiteY0" fmla="*/ 6350 h 130175"/>
              <a:gd name="connsiteX1" fmla="*/ 107950 w 111125"/>
              <a:gd name="connsiteY1" fmla="*/ 0 h 130175"/>
              <a:gd name="connsiteX2" fmla="*/ 111125 w 111125"/>
              <a:gd name="connsiteY2" fmla="*/ 130175 h 130175"/>
              <a:gd name="connsiteX3" fmla="*/ 0 w 111125"/>
              <a:gd name="connsiteY3" fmla="*/ 120650 h 130175"/>
              <a:gd name="connsiteX4" fmla="*/ 3175 w 111125"/>
              <a:gd name="connsiteY4" fmla="*/ 6350 h 13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125" h="130175">
                <a:moveTo>
                  <a:pt x="3175" y="6350"/>
                </a:moveTo>
                <a:lnTo>
                  <a:pt x="107950" y="0"/>
                </a:lnTo>
                <a:cubicBezTo>
                  <a:pt x="109008" y="43392"/>
                  <a:pt x="110067" y="86783"/>
                  <a:pt x="111125" y="130175"/>
                </a:cubicBezTo>
                <a:lnTo>
                  <a:pt x="0" y="120650"/>
                </a:lnTo>
                <a:cubicBezTo>
                  <a:pt x="1058" y="82550"/>
                  <a:pt x="2117" y="44450"/>
                  <a:pt x="3175" y="6350"/>
                </a:cubicBezTo>
                <a:close/>
              </a:path>
            </a:pathLst>
          </a:cu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>
            <a:extLst>
              <a:ext uri="{FF2B5EF4-FFF2-40B4-BE49-F238E27FC236}">
                <a16:creationId xmlns:a16="http://schemas.microsoft.com/office/drawing/2014/main" id="{5D2E1036-CAD3-ED42-811D-FCE7E28CA011}"/>
              </a:ext>
            </a:extLst>
          </p:cNvPr>
          <p:cNvSpPr/>
          <p:nvPr/>
        </p:nvSpPr>
        <p:spPr>
          <a:xfrm>
            <a:off x="9728200" y="3667125"/>
            <a:ext cx="95250" cy="85725"/>
          </a:xfrm>
          <a:custGeom>
            <a:avLst/>
            <a:gdLst>
              <a:gd name="connsiteX0" fmla="*/ 41275 w 95250"/>
              <a:gd name="connsiteY0" fmla="*/ 0 h 85725"/>
              <a:gd name="connsiteX1" fmla="*/ 0 w 95250"/>
              <a:gd name="connsiteY1" fmla="*/ 85725 h 85725"/>
              <a:gd name="connsiteX2" fmla="*/ 95250 w 95250"/>
              <a:gd name="connsiteY2" fmla="*/ 85725 h 85725"/>
              <a:gd name="connsiteX3" fmla="*/ 41275 w 95250"/>
              <a:gd name="connsiteY3" fmla="*/ 0 h 85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250" h="85725">
                <a:moveTo>
                  <a:pt x="41275" y="0"/>
                </a:moveTo>
                <a:lnTo>
                  <a:pt x="0" y="85725"/>
                </a:lnTo>
                <a:lnTo>
                  <a:pt x="95250" y="85725"/>
                </a:lnTo>
                <a:lnTo>
                  <a:pt x="41275" y="0"/>
                </a:lnTo>
                <a:close/>
              </a:path>
            </a:pathLst>
          </a:cu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473CEB2-DD97-EC42-B6BA-D9ECA85D9FC6}"/>
              </a:ext>
            </a:extLst>
          </p:cNvPr>
          <p:cNvSpPr/>
          <p:nvPr/>
        </p:nvSpPr>
        <p:spPr>
          <a:xfrm>
            <a:off x="10001250" y="3873500"/>
            <a:ext cx="117475" cy="130175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C522F15-54B4-8F4A-90DF-797C8CE1B32F}"/>
              </a:ext>
            </a:extLst>
          </p:cNvPr>
          <p:cNvSpPr/>
          <p:nvPr/>
        </p:nvSpPr>
        <p:spPr>
          <a:xfrm>
            <a:off x="10209859" y="3873499"/>
            <a:ext cx="117475" cy="130175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Forme libre 34">
            <a:extLst>
              <a:ext uri="{FF2B5EF4-FFF2-40B4-BE49-F238E27FC236}">
                <a16:creationId xmlns:a16="http://schemas.microsoft.com/office/drawing/2014/main" id="{EC06A942-DA87-624C-B88D-64C0A6127DE2}"/>
              </a:ext>
            </a:extLst>
          </p:cNvPr>
          <p:cNvSpPr/>
          <p:nvPr/>
        </p:nvSpPr>
        <p:spPr>
          <a:xfrm>
            <a:off x="9782175" y="3879850"/>
            <a:ext cx="6350" cy="111125"/>
          </a:xfrm>
          <a:custGeom>
            <a:avLst/>
            <a:gdLst>
              <a:gd name="connsiteX0" fmla="*/ 0 w 6350"/>
              <a:gd name="connsiteY0" fmla="*/ 0 h 111125"/>
              <a:gd name="connsiteX1" fmla="*/ 3175 w 6350"/>
              <a:gd name="connsiteY1" fmla="*/ 57150 h 111125"/>
              <a:gd name="connsiteX2" fmla="*/ 6350 w 6350"/>
              <a:gd name="connsiteY2" fmla="*/ 76200 h 111125"/>
              <a:gd name="connsiteX3" fmla="*/ 3175 w 6350"/>
              <a:gd name="connsiteY3" fmla="*/ 111125 h 111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0" h="111125">
                <a:moveTo>
                  <a:pt x="0" y="0"/>
                </a:moveTo>
                <a:cubicBezTo>
                  <a:pt x="1058" y="19050"/>
                  <a:pt x="1591" y="38137"/>
                  <a:pt x="3175" y="57150"/>
                </a:cubicBezTo>
                <a:cubicBezTo>
                  <a:pt x="3710" y="63565"/>
                  <a:pt x="6350" y="69762"/>
                  <a:pt x="6350" y="76200"/>
                </a:cubicBezTo>
                <a:cubicBezTo>
                  <a:pt x="6350" y="87890"/>
                  <a:pt x="3175" y="111125"/>
                  <a:pt x="3175" y="111125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Forme libre 35">
            <a:extLst>
              <a:ext uri="{FF2B5EF4-FFF2-40B4-BE49-F238E27FC236}">
                <a16:creationId xmlns:a16="http://schemas.microsoft.com/office/drawing/2014/main" id="{B8AAC97F-F6B5-2145-B018-5E35A1CE8F8F}"/>
              </a:ext>
            </a:extLst>
          </p:cNvPr>
          <p:cNvSpPr/>
          <p:nvPr/>
        </p:nvSpPr>
        <p:spPr>
          <a:xfrm>
            <a:off x="9737725" y="3914775"/>
            <a:ext cx="98425" cy="9525"/>
          </a:xfrm>
          <a:custGeom>
            <a:avLst/>
            <a:gdLst>
              <a:gd name="connsiteX0" fmla="*/ 0 w 98425"/>
              <a:gd name="connsiteY0" fmla="*/ 6350 h 9525"/>
              <a:gd name="connsiteX1" fmla="*/ 31750 w 98425"/>
              <a:gd name="connsiteY1" fmla="*/ 9525 h 9525"/>
              <a:gd name="connsiteX2" fmla="*/ 44450 w 98425"/>
              <a:gd name="connsiteY2" fmla="*/ 6350 h 9525"/>
              <a:gd name="connsiteX3" fmla="*/ 66675 w 98425"/>
              <a:gd name="connsiteY3" fmla="*/ 0 h 9525"/>
              <a:gd name="connsiteX4" fmla="*/ 98425 w 98425"/>
              <a:gd name="connsiteY4" fmla="*/ 3175 h 9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425" h="9525">
                <a:moveTo>
                  <a:pt x="0" y="6350"/>
                </a:moveTo>
                <a:cubicBezTo>
                  <a:pt x="10583" y="7408"/>
                  <a:pt x="21114" y="9525"/>
                  <a:pt x="31750" y="9525"/>
                </a:cubicBezTo>
                <a:cubicBezTo>
                  <a:pt x="36114" y="9525"/>
                  <a:pt x="40254" y="7549"/>
                  <a:pt x="44450" y="6350"/>
                </a:cubicBezTo>
                <a:cubicBezTo>
                  <a:pt x="76334" y="-2760"/>
                  <a:pt x="26973" y="9926"/>
                  <a:pt x="66675" y="0"/>
                </a:cubicBezTo>
                <a:cubicBezTo>
                  <a:pt x="96302" y="3292"/>
                  <a:pt x="85666" y="3175"/>
                  <a:pt x="98425" y="3175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Forme libre 36">
            <a:extLst>
              <a:ext uri="{FF2B5EF4-FFF2-40B4-BE49-F238E27FC236}">
                <a16:creationId xmlns:a16="http://schemas.microsoft.com/office/drawing/2014/main" id="{DAF500C7-954D-D249-83FE-433370934814}"/>
              </a:ext>
            </a:extLst>
          </p:cNvPr>
          <p:cNvSpPr/>
          <p:nvPr/>
        </p:nvSpPr>
        <p:spPr>
          <a:xfrm>
            <a:off x="10058400" y="3883025"/>
            <a:ext cx="3194" cy="114300"/>
          </a:xfrm>
          <a:custGeom>
            <a:avLst/>
            <a:gdLst>
              <a:gd name="connsiteX0" fmla="*/ 0 w 3194"/>
              <a:gd name="connsiteY0" fmla="*/ 0 h 114300"/>
              <a:gd name="connsiteX1" fmla="*/ 3175 w 3194"/>
              <a:gd name="connsiteY1" fmla="*/ 11430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94" h="114300">
                <a:moveTo>
                  <a:pt x="0" y="0"/>
                </a:moveTo>
                <a:cubicBezTo>
                  <a:pt x="3640" y="91007"/>
                  <a:pt x="3175" y="52896"/>
                  <a:pt x="3175" y="1143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Forme libre 37">
            <a:extLst>
              <a:ext uri="{FF2B5EF4-FFF2-40B4-BE49-F238E27FC236}">
                <a16:creationId xmlns:a16="http://schemas.microsoft.com/office/drawing/2014/main" id="{2262804B-229A-3A48-AFC1-6922C21BD54D}"/>
              </a:ext>
            </a:extLst>
          </p:cNvPr>
          <p:cNvSpPr/>
          <p:nvPr/>
        </p:nvSpPr>
        <p:spPr>
          <a:xfrm>
            <a:off x="10271125" y="3883025"/>
            <a:ext cx="3512" cy="114300"/>
          </a:xfrm>
          <a:custGeom>
            <a:avLst/>
            <a:gdLst>
              <a:gd name="connsiteX0" fmla="*/ 0 w 3512"/>
              <a:gd name="connsiteY0" fmla="*/ 0 h 114300"/>
              <a:gd name="connsiteX1" fmla="*/ 3175 w 3512"/>
              <a:gd name="connsiteY1" fmla="*/ 11430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12" h="114300">
                <a:moveTo>
                  <a:pt x="0" y="0"/>
                </a:moveTo>
                <a:cubicBezTo>
                  <a:pt x="5042" y="65545"/>
                  <a:pt x="3175" y="27476"/>
                  <a:pt x="3175" y="1143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Forme libre 38">
            <a:extLst>
              <a:ext uri="{FF2B5EF4-FFF2-40B4-BE49-F238E27FC236}">
                <a16:creationId xmlns:a16="http://schemas.microsoft.com/office/drawing/2014/main" id="{875C0404-252F-4044-A806-0F37A388D170}"/>
              </a:ext>
            </a:extLst>
          </p:cNvPr>
          <p:cNvSpPr/>
          <p:nvPr/>
        </p:nvSpPr>
        <p:spPr>
          <a:xfrm>
            <a:off x="10007600" y="3914553"/>
            <a:ext cx="104775" cy="6572"/>
          </a:xfrm>
          <a:custGeom>
            <a:avLst/>
            <a:gdLst>
              <a:gd name="connsiteX0" fmla="*/ 0 w 104775"/>
              <a:gd name="connsiteY0" fmla="*/ 6572 h 6572"/>
              <a:gd name="connsiteX1" fmla="*/ 44450 w 104775"/>
              <a:gd name="connsiteY1" fmla="*/ 3397 h 6572"/>
              <a:gd name="connsiteX2" fmla="*/ 76200 w 104775"/>
              <a:gd name="connsiteY2" fmla="*/ 222 h 6572"/>
              <a:gd name="connsiteX3" fmla="*/ 104775 w 104775"/>
              <a:gd name="connsiteY3" fmla="*/ 222 h 6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775" h="6572">
                <a:moveTo>
                  <a:pt x="0" y="6572"/>
                </a:moveTo>
                <a:lnTo>
                  <a:pt x="44450" y="3397"/>
                </a:lnTo>
                <a:cubicBezTo>
                  <a:pt x="55049" y="2514"/>
                  <a:pt x="65579" y="781"/>
                  <a:pt x="76200" y="222"/>
                </a:cubicBezTo>
                <a:cubicBezTo>
                  <a:pt x="85712" y="-279"/>
                  <a:pt x="95250" y="222"/>
                  <a:pt x="104775" y="222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Forme libre 39">
            <a:extLst>
              <a:ext uri="{FF2B5EF4-FFF2-40B4-BE49-F238E27FC236}">
                <a16:creationId xmlns:a16="http://schemas.microsoft.com/office/drawing/2014/main" id="{8482514C-F670-6740-9EBC-7C39CD663F4F}"/>
              </a:ext>
            </a:extLst>
          </p:cNvPr>
          <p:cNvSpPr/>
          <p:nvPr/>
        </p:nvSpPr>
        <p:spPr>
          <a:xfrm>
            <a:off x="10217150" y="3920837"/>
            <a:ext cx="104775" cy="6638"/>
          </a:xfrm>
          <a:custGeom>
            <a:avLst/>
            <a:gdLst>
              <a:gd name="connsiteX0" fmla="*/ 0 w 104775"/>
              <a:gd name="connsiteY0" fmla="*/ 3463 h 6638"/>
              <a:gd name="connsiteX1" fmla="*/ 31750 w 104775"/>
              <a:gd name="connsiteY1" fmla="*/ 6638 h 6638"/>
              <a:gd name="connsiteX2" fmla="*/ 79375 w 104775"/>
              <a:gd name="connsiteY2" fmla="*/ 288 h 6638"/>
              <a:gd name="connsiteX3" fmla="*/ 104775 w 104775"/>
              <a:gd name="connsiteY3" fmla="*/ 288 h 6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775" h="6638">
                <a:moveTo>
                  <a:pt x="0" y="3463"/>
                </a:moveTo>
                <a:cubicBezTo>
                  <a:pt x="10583" y="4521"/>
                  <a:pt x="21114" y="6638"/>
                  <a:pt x="31750" y="6638"/>
                </a:cubicBezTo>
                <a:cubicBezTo>
                  <a:pt x="103566" y="6638"/>
                  <a:pt x="35467" y="3666"/>
                  <a:pt x="79375" y="288"/>
                </a:cubicBezTo>
                <a:cubicBezTo>
                  <a:pt x="87817" y="-361"/>
                  <a:pt x="96308" y="288"/>
                  <a:pt x="104775" y="288"/>
                </a:cubicBezTo>
              </a:path>
            </a:pathLst>
          </a:cu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Forme libre 40">
            <a:extLst>
              <a:ext uri="{FF2B5EF4-FFF2-40B4-BE49-F238E27FC236}">
                <a16:creationId xmlns:a16="http://schemas.microsoft.com/office/drawing/2014/main" id="{B1432FE5-6E5A-4C40-A233-7214F71FA7B9}"/>
              </a:ext>
            </a:extLst>
          </p:cNvPr>
          <p:cNvSpPr/>
          <p:nvPr/>
        </p:nvSpPr>
        <p:spPr>
          <a:xfrm>
            <a:off x="9486900" y="4073525"/>
            <a:ext cx="488950" cy="146050"/>
          </a:xfrm>
          <a:custGeom>
            <a:avLst/>
            <a:gdLst>
              <a:gd name="connsiteX0" fmla="*/ 12700 w 488950"/>
              <a:gd name="connsiteY0" fmla="*/ 88900 h 146050"/>
              <a:gd name="connsiteX1" fmla="*/ 19050 w 488950"/>
              <a:gd name="connsiteY1" fmla="*/ 41275 h 146050"/>
              <a:gd name="connsiteX2" fmla="*/ 25400 w 488950"/>
              <a:gd name="connsiteY2" fmla="*/ 31750 h 146050"/>
              <a:gd name="connsiteX3" fmla="*/ 38100 w 488950"/>
              <a:gd name="connsiteY3" fmla="*/ 28575 h 146050"/>
              <a:gd name="connsiteX4" fmla="*/ 50800 w 488950"/>
              <a:gd name="connsiteY4" fmla="*/ 22225 h 146050"/>
              <a:gd name="connsiteX5" fmla="*/ 85725 w 488950"/>
              <a:gd name="connsiteY5" fmla="*/ 25400 h 146050"/>
              <a:gd name="connsiteX6" fmla="*/ 95250 w 488950"/>
              <a:gd name="connsiteY6" fmla="*/ 28575 h 146050"/>
              <a:gd name="connsiteX7" fmla="*/ 98425 w 488950"/>
              <a:gd name="connsiteY7" fmla="*/ 19050 h 146050"/>
              <a:gd name="connsiteX8" fmla="*/ 111125 w 488950"/>
              <a:gd name="connsiteY8" fmla="*/ 12700 h 146050"/>
              <a:gd name="connsiteX9" fmla="*/ 120650 w 488950"/>
              <a:gd name="connsiteY9" fmla="*/ 6350 h 146050"/>
              <a:gd name="connsiteX10" fmla="*/ 142875 w 488950"/>
              <a:gd name="connsiteY10" fmla="*/ 0 h 146050"/>
              <a:gd name="connsiteX11" fmla="*/ 161925 w 488950"/>
              <a:gd name="connsiteY11" fmla="*/ 3175 h 146050"/>
              <a:gd name="connsiteX12" fmla="*/ 177800 w 488950"/>
              <a:gd name="connsiteY12" fmla="*/ 19050 h 146050"/>
              <a:gd name="connsiteX13" fmla="*/ 187325 w 488950"/>
              <a:gd name="connsiteY13" fmla="*/ 25400 h 146050"/>
              <a:gd name="connsiteX14" fmla="*/ 203200 w 488950"/>
              <a:gd name="connsiteY14" fmla="*/ 19050 h 146050"/>
              <a:gd name="connsiteX15" fmla="*/ 257175 w 488950"/>
              <a:gd name="connsiteY15" fmla="*/ 28575 h 146050"/>
              <a:gd name="connsiteX16" fmla="*/ 266700 w 488950"/>
              <a:gd name="connsiteY16" fmla="*/ 47625 h 146050"/>
              <a:gd name="connsiteX17" fmla="*/ 276225 w 488950"/>
              <a:gd name="connsiteY17" fmla="*/ 50800 h 146050"/>
              <a:gd name="connsiteX18" fmla="*/ 304800 w 488950"/>
              <a:gd name="connsiteY18" fmla="*/ 31750 h 146050"/>
              <a:gd name="connsiteX19" fmla="*/ 314325 w 488950"/>
              <a:gd name="connsiteY19" fmla="*/ 25400 h 146050"/>
              <a:gd name="connsiteX20" fmla="*/ 323850 w 488950"/>
              <a:gd name="connsiteY20" fmla="*/ 15875 h 146050"/>
              <a:gd name="connsiteX21" fmla="*/ 336550 w 488950"/>
              <a:gd name="connsiteY21" fmla="*/ 12700 h 146050"/>
              <a:gd name="connsiteX22" fmla="*/ 381000 w 488950"/>
              <a:gd name="connsiteY22" fmla="*/ 25400 h 146050"/>
              <a:gd name="connsiteX23" fmla="*/ 387350 w 488950"/>
              <a:gd name="connsiteY23" fmla="*/ 34925 h 146050"/>
              <a:gd name="connsiteX24" fmla="*/ 409575 w 488950"/>
              <a:gd name="connsiteY24" fmla="*/ 28575 h 146050"/>
              <a:gd name="connsiteX25" fmla="*/ 422275 w 488950"/>
              <a:gd name="connsiteY25" fmla="*/ 31750 h 146050"/>
              <a:gd name="connsiteX26" fmla="*/ 431800 w 488950"/>
              <a:gd name="connsiteY26" fmla="*/ 38100 h 146050"/>
              <a:gd name="connsiteX27" fmla="*/ 441325 w 488950"/>
              <a:gd name="connsiteY27" fmla="*/ 41275 h 146050"/>
              <a:gd name="connsiteX28" fmla="*/ 450850 w 488950"/>
              <a:gd name="connsiteY28" fmla="*/ 50800 h 146050"/>
              <a:gd name="connsiteX29" fmla="*/ 460375 w 488950"/>
              <a:gd name="connsiteY29" fmla="*/ 57150 h 146050"/>
              <a:gd name="connsiteX30" fmla="*/ 473075 w 488950"/>
              <a:gd name="connsiteY30" fmla="*/ 76200 h 146050"/>
              <a:gd name="connsiteX31" fmla="*/ 476250 w 488950"/>
              <a:gd name="connsiteY31" fmla="*/ 85725 h 146050"/>
              <a:gd name="connsiteX32" fmla="*/ 488950 w 488950"/>
              <a:gd name="connsiteY32" fmla="*/ 104775 h 146050"/>
              <a:gd name="connsiteX33" fmla="*/ 457200 w 488950"/>
              <a:gd name="connsiteY33" fmla="*/ 114300 h 146050"/>
              <a:gd name="connsiteX34" fmla="*/ 438150 w 488950"/>
              <a:gd name="connsiteY34" fmla="*/ 120650 h 146050"/>
              <a:gd name="connsiteX35" fmla="*/ 428625 w 488950"/>
              <a:gd name="connsiteY35" fmla="*/ 123825 h 146050"/>
              <a:gd name="connsiteX36" fmla="*/ 371475 w 488950"/>
              <a:gd name="connsiteY36" fmla="*/ 120650 h 146050"/>
              <a:gd name="connsiteX37" fmla="*/ 361950 w 488950"/>
              <a:gd name="connsiteY37" fmla="*/ 117475 h 146050"/>
              <a:gd name="connsiteX38" fmla="*/ 342900 w 488950"/>
              <a:gd name="connsiteY38" fmla="*/ 127000 h 146050"/>
              <a:gd name="connsiteX39" fmla="*/ 333375 w 488950"/>
              <a:gd name="connsiteY39" fmla="*/ 136525 h 146050"/>
              <a:gd name="connsiteX40" fmla="*/ 311150 w 488950"/>
              <a:gd name="connsiteY40" fmla="*/ 146050 h 146050"/>
              <a:gd name="connsiteX41" fmla="*/ 231775 w 488950"/>
              <a:gd name="connsiteY41" fmla="*/ 142875 h 146050"/>
              <a:gd name="connsiteX42" fmla="*/ 200025 w 488950"/>
              <a:gd name="connsiteY42" fmla="*/ 133350 h 146050"/>
              <a:gd name="connsiteX43" fmla="*/ 190500 w 488950"/>
              <a:gd name="connsiteY43" fmla="*/ 130175 h 146050"/>
              <a:gd name="connsiteX44" fmla="*/ 180975 w 488950"/>
              <a:gd name="connsiteY44" fmla="*/ 127000 h 146050"/>
              <a:gd name="connsiteX45" fmla="*/ 152400 w 488950"/>
              <a:gd name="connsiteY45" fmla="*/ 120650 h 146050"/>
              <a:gd name="connsiteX46" fmla="*/ 101600 w 488950"/>
              <a:gd name="connsiteY46" fmla="*/ 123825 h 146050"/>
              <a:gd name="connsiteX47" fmla="*/ 0 w 488950"/>
              <a:gd name="connsiteY47" fmla="*/ 114300 h 146050"/>
              <a:gd name="connsiteX48" fmla="*/ 12700 w 488950"/>
              <a:gd name="connsiteY48" fmla="*/ 88900 h 146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488950" h="146050">
                <a:moveTo>
                  <a:pt x="12700" y="88900"/>
                </a:moveTo>
                <a:cubicBezTo>
                  <a:pt x="14817" y="73025"/>
                  <a:pt x="15576" y="56909"/>
                  <a:pt x="19050" y="41275"/>
                </a:cubicBezTo>
                <a:cubicBezTo>
                  <a:pt x="19878" y="37550"/>
                  <a:pt x="22225" y="33867"/>
                  <a:pt x="25400" y="31750"/>
                </a:cubicBezTo>
                <a:cubicBezTo>
                  <a:pt x="29031" y="29329"/>
                  <a:pt x="34014" y="30107"/>
                  <a:pt x="38100" y="28575"/>
                </a:cubicBezTo>
                <a:cubicBezTo>
                  <a:pt x="42532" y="26913"/>
                  <a:pt x="46567" y="24342"/>
                  <a:pt x="50800" y="22225"/>
                </a:cubicBezTo>
                <a:cubicBezTo>
                  <a:pt x="62442" y="23283"/>
                  <a:pt x="74153" y="23747"/>
                  <a:pt x="85725" y="25400"/>
                </a:cubicBezTo>
                <a:cubicBezTo>
                  <a:pt x="89038" y="25873"/>
                  <a:pt x="92257" y="30072"/>
                  <a:pt x="95250" y="28575"/>
                </a:cubicBezTo>
                <a:cubicBezTo>
                  <a:pt x="98243" y="27078"/>
                  <a:pt x="96058" y="21417"/>
                  <a:pt x="98425" y="19050"/>
                </a:cubicBezTo>
                <a:cubicBezTo>
                  <a:pt x="101772" y="15703"/>
                  <a:pt x="107016" y="15048"/>
                  <a:pt x="111125" y="12700"/>
                </a:cubicBezTo>
                <a:cubicBezTo>
                  <a:pt x="114438" y="10807"/>
                  <a:pt x="117237" y="8057"/>
                  <a:pt x="120650" y="6350"/>
                </a:cubicBezTo>
                <a:cubicBezTo>
                  <a:pt x="125205" y="4073"/>
                  <a:pt x="138806" y="1017"/>
                  <a:pt x="142875" y="0"/>
                </a:cubicBezTo>
                <a:cubicBezTo>
                  <a:pt x="149225" y="1058"/>
                  <a:pt x="155818" y="1139"/>
                  <a:pt x="161925" y="3175"/>
                </a:cubicBezTo>
                <a:cubicBezTo>
                  <a:pt x="174625" y="7408"/>
                  <a:pt x="169333" y="10583"/>
                  <a:pt x="177800" y="19050"/>
                </a:cubicBezTo>
                <a:cubicBezTo>
                  <a:pt x="180498" y="21748"/>
                  <a:pt x="184150" y="23283"/>
                  <a:pt x="187325" y="25400"/>
                </a:cubicBezTo>
                <a:cubicBezTo>
                  <a:pt x="192617" y="23283"/>
                  <a:pt x="197509" y="19350"/>
                  <a:pt x="203200" y="19050"/>
                </a:cubicBezTo>
                <a:cubicBezTo>
                  <a:pt x="243133" y="16948"/>
                  <a:pt x="237428" y="15411"/>
                  <a:pt x="257175" y="28575"/>
                </a:cubicBezTo>
                <a:cubicBezTo>
                  <a:pt x="259267" y="34850"/>
                  <a:pt x="261105" y="43149"/>
                  <a:pt x="266700" y="47625"/>
                </a:cubicBezTo>
                <a:cubicBezTo>
                  <a:pt x="269313" y="49716"/>
                  <a:pt x="273050" y="49742"/>
                  <a:pt x="276225" y="50800"/>
                </a:cubicBezTo>
                <a:lnTo>
                  <a:pt x="304800" y="31750"/>
                </a:lnTo>
                <a:cubicBezTo>
                  <a:pt x="307975" y="29633"/>
                  <a:pt x="311627" y="28098"/>
                  <a:pt x="314325" y="25400"/>
                </a:cubicBezTo>
                <a:cubicBezTo>
                  <a:pt x="317500" y="22225"/>
                  <a:pt x="319951" y="18103"/>
                  <a:pt x="323850" y="15875"/>
                </a:cubicBezTo>
                <a:cubicBezTo>
                  <a:pt x="327639" y="13710"/>
                  <a:pt x="332317" y="13758"/>
                  <a:pt x="336550" y="12700"/>
                </a:cubicBezTo>
                <a:cubicBezTo>
                  <a:pt x="397325" y="17375"/>
                  <a:pt x="369541" y="2483"/>
                  <a:pt x="381000" y="25400"/>
                </a:cubicBezTo>
                <a:cubicBezTo>
                  <a:pt x="382707" y="28813"/>
                  <a:pt x="385233" y="31750"/>
                  <a:pt x="387350" y="34925"/>
                </a:cubicBezTo>
                <a:cubicBezTo>
                  <a:pt x="391842" y="33428"/>
                  <a:pt x="405588" y="28575"/>
                  <a:pt x="409575" y="28575"/>
                </a:cubicBezTo>
                <a:cubicBezTo>
                  <a:pt x="413939" y="28575"/>
                  <a:pt x="418042" y="30692"/>
                  <a:pt x="422275" y="31750"/>
                </a:cubicBezTo>
                <a:cubicBezTo>
                  <a:pt x="425450" y="33867"/>
                  <a:pt x="428387" y="36393"/>
                  <a:pt x="431800" y="38100"/>
                </a:cubicBezTo>
                <a:cubicBezTo>
                  <a:pt x="434793" y="39597"/>
                  <a:pt x="438540" y="39419"/>
                  <a:pt x="441325" y="41275"/>
                </a:cubicBezTo>
                <a:cubicBezTo>
                  <a:pt x="445061" y="43766"/>
                  <a:pt x="447401" y="47925"/>
                  <a:pt x="450850" y="50800"/>
                </a:cubicBezTo>
                <a:cubicBezTo>
                  <a:pt x="453781" y="53243"/>
                  <a:pt x="457200" y="55033"/>
                  <a:pt x="460375" y="57150"/>
                </a:cubicBezTo>
                <a:cubicBezTo>
                  <a:pt x="464608" y="63500"/>
                  <a:pt x="470662" y="68960"/>
                  <a:pt x="473075" y="76200"/>
                </a:cubicBezTo>
                <a:cubicBezTo>
                  <a:pt x="474133" y="79375"/>
                  <a:pt x="474625" y="82799"/>
                  <a:pt x="476250" y="85725"/>
                </a:cubicBezTo>
                <a:cubicBezTo>
                  <a:pt x="479956" y="92396"/>
                  <a:pt x="488950" y="104775"/>
                  <a:pt x="488950" y="104775"/>
                </a:cubicBezTo>
                <a:cubicBezTo>
                  <a:pt x="470524" y="117059"/>
                  <a:pt x="488447" y="107089"/>
                  <a:pt x="457200" y="114300"/>
                </a:cubicBezTo>
                <a:cubicBezTo>
                  <a:pt x="450678" y="115805"/>
                  <a:pt x="444500" y="118533"/>
                  <a:pt x="438150" y="120650"/>
                </a:cubicBezTo>
                <a:lnTo>
                  <a:pt x="428625" y="123825"/>
                </a:lnTo>
                <a:cubicBezTo>
                  <a:pt x="409575" y="122767"/>
                  <a:pt x="390468" y="122459"/>
                  <a:pt x="371475" y="120650"/>
                </a:cubicBezTo>
                <a:cubicBezTo>
                  <a:pt x="368143" y="120333"/>
                  <a:pt x="365297" y="117475"/>
                  <a:pt x="361950" y="117475"/>
                </a:cubicBezTo>
                <a:cubicBezTo>
                  <a:pt x="356222" y="117475"/>
                  <a:pt x="346753" y="123789"/>
                  <a:pt x="342900" y="127000"/>
                </a:cubicBezTo>
                <a:cubicBezTo>
                  <a:pt x="339451" y="129875"/>
                  <a:pt x="337029" y="133915"/>
                  <a:pt x="333375" y="136525"/>
                </a:cubicBezTo>
                <a:cubicBezTo>
                  <a:pt x="326509" y="141429"/>
                  <a:pt x="318923" y="143459"/>
                  <a:pt x="311150" y="146050"/>
                </a:cubicBezTo>
                <a:cubicBezTo>
                  <a:pt x="284692" y="144992"/>
                  <a:pt x="258192" y="144697"/>
                  <a:pt x="231775" y="142875"/>
                </a:cubicBezTo>
                <a:cubicBezTo>
                  <a:pt x="225725" y="142458"/>
                  <a:pt x="203054" y="134360"/>
                  <a:pt x="200025" y="133350"/>
                </a:cubicBezTo>
                <a:lnTo>
                  <a:pt x="190500" y="130175"/>
                </a:lnTo>
                <a:cubicBezTo>
                  <a:pt x="187325" y="129117"/>
                  <a:pt x="184257" y="127656"/>
                  <a:pt x="180975" y="127000"/>
                </a:cubicBezTo>
                <a:cubicBezTo>
                  <a:pt x="160821" y="122969"/>
                  <a:pt x="170335" y="125134"/>
                  <a:pt x="152400" y="120650"/>
                </a:cubicBezTo>
                <a:cubicBezTo>
                  <a:pt x="135467" y="121708"/>
                  <a:pt x="118566" y="123825"/>
                  <a:pt x="101600" y="123825"/>
                </a:cubicBezTo>
                <a:cubicBezTo>
                  <a:pt x="10671" y="123825"/>
                  <a:pt x="34461" y="137274"/>
                  <a:pt x="0" y="114300"/>
                </a:cubicBezTo>
                <a:lnTo>
                  <a:pt x="12700" y="88900"/>
                </a:ln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Forme libre 44">
            <a:extLst>
              <a:ext uri="{FF2B5EF4-FFF2-40B4-BE49-F238E27FC236}">
                <a16:creationId xmlns:a16="http://schemas.microsoft.com/office/drawing/2014/main" id="{F394119E-54B3-7140-BF55-AD0BEEF52A0B}"/>
              </a:ext>
            </a:extLst>
          </p:cNvPr>
          <p:cNvSpPr/>
          <p:nvPr/>
        </p:nvSpPr>
        <p:spPr>
          <a:xfrm>
            <a:off x="11304363" y="3143250"/>
            <a:ext cx="491190" cy="885825"/>
          </a:xfrm>
          <a:custGeom>
            <a:avLst/>
            <a:gdLst>
              <a:gd name="connsiteX0" fmla="*/ 490762 w 491190"/>
              <a:gd name="connsiteY0" fmla="*/ 384175 h 885825"/>
              <a:gd name="connsiteX1" fmla="*/ 487587 w 491190"/>
              <a:gd name="connsiteY1" fmla="*/ 307975 h 885825"/>
              <a:gd name="connsiteX2" fmla="*/ 481237 w 491190"/>
              <a:gd name="connsiteY2" fmla="*/ 254000 h 885825"/>
              <a:gd name="connsiteX3" fmla="*/ 474887 w 491190"/>
              <a:gd name="connsiteY3" fmla="*/ 168275 h 885825"/>
              <a:gd name="connsiteX4" fmla="*/ 471712 w 491190"/>
              <a:gd name="connsiteY4" fmla="*/ 73025 h 885825"/>
              <a:gd name="connsiteX5" fmla="*/ 468537 w 491190"/>
              <a:gd name="connsiteY5" fmla="*/ 44450 h 885825"/>
              <a:gd name="connsiteX6" fmla="*/ 459012 w 491190"/>
              <a:gd name="connsiteY6" fmla="*/ 38100 h 885825"/>
              <a:gd name="connsiteX7" fmla="*/ 449487 w 491190"/>
              <a:gd name="connsiteY7" fmla="*/ 9525 h 885825"/>
              <a:gd name="connsiteX8" fmla="*/ 446312 w 491190"/>
              <a:gd name="connsiteY8" fmla="*/ 0 h 885825"/>
              <a:gd name="connsiteX9" fmla="*/ 436787 w 491190"/>
              <a:gd name="connsiteY9" fmla="*/ 3175 h 885825"/>
              <a:gd name="connsiteX10" fmla="*/ 424087 w 491190"/>
              <a:gd name="connsiteY10" fmla="*/ 22225 h 885825"/>
              <a:gd name="connsiteX11" fmla="*/ 414562 w 491190"/>
              <a:gd name="connsiteY11" fmla="*/ 34925 h 885825"/>
              <a:gd name="connsiteX12" fmla="*/ 392337 w 491190"/>
              <a:gd name="connsiteY12" fmla="*/ 53975 h 885825"/>
              <a:gd name="connsiteX13" fmla="*/ 385987 w 491190"/>
              <a:gd name="connsiteY13" fmla="*/ 63500 h 885825"/>
              <a:gd name="connsiteX14" fmla="*/ 366937 w 491190"/>
              <a:gd name="connsiteY14" fmla="*/ 76200 h 885825"/>
              <a:gd name="connsiteX15" fmla="*/ 351062 w 491190"/>
              <a:gd name="connsiteY15" fmla="*/ 85725 h 885825"/>
              <a:gd name="connsiteX16" fmla="*/ 332012 w 491190"/>
              <a:gd name="connsiteY16" fmla="*/ 98425 h 885825"/>
              <a:gd name="connsiteX17" fmla="*/ 319312 w 491190"/>
              <a:gd name="connsiteY17" fmla="*/ 117475 h 885825"/>
              <a:gd name="connsiteX18" fmla="*/ 312962 w 491190"/>
              <a:gd name="connsiteY18" fmla="*/ 127000 h 885825"/>
              <a:gd name="connsiteX19" fmla="*/ 303437 w 491190"/>
              <a:gd name="connsiteY19" fmla="*/ 136525 h 885825"/>
              <a:gd name="connsiteX20" fmla="*/ 297087 w 491190"/>
              <a:gd name="connsiteY20" fmla="*/ 149225 h 885825"/>
              <a:gd name="connsiteX21" fmla="*/ 290737 w 491190"/>
              <a:gd name="connsiteY21" fmla="*/ 158750 h 885825"/>
              <a:gd name="connsiteX22" fmla="*/ 284387 w 491190"/>
              <a:gd name="connsiteY22" fmla="*/ 177800 h 885825"/>
              <a:gd name="connsiteX23" fmla="*/ 281212 w 491190"/>
              <a:gd name="connsiteY23" fmla="*/ 187325 h 885825"/>
              <a:gd name="connsiteX24" fmla="*/ 278037 w 491190"/>
              <a:gd name="connsiteY24" fmla="*/ 196850 h 885825"/>
              <a:gd name="connsiteX25" fmla="*/ 271687 w 491190"/>
              <a:gd name="connsiteY25" fmla="*/ 222250 h 885825"/>
              <a:gd name="connsiteX26" fmla="*/ 268512 w 491190"/>
              <a:gd name="connsiteY26" fmla="*/ 241300 h 885825"/>
              <a:gd name="connsiteX27" fmla="*/ 262162 w 491190"/>
              <a:gd name="connsiteY27" fmla="*/ 266700 h 885825"/>
              <a:gd name="connsiteX28" fmla="*/ 255812 w 491190"/>
              <a:gd name="connsiteY28" fmla="*/ 333375 h 885825"/>
              <a:gd name="connsiteX29" fmla="*/ 246287 w 491190"/>
              <a:gd name="connsiteY29" fmla="*/ 365125 h 885825"/>
              <a:gd name="connsiteX30" fmla="*/ 236762 w 491190"/>
              <a:gd name="connsiteY30" fmla="*/ 393700 h 885825"/>
              <a:gd name="connsiteX31" fmla="*/ 230412 w 491190"/>
              <a:gd name="connsiteY31" fmla="*/ 412750 h 885825"/>
              <a:gd name="connsiteX32" fmla="*/ 227237 w 491190"/>
              <a:gd name="connsiteY32" fmla="*/ 422275 h 885825"/>
              <a:gd name="connsiteX33" fmla="*/ 220887 w 491190"/>
              <a:gd name="connsiteY33" fmla="*/ 431800 h 885825"/>
              <a:gd name="connsiteX34" fmla="*/ 214537 w 491190"/>
              <a:gd name="connsiteY34" fmla="*/ 450850 h 885825"/>
              <a:gd name="connsiteX35" fmla="*/ 208187 w 491190"/>
              <a:gd name="connsiteY35" fmla="*/ 460375 h 885825"/>
              <a:gd name="connsiteX36" fmla="*/ 205012 w 491190"/>
              <a:gd name="connsiteY36" fmla="*/ 469900 h 885825"/>
              <a:gd name="connsiteX37" fmla="*/ 176437 w 491190"/>
              <a:gd name="connsiteY37" fmla="*/ 495300 h 885825"/>
              <a:gd name="connsiteX38" fmla="*/ 160562 w 491190"/>
              <a:gd name="connsiteY38" fmla="*/ 511175 h 885825"/>
              <a:gd name="connsiteX39" fmla="*/ 141512 w 491190"/>
              <a:gd name="connsiteY39" fmla="*/ 527050 h 885825"/>
              <a:gd name="connsiteX40" fmla="*/ 135162 w 491190"/>
              <a:gd name="connsiteY40" fmla="*/ 536575 h 885825"/>
              <a:gd name="connsiteX41" fmla="*/ 125637 w 491190"/>
              <a:gd name="connsiteY41" fmla="*/ 546100 h 885825"/>
              <a:gd name="connsiteX42" fmla="*/ 122462 w 491190"/>
              <a:gd name="connsiteY42" fmla="*/ 555625 h 885825"/>
              <a:gd name="connsiteX43" fmla="*/ 106587 w 491190"/>
              <a:gd name="connsiteY43" fmla="*/ 574675 h 885825"/>
              <a:gd name="connsiteX44" fmla="*/ 103412 w 491190"/>
              <a:gd name="connsiteY44" fmla="*/ 584200 h 885825"/>
              <a:gd name="connsiteX45" fmla="*/ 93887 w 491190"/>
              <a:gd name="connsiteY45" fmla="*/ 609600 h 885825"/>
              <a:gd name="connsiteX46" fmla="*/ 62137 w 491190"/>
              <a:gd name="connsiteY46" fmla="*/ 628650 h 885825"/>
              <a:gd name="connsiteX47" fmla="*/ 43087 w 491190"/>
              <a:gd name="connsiteY47" fmla="*/ 644525 h 885825"/>
              <a:gd name="connsiteX48" fmla="*/ 33562 w 491190"/>
              <a:gd name="connsiteY48" fmla="*/ 663575 h 885825"/>
              <a:gd name="connsiteX49" fmla="*/ 30387 w 491190"/>
              <a:gd name="connsiteY49" fmla="*/ 673100 h 885825"/>
              <a:gd name="connsiteX50" fmla="*/ 24037 w 491190"/>
              <a:gd name="connsiteY50" fmla="*/ 685800 h 885825"/>
              <a:gd name="connsiteX51" fmla="*/ 14512 w 491190"/>
              <a:gd name="connsiteY51" fmla="*/ 720725 h 885825"/>
              <a:gd name="connsiteX52" fmla="*/ 8162 w 491190"/>
              <a:gd name="connsiteY52" fmla="*/ 742950 h 885825"/>
              <a:gd name="connsiteX53" fmla="*/ 4987 w 491190"/>
              <a:gd name="connsiteY53" fmla="*/ 838200 h 885825"/>
              <a:gd name="connsiteX54" fmla="*/ 4987 w 491190"/>
              <a:gd name="connsiteY54" fmla="*/ 879475 h 885825"/>
              <a:gd name="connsiteX55" fmla="*/ 14512 w 491190"/>
              <a:gd name="connsiteY55" fmla="*/ 876300 h 885825"/>
              <a:gd name="connsiteX56" fmla="*/ 17687 w 491190"/>
              <a:gd name="connsiteY56" fmla="*/ 866775 h 885825"/>
              <a:gd name="connsiteX57" fmla="*/ 27212 w 491190"/>
              <a:gd name="connsiteY57" fmla="*/ 857250 h 885825"/>
              <a:gd name="connsiteX58" fmla="*/ 55787 w 491190"/>
              <a:gd name="connsiteY58" fmla="*/ 841375 h 885825"/>
              <a:gd name="connsiteX59" fmla="*/ 74837 w 491190"/>
              <a:gd name="connsiteY59" fmla="*/ 844550 h 885825"/>
              <a:gd name="connsiteX60" fmla="*/ 112937 w 491190"/>
              <a:gd name="connsiteY60" fmla="*/ 863600 h 885825"/>
              <a:gd name="connsiteX61" fmla="*/ 122462 w 491190"/>
              <a:gd name="connsiteY61" fmla="*/ 873125 h 885825"/>
              <a:gd name="connsiteX62" fmla="*/ 141512 w 491190"/>
              <a:gd name="connsiteY62" fmla="*/ 885825 h 885825"/>
              <a:gd name="connsiteX63" fmla="*/ 151037 w 491190"/>
              <a:gd name="connsiteY63" fmla="*/ 882650 h 885825"/>
              <a:gd name="connsiteX64" fmla="*/ 170087 w 491190"/>
              <a:gd name="connsiteY64" fmla="*/ 863600 h 885825"/>
              <a:gd name="connsiteX65" fmla="*/ 189137 w 491190"/>
              <a:gd name="connsiteY65" fmla="*/ 857250 h 885825"/>
              <a:gd name="connsiteX66" fmla="*/ 325662 w 491190"/>
              <a:gd name="connsiteY66" fmla="*/ 850900 h 885825"/>
              <a:gd name="connsiteX67" fmla="*/ 344712 w 491190"/>
              <a:gd name="connsiteY67" fmla="*/ 838200 h 885825"/>
              <a:gd name="connsiteX68" fmla="*/ 354237 w 491190"/>
              <a:gd name="connsiteY68" fmla="*/ 831850 h 885825"/>
              <a:gd name="connsiteX69" fmla="*/ 363762 w 491190"/>
              <a:gd name="connsiteY69" fmla="*/ 749300 h 885825"/>
              <a:gd name="connsiteX70" fmla="*/ 389162 w 491190"/>
              <a:gd name="connsiteY70" fmla="*/ 733425 h 885825"/>
              <a:gd name="connsiteX71" fmla="*/ 398687 w 491190"/>
              <a:gd name="connsiteY71" fmla="*/ 730250 h 885825"/>
              <a:gd name="connsiteX72" fmla="*/ 414562 w 491190"/>
              <a:gd name="connsiteY72" fmla="*/ 733425 h 885825"/>
              <a:gd name="connsiteX73" fmla="*/ 433612 w 491190"/>
              <a:gd name="connsiteY73" fmla="*/ 739775 h 885825"/>
              <a:gd name="connsiteX74" fmla="*/ 471712 w 491190"/>
              <a:gd name="connsiteY74" fmla="*/ 736600 h 885825"/>
              <a:gd name="connsiteX75" fmla="*/ 474887 w 491190"/>
              <a:gd name="connsiteY75" fmla="*/ 727075 h 885825"/>
              <a:gd name="connsiteX76" fmla="*/ 478062 w 491190"/>
              <a:gd name="connsiteY76" fmla="*/ 711200 h 885825"/>
              <a:gd name="connsiteX77" fmla="*/ 481237 w 491190"/>
              <a:gd name="connsiteY77" fmla="*/ 698500 h 885825"/>
              <a:gd name="connsiteX78" fmla="*/ 478062 w 491190"/>
              <a:gd name="connsiteY78" fmla="*/ 438150 h 885825"/>
              <a:gd name="connsiteX79" fmla="*/ 490762 w 491190"/>
              <a:gd name="connsiteY79" fmla="*/ 384175 h 885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491190" h="885825">
                <a:moveTo>
                  <a:pt x="490762" y="384175"/>
                </a:moveTo>
                <a:cubicBezTo>
                  <a:pt x="492349" y="362479"/>
                  <a:pt x="489125" y="333350"/>
                  <a:pt x="487587" y="307975"/>
                </a:cubicBezTo>
                <a:cubicBezTo>
                  <a:pt x="486140" y="284106"/>
                  <a:pt x="483223" y="277169"/>
                  <a:pt x="481237" y="254000"/>
                </a:cubicBezTo>
                <a:cubicBezTo>
                  <a:pt x="478790" y="225451"/>
                  <a:pt x="474887" y="168275"/>
                  <a:pt x="474887" y="168275"/>
                </a:cubicBezTo>
                <a:cubicBezTo>
                  <a:pt x="473829" y="136525"/>
                  <a:pt x="473339" y="104751"/>
                  <a:pt x="471712" y="73025"/>
                </a:cubicBezTo>
                <a:cubicBezTo>
                  <a:pt x="471221" y="63454"/>
                  <a:pt x="471812" y="53457"/>
                  <a:pt x="468537" y="44450"/>
                </a:cubicBezTo>
                <a:cubicBezTo>
                  <a:pt x="467233" y="40864"/>
                  <a:pt x="462187" y="40217"/>
                  <a:pt x="459012" y="38100"/>
                </a:cubicBezTo>
                <a:lnTo>
                  <a:pt x="449487" y="9525"/>
                </a:lnTo>
                <a:lnTo>
                  <a:pt x="446312" y="0"/>
                </a:lnTo>
                <a:cubicBezTo>
                  <a:pt x="443137" y="1058"/>
                  <a:pt x="439154" y="808"/>
                  <a:pt x="436787" y="3175"/>
                </a:cubicBezTo>
                <a:cubicBezTo>
                  <a:pt x="431391" y="8571"/>
                  <a:pt x="428666" y="16120"/>
                  <a:pt x="424087" y="22225"/>
                </a:cubicBezTo>
                <a:cubicBezTo>
                  <a:pt x="420912" y="26458"/>
                  <a:pt x="418304" y="31183"/>
                  <a:pt x="414562" y="34925"/>
                </a:cubicBezTo>
                <a:cubicBezTo>
                  <a:pt x="393540" y="55947"/>
                  <a:pt x="409617" y="33239"/>
                  <a:pt x="392337" y="53975"/>
                </a:cubicBezTo>
                <a:cubicBezTo>
                  <a:pt x="389894" y="56906"/>
                  <a:pt x="388859" y="60987"/>
                  <a:pt x="385987" y="63500"/>
                </a:cubicBezTo>
                <a:cubicBezTo>
                  <a:pt x="380244" y="68526"/>
                  <a:pt x="373376" y="72103"/>
                  <a:pt x="366937" y="76200"/>
                </a:cubicBezTo>
                <a:cubicBezTo>
                  <a:pt x="361731" y="79513"/>
                  <a:pt x="355426" y="81361"/>
                  <a:pt x="351062" y="85725"/>
                </a:cubicBezTo>
                <a:cubicBezTo>
                  <a:pt x="339170" y="97617"/>
                  <a:pt x="345797" y="93830"/>
                  <a:pt x="332012" y="98425"/>
                </a:cubicBezTo>
                <a:lnTo>
                  <a:pt x="319312" y="117475"/>
                </a:lnTo>
                <a:cubicBezTo>
                  <a:pt x="317195" y="120650"/>
                  <a:pt x="315660" y="124302"/>
                  <a:pt x="312962" y="127000"/>
                </a:cubicBezTo>
                <a:cubicBezTo>
                  <a:pt x="309787" y="130175"/>
                  <a:pt x="306047" y="132871"/>
                  <a:pt x="303437" y="136525"/>
                </a:cubicBezTo>
                <a:cubicBezTo>
                  <a:pt x="300686" y="140376"/>
                  <a:pt x="299435" y="145116"/>
                  <a:pt x="297087" y="149225"/>
                </a:cubicBezTo>
                <a:cubicBezTo>
                  <a:pt x="295194" y="152538"/>
                  <a:pt x="292287" y="155263"/>
                  <a:pt x="290737" y="158750"/>
                </a:cubicBezTo>
                <a:cubicBezTo>
                  <a:pt x="288019" y="164867"/>
                  <a:pt x="286504" y="171450"/>
                  <a:pt x="284387" y="177800"/>
                </a:cubicBezTo>
                <a:lnTo>
                  <a:pt x="281212" y="187325"/>
                </a:lnTo>
                <a:cubicBezTo>
                  <a:pt x="280154" y="190500"/>
                  <a:pt x="278849" y="193603"/>
                  <a:pt x="278037" y="196850"/>
                </a:cubicBezTo>
                <a:cubicBezTo>
                  <a:pt x="275920" y="205317"/>
                  <a:pt x="273122" y="213642"/>
                  <a:pt x="271687" y="222250"/>
                </a:cubicBezTo>
                <a:cubicBezTo>
                  <a:pt x="270629" y="228600"/>
                  <a:pt x="269861" y="235005"/>
                  <a:pt x="268512" y="241300"/>
                </a:cubicBezTo>
                <a:cubicBezTo>
                  <a:pt x="266683" y="249834"/>
                  <a:pt x="262162" y="266700"/>
                  <a:pt x="262162" y="266700"/>
                </a:cubicBezTo>
                <a:cubicBezTo>
                  <a:pt x="259990" y="299281"/>
                  <a:pt x="261024" y="307317"/>
                  <a:pt x="255812" y="333375"/>
                </a:cubicBezTo>
                <a:cubicBezTo>
                  <a:pt x="253413" y="345371"/>
                  <a:pt x="250337" y="352976"/>
                  <a:pt x="246287" y="365125"/>
                </a:cubicBezTo>
                <a:lnTo>
                  <a:pt x="236762" y="393700"/>
                </a:lnTo>
                <a:lnTo>
                  <a:pt x="230412" y="412750"/>
                </a:lnTo>
                <a:cubicBezTo>
                  <a:pt x="229354" y="415925"/>
                  <a:pt x="229093" y="419490"/>
                  <a:pt x="227237" y="422275"/>
                </a:cubicBezTo>
                <a:cubicBezTo>
                  <a:pt x="225120" y="425450"/>
                  <a:pt x="222437" y="428313"/>
                  <a:pt x="220887" y="431800"/>
                </a:cubicBezTo>
                <a:cubicBezTo>
                  <a:pt x="218169" y="437917"/>
                  <a:pt x="218250" y="445281"/>
                  <a:pt x="214537" y="450850"/>
                </a:cubicBezTo>
                <a:cubicBezTo>
                  <a:pt x="212420" y="454025"/>
                  <a:pt x="209894" y="456962"/>
                  <a:pt x="208187" y="460375"/>
                </a:cubicBezTo>
                <a:cubicBezTo>
                  <a:pt x="206690" y="463368"/>
                  <a:pt x="207067" y="467258"/>
                  <a:pt x="205012" y="469900"/>
                </a:cubicBezTo>
                <a:cubicBezTo>
                  <a:pt x="193301" y="484956"/>
                  <a:pt x="189169" y="486812"/>
                  <a:pt x="176437" y="495300"/>
                </a:cubicBezTo>
                <a:cubicBezTo>
                  <a:pt x="164795" y="512762"/>
                  <a:pt x="176437" y="497946"/>
                  <a:pt x="160562" y="511175"/>
                </a:cubicBezTo>
                <a:cubicBezTo>
                  <a:pt x="136116" y="531547"/>
                  <a:pt x="165161" y="511284"/>
                  <a:pt x="141512" y="527050"/>
                </a:cubicBezTo>
                <a:cubicBezTo>
                  <a:pt x="139395" y="530225"/>
                  <a:pt x="137605" y="533644"/>
                  <a:pt x="135162" y="536575"/>
                </a:cubicBezTo>
                <a:cubicBezTo>
                  <a:pt x="132287" y="540024"/>
                  <a:pt x="128128" y="542364"/>
                  <a:pt x="125637" y="546100"/>
                </a:cubicBezTo>
                <a:cubicBezTo>
                  <a:pt x="123781" y="548885"/>
                  <a:pt x="123959" y="552632"/>
                  <a:pt x="122462" y="555625"/>
                </a:cubicBezTo>
                <a:cubicBezTo>
                  <a:pt x="118042" y="564466"/>
                  <a:pt x="113609" y="567653"/>
                  <a:pt x="106587" y="574675"/>
                </a:cubicBezTo>
                <a:cubicBezTo>
                  <a:pt x="105529" y="577850"/>
                  <a:pt x="104224" y="580953"/>
                  <a:pt x="103412" y="584200"/>
                </a:cubicBezTo>
                <a:cubicBezTo>
                  <a:pt x="100876" y="594344"/>
                  <a:pt x="102249" y="602283"/>
                  <a:pt x="93887" y="609600"/>
                </a:cubicBezTo>
                <a:cubicBezTo>
                  <a:pt x="79267" y="622393"/>
                  <a:pt x="76473" y="620458"/>
                  <a:pt x="62137" y="628650"/>
                </a:cubicBezTo>
                <a:cubicBezTo>
                  <a:pt x="51823" y="634544"/>
                  <a:pt x="51843" y="635769"/>
                  <a:pt x="43087" y="644525"/>
                </a:cubicBezTo>
                <a:cubicBezTo>
                  <a:pt x="35107" y="668466"/>
                  <a:pt x="45872" y="638956"/>
                  <a:pt x="33562" y="663575"/>
                </a:cubicBezTo>
                <a:cubicBezTo>
                  <a:pt x="32065" y="666568"/>
                  <a:pt x="31705" y="670024"/>
                  <a:pt x="30387" y="673100"/>
                </a:cubicBezTo>
                <a:cubicBezTo>
                  <a:pt x="28523" y="677450"/>
                  <a:pt x="25901" y="681450"/>
                  <a:pt x="24037" y="685800"/>
                </a:cubicBezTo>
                <a:cubicBezTo>
                  <a:pt x="19917" y="695412"/>
                  <a:pt x="16940" y="713440"/>
                  <a:pt x="14512" y="720725"/>
                </a:cubicBezTo>
                <a:cubicBezTo>
                  <a:pt x="9957" y="734390"/>
                  <a:pt x="12149" y="727003"/>
                  <a:pt x="8162" y="742950"/>
                </a:cubicBezTo>
                <a:cubicBezTo>
                  <a:pt x="7104" y="774700"/>
                  <a:pt x="6852" y="806487"/>
                  <a:pt x="4987" y="838200"/>
                </a:cubicBezTo>
                <a:cubicBezTo>
                  <a:pt x="2237" y="884945"/>
                  <a:pt x="-4709" y="792212"/>
                  <a:pt x="4987" y="879475"/>
                </a:cubicBezTo>
                <a:cubicBezTo>
                  <a:pt x="8162" y="878417"/>
                  <a:pt x="12145" y="878667"/>
                  <a:pt x="14512" y="876300"/>
                </a:cubicBezTo>
                <a:cubicBezTo>
                  <a:pt x="16879" y="873933"/>
                  <a:pt x="15831" y="869560"/>
                  <a:pt x="17687" y="866775"/>
                </a:cubicBezTo>
                <a:cubicBezTo>
                  <a:pt x="20178" y="863039"/>
                  <a:pt x="23668" y="860007"/>
                  <a:pt x="27212" y="857250"/>
                </a:cubicBezTo>
                <a:cubicBezTo>
                  <a:pt x="43588" y="844513"/>
                  <a:pt x="41416" y="846165"/>
                  <a:pt x="55787" y="841375"/>
                </a:cubicBezTo>
                <a:cubicBezTo>
                  <a:pt x="62137" y="842433"/>
                  <a:pt x="68592" y="842989"/>
                  <a:pt x="74837" y="844550"/>
                </a:cubicBezTo>
                <a:cubicBezTo>
                  <a:pt x="88609" y="847993"/>
                  <a:pt x="102590" y="853253"/>
                  <a:pt x="112937" y="863600"/>
                </a:cubicBezTo>
                <a:cubicBezTo>
                  <a:pt x="116112" y="866775"/>
                  <a:pt x="118918" y="870368"/>
                  <a:pt x="122462" y="873125"/>
                </a:cubicBezTo>
                <a:cubicBezTo>
                  <a:pt x="128486" y="877810"/>
                  <a:pt x="141512" y="885825"/>
                  <a:pt x="141512" y="885825"/>
                </a:cubicBezTo>
                <a:cubicBezTo>
                  <a:pt x="144687" y="884767"/>
                  <a:pt x="148395" y="884705"/>
                  <a:pt x="151037" y="882650"/>
                </a:cubicBezTo>
                <a:cubicBezTo>
                  <a:pt x="158126" y="877137"/>
                  <a:pt x="161568" y="866440"/>
                  <a:pt x="170087" y="863600"/>
                </a:cubicBezTo>
                <a:lnTo>
                  <a:pt x="189137" y="857250"/>
                </a:lnTo>
                <a:cubicBezTo>
                  <a:pt x="238835" y="840684"/>
                  <a:pt x="195316" y="854159"/>
                  <a:pt x="325662" y="850900"/>
                </a:cubicBezTo>
                <a:lnTo>
                  <a:pt x="344712" y="838200"/>
                </a:lnTo>
                <a:lnTo>
                  <a:pt x="354237" y="831850"/>
                </a:lnTo>
                <a:cubicBezTo>
                  <a:pt x="370218" y="783907"/>
                  <a:pt x="350978" y="847309"/>
                  <a:pt x="363762" y="749300"/>
                </a:cubicBezTo>
                <a:cubicBezTo>
                  <a:pt x="365363" y="737026"/>
                  <a:pt x="381335" y="736034"/>
                  <a:pt x="389162" y="733425"/>
                </a:cubicBezTo>
                <a:lnTo>
                  <a:pt x="398687" y="730250"/>
                </a:lnTo>
                <a:cubicBezTo>
                  <a:pt x="403979" y="731308"/>
                  <a:pt x="409356" y="732005"/>
                  <a:pt x="414562" y="733425"/>
                </a:cubicBezTo>
                <a:cubicBezTo>
                  <a:pt x="421020" y="735186"/>
                  <a:pt x="433612" y="739775"/>
                  <a:pt x="433612" y="739775"/>
                </a:cubicBezTo>
                <a:cubicBezTo>
                  <a:pt x="446312" y="738717"/>
                  <a:pt x="459532" y="740348"/>
                  <a:pt x="471712" y="736600"/>
                </a:cubicBezTo>
                <a:cubicBezTo>
                  <a:pt x="474911" y="735616"/>
                  <a:pt x="474075" y="730322"/>
                  <a:pt x="474887" y="727075"/>
                </a:cubicBezTo>
                <a:cubicBezTo>
                  <a:pt x="476196" y="721840"/>
                  <a:pt x="476891" y="716468"/>
                  <a:pt x="478062" y="711200"/>
                </a:cubicBezTo>
                <a:cubicBezTo>
                  <a:pt x="479009" y="706940"/>
                  <a:pt x="480179" y="702733"/>
                  <a:pt x="481237" y="698500"/>
                </a:cubicBezTo>
                <a:cubicBezTo>
                  <a:pt x="480179" y="611717"/>
                  <a:pt x="479815" y="524922"/>
                  <a:pt x="478062" y="438150"/>
                </a:cubicBezTo>
                <a:cubicBezTo>
                  <a:pt x="474452" y="259453"/>
                  <a:pt x="489175" y="405871"/>
                  <a:pt x="490762" y="384175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Forme libre 45">
            <a:extLst>
              <a:ext uri="{FF2B5EF4-FFF2-40B4-BE49-F238E27FC236}">
                <a16:creationId xmlns:a16="http://schemas.microsoft.com/office/drawing/2014/main" id="{7FA6A987-5AA4-6843-8FBA-FCF7FE6382D4}"/>
              </a:ext>
            </a:extLst>
          </p:cNvPr>
          <p:cNvSpPr/>
          <p:nvPr/>
        </p:nvSpPr>
        <p:spPr>
          <a:xfrm>
            <a:off x="6373091" y="1938779"/>
            <a:ext cx="3006436" cy="1594130"/>
          </a:xfrm>
          <a:custGeom>
            <a:avLst/>
            <a:gdLst>
              <a:gd name="connsiteX0" fmla="*/ 0 w 3006436"/>
              <a:gd name="connsiteY0" fmla="*/ 1580276 h 1594130"/>
              <a:gd name="connsiteX1" fmla="*/ 512618 w 3006436"/>
              <a:gd name="connsiteY1" fmla="*/ 1053803 h 1594130"/>
              <a:gd name="connsiteX2" fmla="*/ 651164 w 3006436"/>
              <a:gd name="connsiteY2" fmla="*/ 1067657 h 1594130"/>
              <a:gd name="connsiteX3" fmla="*/ 762000 w 3006436"/>
              <a:gd name="connsiteY3" fmla="*/ 887548 h 1594130"/>
              <a:gd name="connsiteX4" fmla="*/ 969818 w 3006436"/>
              <a:gd name="connsiteY4" fmla="*/ 776712 h 1594130"/>
              <a:gd name="connsiteX5" fmla="*/ 1149927 w 3006436"/>
              <a:gd name="connsiteY5" fmla="*/ 499621 h 1594130"/>
              <a:gd name="connsiteX6" fmla="*/ 1343891 w 3006436"/>
              <a:gd name="connsiteY6" fmla="*/ 180966 h 1594130"/>
              <a:gd name="connsiteX7" fmla="*/ 1427018 w 3006436"/>
              <a:gd name="connsiteY7" fmla="*/ 857 h 1594130"/>
              <a:gd name="connsiteX8" fmla="*/ 1565564 w 3006436"/>
              <a:gd name="connsiteY8" fmla="*/ 125548 h 1594130"/>
              <a:gd name="connsiteX9" fmla="*/ 1731818 w 3006436"/>
              <a:gd name="connsiteY9" fmla="*/ 402639 h 1594130"/>
              <a:gd name="connsiteX10" fmla="*/ 1898073 w 3006436"/>
              <a:gd name="connsiteY10" fmla="*/ 499621 h 1594130"/>
              <a:gd name="connsiteX11" fmla="*/ 1981200 w 3006436"/>
              <a:gd name="connsiteY11" fmla="*/ 693585 h 1594130"/>
              <a:gd name="connsiteX12" fmla="*/ 2272145 w 3006436"/>
              <a:gd name="connsiteY12" fmla="*/ 901403 h 1594130"/>
              <a:gd name="connsiteX13" fmla="*/ 2424545 w 3006436"/>
              <a:gd name="connsiteY13" fmla="*/ 1067657 h 1594130"/>
              <a:gd name="connsiteX14" fmla="*/ 2466109 w 3006436"/>
              <a:gd name="connsiteY14" fmla="*/ 1053803 h 1594130"/>
              <a:gd name="connsiteX15" fmla="*/ 2590800 w 3006436"/>
              <a:gd name="connsiteY15" fmla="*/ 1081512 h 1594130"/>
              <a:gd name="connsiteX16" fmla="*/ 2867891 w 3006436"/>
              <a:gd name="connsiteY16" fmla="*/ 1483294 h 1594130"/>
              <a:gd name="connsiteX17" fmla="*/ 3006436 w 3006436"/>
              <a:gd name="connsiteY17" fmla="*/ 1594130 h 1594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6436" h="1594130">
                <a:moveTo>
                  <a:pt x="0" y="1580276"/>
                </a:moveTo>
                <a:cubicBezTo>
                  <a:pt x="202045" y="1359757"/>
                  <a:pt x="404091" y="1139239"/>
                  <a:pt x="512618" y="1053803"/>
                </a:cubicBezTo>
                <a:cubicBezTo>
                  <a:pt x="621145" y="968367"/>
                  <a:pt x="609600" y="1095366"/>
                  <a:pt x="651164" y="1067657"/>
                </a:cubicBezTo>
                <a:cubicBezTo>
                  <a:pt x="692728" y="1039948"/>
                  <a:pt x="708891" y="936039"/>
                  <a:pt x="762000" y="887548"/>
                </a:cubicBezTo>
                <a:cubicBezTo>
                  <a:pt x="815109" y="839057"/>
                  <a:pt x="905164" y="841366"/>
                  <a:pt x="969818" y="776712"/>
                </a:cubicBezTo>
                <a:cubicBezTo>
                  <a:pt x="1034472" y="712058"/>
                  <a:pt x="1087582" y="598912"/>
                  <a:pt x="1149927" y="499621"/>
                </a:cubicBezTo>
                <a:cubicBezTo>
                  <a:pt x="1212273" y="400330"/>
                  <a:pt x="1297709" y="264093"/>
                  <a:pt x="1343891" y="180966"/>
                </a:cubicBezTo>
                <a:cubicBezTo>
                  <a:pt x="1390073" y="97839"/>
                  <a:pt x="1390073" y="10093"/>
                  <a:pt x="1427018" y="857"/>
                </a:cubicBezTo>
                <a:cubicBezTo>
                  <a:pt x="1463963" y="-8379"/>
                  <a:pt x="1514764" y="58584"/>
                  <a:pt x="1565564" y="125548"/>
                </a:cubicBezTo>
                <a:cubicBezTo>
                  <a:pt x="1616364" y="192512"/>
                  <a:pt x="1676400" y="340294"/>
                  <a:pt x="1731818" y="402639"/>
                </a:cubicBezTo>
                <a:cubicBezTo>
                  <a:pt x="1787236" y="464984"/>
                  <a:pt x="1856509" y="451130"/>
                  <a:pt x="1898073" y="499621"/>
                </a:cubicBezTo>
                <a:cubicBezTo>
                  <a:pt x="1939637" y="548112"/>
                  <a:pt x="1918855" y="626621"/>
                  <a:pt x="1981200" y="693585"/>
                </a:cubicBezTo>
                <a:cubicBezTo>
                  <a:pt x="2043545" y="760549"/>
                  <a:pt x="2198254" y="839058"/>
                  <a:pt x="2272145" y="901403"/>
                </a:cubicBezTo>
                <a:cubicBezTo>
                  <a:pt x="2346036" y="963748"/>
                  <a:pt x="2424545" y="1067657"/>
                  <a:pt x="2424545" y="1067657"/>
                </a:cubicBezTo>
                <a:cubicBezTo>
                  <a:pt x="2456872" y="1093057"/>
                  <a:pt x="2438400" y="1051494"/>
                  <a:pt x="2466109" y="1053803"/>
                </a:cubicBezTo>
                <a:cubicBezTo>
                  <a:pt x="2493818" y="1056112"/>
                  <a:pt x="2523836" y="1009930"/>
                  <a:pt x="2590800" y="1081512"/>
                </a:cubicBezTo>
                <a:cubicBezTo>
                  <a:pt x="2657764" y="1153094"/>
                  <a:pt x="2798618" y="1397858"/>
                  <a:pt x="2867891" y="1483294"/>
                </a:cubicBezTo>
                <a:cubicBezTo>
                  <a:pt x="2937164" y="1568730"/>
                  <a:pt x="2971800" y="1581430"/>
                  <a:pt x="3006436" y="1594130"/>
                </a:cubicBezTo>
              </a:path>
            </a:pathLst>
          </a:custGeom>
          <a:gradFill flip="none" rotWithShape="1">
            <a:gsLst>
              <a:gs pos="0">
                <a:schemeClr val="bg2">
                  <a:lumMod val="90000"/>
                  <a:shade val="30000"/>
                  <a:satMod val="115000"/>
                </a:schemeClr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Forme libre 46">
            <a:extLst>
              <a:ext uri="{FF2B5EF4-FFF2-40B4-BE49-F238E27FC236}">
                <a16:creationId xmlns:a16="http://schemas.microsoft.com/office/drawing/2014/main" id="{9347A876-EA65-134D-AD5C-83B468FF82AB}"/>
              </a:ext>
            </a:extLst>
          </p:cNvPr>
          <p:cNvSpPr/>
          <p:nvPr/>
        </p:nvSpPr>
        <p:spPr>
          <a:xfrm>
            <a:off x="6274321" y="3464582"/>
            <a:ext cx="2771212" cy="1104900"/>
          </a:xfrm>
          <a:custGeom>
            <a:avLst/>
            <a:gdLst>
              <a:gd name="connsiteX0" fmla="*/ 2400445 w 2771212"/>
              <a:gd name="connsiteY0" fmla="*/ 12700 h 1104900"/>
              <a:gd name="connsiteX1" fmla="*/ 1511445 w 2771212"/>
              <a:gd name="connsiteY1" fmla="*/ 63500 h 1104900"/>
              <a:gd name="connsiteX2" fmla="*/ 1422545 w 2771212"/>
              <a:gd name="connsiteY2" fmla="*/ 76200 h 1104900"/>
              <a:gd name="connsiteX3" fmla="*/ 1003445 w 2771212"/>
              <a:gd name="connsiteY3" fmla="*/ 50800 h 1104900"/>
              <a:gd name="connsiteX4" fmla="*/ 927245 w 2771212"/>
              <a:gd name="connsiteY4" fmla="*/ 12700 h 1104900"/>
              <a:gd name="connsiteX5" fmla="*/ 863745 w 2771212"/>
              <a:gd name="connsiteY5" fmla="*/ 0 h 1104900"/>
              <a:gd name="connsiteX6" fmla="*/ 381145 w 2771212"/>
              <a:gd name="connsiteY6" fmla="*/ 12700 h 1104900"/>
              <a:gd name="connsiteX7" fmla="*/ 317645 w 2771212"/>
              <a:gd name="connsiteY7" fmla="*/ 25400 h 1104900"/>
              <a:gd name="connsiteX8" fmla="*/ 203345 w 2771212"/>
              <a:gd name="connsiteY8" fmla="*/ 50800 h 1104900"/>
              <a:gd name="connsiteX9" fmla="*/ 114445 w 2771212"/>
              <a:gd name="connsiteY9" fmla="*/ 76200 h 1104900"/>
              <a:gd name="connsiteX10" fmla="*/ 38245 w 2771212"/>
              <a:gd name="connsiteY10" fmla="*/ 114300 h 1104900"/>
              <a:gd name="connsiteX11" fmla="*/ 145 w 2771212"/>
              <a:gd name="connsiteY11" fmla="*/ 190500 h 1104900"/>
              <a:gd name="connsiteX12" fmla="*/ 25545 w 2771212"/>
              <a:gd name="connsiteY12" fmla="*/ 266700 h 1104900"/>
              <a:gd name="connsiteX13" fmla="*/ 101745 w 2771212"/>
              <a:gd name="connsiteY13" fmla="*/ 292100 h 1104900"/>
              <a:gd name="connsiteX14" fmla="*/ 139845 w 2771212"/>
              <a:gd name="connsiteY14" fmla="*/ 304800 h 1104900"/>
              <a:gd name="connsiteX15" fmla="*/ 241445 w 2771212"/>
              <a:gd name="connsiteY15" fmla="*/ 317500 h 1104900"/>
              <a:gd name="connsiteX16" fmla="*/ 279545 w 2771212"/>
              <a:gd name="connsiteY16" fmla="*/ 330200 h 1104900"/>
              <a:gd name="connsiteX17" fmla="*/ 266845 w 2771212"/>
              <a:gd name="connsiteY17" fmla="*/ 444500 h 1104900"/>
              <a:gd name="connsiteX18" fmla="*/ 241445 w 2771212"/>
              <a:gd name="connsiteY18" fmla="*/ 533400 h 1104900"/>
              <a:gd name="connsiteX19" fmla="*/ 304945 w 2771212"/>
              <a:gd name="connsiteY19" fmla="*/ 660400 h 1104900"/>
              <a:gd name="connsiteX20" fmla="*/ 343045 w 2771212"/>
              <a:gd name="connsiteY20" fmla="*/ 673100 h 1104900"/>
              <a:gd name="connsiteX21" fmla="*/ 736745 w 2771212"/>
              <a:gd name="connsiteY21" fmla="*/ 673100 h 1104900"/>
              <a:gd name="connsiteX22" fmla="*/ 800245 w 2771212"/>
              <a:gd name="connsiteY22" fmla="*/ 749300 h 1104900"/>
              <a:gd name="connsiteX23" fmla="*/ 914545 w 2771212"/>
              <a:gd name="connsiteY23" fmla="*/ 850900 h 1104900"/>
              <a:gd name="connsiteX24" fmla="*/ 952645 w 2771212"/>
              <a:gd name="connsiteY24" fmla="*/ 965200 h 1104900"/>
              <a:gd name="connsiteX25" fmla="*/ 990745 w 2771212"/>
              <a:gd name="connsiteY25" fmla="*/ 1041400 h 1104900"/>
              <a:gd name="connsiteX26" fmla="*/ 1105045 w 2771212"/>
              <a:gd name="connsiteY26" fmla="*/ 1092200 h 1104900"/>
              <a:gd name="connsiteX27" fmla="*/ 1143145 w 2771212"/>
              <a:gd name="connsiteY27" fmla="*/ 1104900 h 1104900"/>
              <a:gd name="connsiteX28" fmla="*/ 1371745 w 2771212"/>
              <a:gd name="connsiteY28" fmla="*/ 1092200 h 1104900"/>
              <a:gd name="connsiteX29" fmla="*/ 1460645 w 2771212"/>
              <a:gd name="connsiteY29" fmla="*/ 1066800 h 1104900"/>
              <a:gd name="connsiteX30" fmla="*/ 1473345 w 2771212"/>
              <a:gd name="connsiteY30" fmla="*/ 1028700 h 1104900"/>
              <a:gd name="connsiteX31" fmla="*/ 1409845 w 2771212"/>
              <a:gd name="connsiteY31" fmla="*/ 889000 h 1104900"/>
              <a:gd name="connsiteX32" fmla="*/ 1397145 w 2771212"/>
              <a:gd name="connsiteY32" fmla="*/ 850900 h 1104900"/>
              <a:gd name="connsiteX33" fmla="*/ 1422545 w 2771212"/>
              <a:gd name="connsiteY33" fmla="*/ 812800 h 1104900"/>
              <a:gd name="connsiteX34" fmla="*/ 1498745 w 2771212"/>
              <a:gd name="connsiteY34" fmla="*/ 749300 h 1104900"/>
              <a:gd name="connsiteX35" fmla="*/ 1536845 w 2771212"/>
              <a:gd name="connsiteY35" fmla="*/ 736600 h 1104900"/>
              <a:gd name="connsiteX36" fmla="*/ 1727345 w 2771212"/>
              <a:gd name="connsiteY36" fmla="*/ 698500 h 1104900"/>
              <a:gd name="connsiteX37" fmla="*/ 1943245 w 2771212"/>
              <a:gd name="connsiteY37" fmla="*/ 660400 h 1104900"/>
              <a:gd name="connsiteX38" fmla="*/ 2044845 w 2771212"/>
              <a:gd name="connsiteY38" fmla="*/ 635000 h 1104900"/>
              <a:gd name="connsiteX39" fmla="*/ 2082945 w 2771212"/>
              <a:gd name="connsiteY39" fmla="*/ 622300 h 1104900"/>
              <a:gd name="connsiteX40" fmla="*/ 2159145 w 2771212"/>
              <a:gd name="connsiteY40" fmla="*/ 571500 h 1104900"/>
              <a:gd name="connsiteX41" fmla="*/ 2184545 w 2771212"/>
              <a:gd name="connsiteY41" fmla="*/ 533400 h 1104900"/>
              <a:gd name="connsiteX42" fmla="*/ 2171845 w 2771212"/>
              <a:gd name="connsiteY42" fmla="*/ 482600 h 1104900"/>
              <a:gd name="connsiteX43" fmla="*/ 2108345 w 2771212"/>
              <a:gd name="connsiteY43" fmla="*/ 406400 h 1104900"/>
              <a:gd name="connsiteX44" fmla="*/ 2082945 w 2771212"/>
              <a:gd name="connsiteY44" fmla="*/ 368300 h 1104900"/>
              <a:gd name="connsiteX45" fmla="*/ 2121045 w 2771212"/>
              <a:gd name="connsiteY45" fmla="*/ 342900 h 1104900"/>
              <a:gd name="connsiteX46" fmla="*/ 2260745 w 2771212"/>
              <a:gd name="connsiteY46" fmla="*/ 304800 h 1104900"/>
              <a:gd name="connsiteX47" fmla="*/ 2603645 w 2771212"/>
              <a:gd name="connsiteY47" fmla="*/ 266700 h 1104900"/>
              <a:gd name="connsiteX48" fmla="*/ 2654445 w 2771212"/>
              <a:gd name="connsiteY48" fmla="*/ 254000 h 1104900"/>
              <a:gd name="connsiteX49" fmla="*/ 2692545 w 2771212"/>
              <a:gd name="connsiteY49" fmla="*/ 228600 h 1104900"/>
              <a:gd name="connsiteX50" fmla="*/ 2730645 w 2771212"/>
              <a:gd name="connsiteY50" fmla="*/ 215900 h 1104900"/>
              <a:gd name="connsiteX51" fmla="*/ 2756045 w 2771212"/>
              <a:gd name="connsiteY51" fmla="*/ 101600 h 1104900"/>
              <a:gd name="connsiteX52" fmla="*/ 2743345 w 2771212"/>
              <a:gd name="connsiteY52" fmla="*/ 63500 h 1104900"/>
              <a:gd name="connsiteX53" fmla="*/ 2171845 w 2771212"/>
              <a:gd name="connsiteY53" fmla="*/ 25400 h 110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2771212" h="1104900">
                <a:moveTo>
                  <a:pt x="2400445" y="12700"/>
                </a:moveTo>
                <a:cubicBezTo>
                  <a:pt x="2188610" y="23292"/>
                  <a:pt x="1792355" y="30452"/>
                  <a:pt x="1511445" y="63500"/>
                </a:cubicBezTo>
                <a:cubicBezTo>
                  <a:pt x="1481716" y="66998"/>
                  <a:pt x="1452178" y="71967"/>
                  <a:pt x="1422545" y="76200"/>
                </a:cubicBezTo>
                <a:cubicBezTo>
                  <a:pt x="1305793" y="71876"/>
                  <a:pt x="1135760" y="80203"/>
                  <a:pt x="1003445" y="50800"/>
                </a:cubicBezTo>
                <a:cubicBezTo>
                  <a:pt x="906661" y="29292"/>
                  <a:pt x="1026884" y="50065"/>
                  <a:pt x="927245" y="12700"/>
                </a:cubicBezTo>
                <a:cubicBezTo>
                  <a:pt x="907034" y="5121"/>
                  <a:pt x="884912" y="4233"/>
                  <a:pt x="863745" y="0"/>
                </a:cubicBezTo>
                <a:cubicBezTo>
                  <a:pt x="702878" y="4233"/>
                  <a:pt x="541894" y="5223"/>
                  <a:pt x="381145" y="12700"/>
                </a:cubicBezTo>
                <a:cubicBezTo>
                  <a:pt x="359582" y="13703"/>
                  <a:pt x="338883" y="21539"/>
                  <a:pt x="317645" y="25400"/>
                </a:cubicBezTo>
                <a:cubicBezTo>
                  <a:pt x="160075" y="54049"/>
                  <a:pt x="301311" y="22810"/>
                  <a:pt x="203345" y="50800"/>
                </a:cubicBezTo>
                <a:cubicBezTo>
                  <a:pt x="184356" y="56225"/>
                  <a:pt x="134745" y="66050"/>
                  <a:pt x="114445" y="76200"/>
                </a:cubicBezTo>
                <a:cubicBezTo>
                  <a:pt x="15968" y="125439"/>
                  <a:pt x="134010" y="82378"/>
                  <a:pt x="38245" y="114300"/>
                </a:cubicBezTo>
                <a:cubicBezTo>
                  <a:pt x="28258" y="129281"/>
                  <a:pt x="-2359" y="167966"/>
                  <a:pt x="145" y="190500"/>
                </a:cubicBezTo>
                <a:cubicBezTo>
                  <a:pt x="3102" y="217110"/>
                  <a:pt x="145" y="258233"/>
                  <a:pt x="25545" y="266700"/>
                </a:cubicBezTo>
                <a:lnTo>
                  <a:pt x="101745" y="292100"/>
                </a:lnTo>
                <a:cubicBezTo>
                  <a:pt x="114445" y="296333"/>
                  <a:pt x="126561" y="303140"/>
                  <a:pt x="139845" y="304800"/>
                </a:cubicBezTo>
                <a:lnTo>
                  <a:pt x="241445" y="317500"/>
                </a:lnTo>
                <a:cubicBezTo>
                  <a:pt x="254145" y="321733"/>
                  <a:pt x="276920" y="317073"/>
                  <a:pt x="279545" y="330200"/>
                </a:cubicBezTo>
                <a:cubicBezTo>
                  <a:pt x="287063" y="367790"/>
                  <a:pt x="272674" y="406611"/>
                  <a:pt x="266845" y="444500"/>
                </a:cubicBezTo>
                <a:cubicBezTo>
                  <a:pt x="262289" y="474116"/>
                  <a:pt x="250928" y="504950"/>
                  <a:pt x="241445" y="533400"/>
                </a:cubicBezTo>
                <a:cubicBezTo>
                  <a:pt x="250546" y="569802"/>
                  <a:pt x="263707" y="646654"/>
                  <a:pt x="304945" y="660400"/>
                </a:cubicBezTo>
                <a:lnTo>
                  <a:pt x="343045" y="673100"/>
                </a:lnTo>
                <a:cubicBezTo>
                  <a:pt x="407963" y="669854"/>
                  <a:pt x="642673" y="646222"/>
                  <a:pt x="736745" y="673100"/>
                </a:cubicBezTo>
                <a:cubicBezTo>
                  <a:pt x="762619" y="680493"/>
                  <a:pt x="784444" y="731524"/>
                  <a:pt x="800245" y="749300"/>
                </a:cubicBezTo>
                <a:cubicBezTo>
                  <a:pt x="863513" y="820476"/>
                  <a:pt x="856638" y="812295"/>
                  <a:pt x="914545" y="850900"/>
                </a:cubicBezTo>
                <a:lnTo>
                  <a:pt x="952645" y="965200"/>
                </a:lnTo>
                <a:cubicBezTo>
                  <a:pt x="962974" y="996188"/>
                  <a:pt x="966126" y="1016781"/>
                  <a:pt x="990745" y="1041400"/>
                </a:cubicBezTo>
                <a:cubicBezTo>
                  <a:pt x="1020934" y="1071589"/>
                  <a:pt x="1067319" y="1079625"/>
                  <a:pt x="1105045" y="1092200"/>
                </a:cubicBezTo>
                <a:lnTo>
                  <a:pt x="1143145" y="1104900"/>
                </a:lnTo>
                <a:cubicBezTo>
                  <a:pt x="1219345" y="1100667"/>
                  <a:pt x="1295741" y="1099109"/>
                  <a:pt x="1371745" y="1092200"/>
                </a:cubicBezTo>
                <a:cubicBezTo>
                  <a:pt x="1393672" y="1090207"/>
                  <a:pt x="1438092" y="1074318"/>
                  <a:pt x="1460645" y="1066800"/>
                </a:cubicBezTo>
                <a:cubicBezTo>
                  <a:pt x="1464878" y="1054100"/>
                  <a:pt x="1473345" y="1042087"/>
                  <a:pt x="1473345" y="1028700"/>
                </a:cubicBezTo>
                <a:cubicBezTo>
                  <a:pt x="1473345" y="924745"/>
                  <a:pt x="1446191" y="998039"/>
                  <a:pt x="1409845" y="889000"/>
                </a:cubicBezTo>
                <a:lnTo>
                  <a:pt x="1397145" y="850900"/>
                </a:lnTo>
                <a:cubicBezTo>
                  <a:pt x="1405612" y="838200"/>
                  <a:pt x="1412774" y="824526"/>
                  <a:pt x="1422545" y="812800"/>
                </a:cubicBezTo>
                <a:cubicBezTo>
                  <a:pt x="1442607" y="788725"/>
                  <a:pt x="1470202" y="763571"/>
                  <a:pt x="1498745" y="749300"/>
                </a:cubicBezTo>
                <a:cubicBezTo>
                  <a:pt x="1510719" y="743313"/>
                  <a:pt x="1523930" y="740122"/>
                  <a:pt x="1536845" y="736600"/>
                </a:cubicBezTo>
                <a:cubicBezTo>
                  <a:pt x="1660483" y="702880"/>
                  <a:pt x="1609891" y="717045"/>
                  <a:pt x="1727345" y="698500"/>
                </a:cubicBezTo>
                <a:cubicBezTo>
                  <a:pt x="1765290" y="692509"/>
                  <a:pt x="1886141" y="673578"/>
                  <a:pt x="1943245" y="660400"/>
                </a:cubicBezTo>
                <a:cubicBezTo>
                  <a:pt x="1977260" y="652550"/>
                  <a:pt x="2011727" y="646039"/>
                  <a:pt x="2044845" y="635000"/>
                </a:cubicBezTo>
                <a:cubicBezTo>
                  <a:pt x="2057545" y="630767"/>
                  <a:pt x="2071243" y="628801"/>
                  <a:pt x="2082945" y="622300"/>
                </a:cubicBezTo>
                <a:cubicBezTo>
                  <a:pt x="2109630" y="607475"/>
                  <a:pt x="2159145" y="571500"/>
                  <a:pt x="2159145" y="571500"/>
                </a:cubicBezTo>
                <a:cubicBezTo>
                  <a:pt x="2167612" y="558800"/>
                  <a:pt x="2182386" y="548510"/>
                  <a:pt x="2184545" y="533400"/>
                </a:cubicBezTo>
                <a:cubicBezTo>
                  <a:pt x="2187013" y="516121"/>
                  <a:pt x="2178721" y="498643"/>
                  <a:pt x="2171845" y="482600"/>
                </a:cubicBezTo>
                <a:cubicBezTo>
                  <a:pt x="2155152" y="443649"/>
                  <a:pt x="2135270" y="438710"/>
                  <a:pt x="2108345" y="406400"/>
                </a:cubicBezTo>
                <a:cubicBezTo>
                  <a:pt x="2098574" y="394674"/>
                  <a:pt x="2091412" y="381000"/>
                  <a:pt x="2082945" y="368300"/>
                </a:cubicBezTo>
                <a:cubicBezTo>
                  <a:pt x="2095645" y="359833"/>
                  <a:pt x="2107097" y="349099"/>
                  <a:pt x="2121045" y="342900"/>
                </a:cubicBezTo>
                <a:cubicBezTo>
                  <a:pt x="2202317" y="306779"/>
                  <a:pt x="2183412" y="325891"/>
                  <a:pt x="2260745" y="304800"/>
                </a:cubicBezTo>
                <a:cubicBezTo>
                  <a:pt x="2464626" y="249196"/>
                  <a:pt x="2166440" y="287519"/>
                  <a:pt x="2603645" y="266700"/>
                </a:cubicBezTo>
                <a:cubicBezTo>
                  <a:pt x="2620578" y="262467"/>
                  <a:pt x="2638402" y="260876"/>
                  <a:pt x="2654445" y="254000"/>
                </a:cubicBezTo>
                <a:cubicBezTo>
                  <a:pt x="2668474" y="247987"/>
                  <a:pt x="2678893" y="235426"/>
                  <a:pt x="2692545" y="228600"/>
                </a:cubicBezTo>
                <a:cubicBezTo>
                  <a:pt x="2704519" y="222613"/>
                  <a:pt x="2717945" y="220133"/>
                  <a:pt x="2730645" y="215900"/>
                </a:cubicBezTo>
                <a:cubicBezTo>
                  <a:pt x="2783976" y="162569"/>
                  <a:pt x="2775967" y="191247"/>
                  <a:pt x="2756045" y="101600"/>
                </a:cubicBezTo>
                <a:cubicBezTo>
                  <a:pt x="2753141" y="88532"/>
                  <a:pt x="2756679" y="64685"/>
                  <a:pt x="2743345" y="63500"/>
                </a:cubicBezTo>
                <a:cubicBezTo>
                  <a:pt x="2155408" y="11239"/>
                  <a:pt x="2268867" y="219444"/>
                  <a:pt x="2171845" y="25400"/>
                </a:cubicBezTo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Forme libre 47">
            <a:extLst>
              <a:ext uri="{FF2B5EF4-FFF2-40B4-BE49-F238E27FC236}">
                <a16:creationId xmlns:a16="http://schemas.microsoft.com/office/drawing/2014/main" id="{AD4ADBF1-45CE-4144-B709-62FBDD5DBF31}"/>
              </a:ext>
            </a:extLst>
          </p:cNvPr>
          <p:cNvSpPr/>
          <p:nvPr/>
        </p:nvSpPr>
        <p:spPr>
          <a:xfrm>
            <a:off x="7219151" y="3186833"/>
            <a:ext cx="287844" cy="369167"/>
          </a:xfrm>
          <a:custGeom>
            <a:avLst/>
            <a:gdLst>
              <a:gd name="connsiteX0" fmla="*/ 194474 w 287844"/>
              <a:gd name="connsiteY0" fmla="*/ 4042 h 369167"/>
              <a:gd name="connsiteX1" fmla="*/ 89699 w 287844"/>
              <a:gd name="connsiteY1" fmla="*/ 99292 h 369167"/>
              <a:gd name="connsiteX2" fmla="*/ 73824 w 287844"/>
              <a:gd name="connsiteY2" fmla="*/ 111992 h 369167"/>
              <a:gd name="connsiteX3" fmla="*/ 67474 w 287844"/>
              <a:gd name="connsiteY3" fmla="*/ 121517 h 369167"/>
              <a:gd name="connsiteX4" fmla="*/ 76999 w 287844"/>
              <a:gd name="connsiteY4" fmla="*/ 111992 h 369167"/>
              <a:gd name="connsiteX5" fmla="*/ 86524 w 287844"/>
              <a:gd name="connsiteY5" fmla="*/ 108817 h 369167"/>
              <a:gd name="connsiteX6" fmla="*/ 102399 w 287844"/>
              <a:gd name="connsiteY6" fmla="*/ 111992 h 369167"/>
              <a:gd name="connsiteX7" fmla="*/ 99224 w 287844"/>
              <a:gd name="connsiteY7" fmla="*/ 121517 h 369167"/>
              <a:gd name="connsiteX8" fmla="*/ 86524 w 287844"/>
              <a:gd name="connsiteY8" fmla="*/ 140567 h 369167"/>
              <a:gd name="connsiteX9" fmla="*/ 80174 w 287844"/>
              <a:gd name="connsiteY9" fmla="*/ 150092 h 369167"/>
              <a:gd name="connsiteX10" fmla="*/ 73824 w 287844"/>
              <a:gd name="connsiteY10" fmla="*/ 159617 h 369167"/>
              <a:gd name="connsiteX11" fmla="*/ 61124 w 287844"/>
              <a:gd name="connsiteY11" fmla="*/ 191367 h 369167"/>
              <a:gd name="connsiteX12" fmla="*/ 83349 w 287844"/>
              <a:gd name="connsiteY12" fmla="*/ 188192 h 369167"/>
              <a:gd name="connsiteX13" fmla="*/ 99224 w 287844"/>
              <a:gd name="connsiteY13" fmla="*/ 191367 h 369167"/>
              <a:gd name="connsiteX14" fmla="*/ 89699 w 287844"/>
              <a:gd name="connsiteY14" fmla="*/ 197717 h 369167"/>
              <a:gd name="connsiteX15" fmla="*/ 70649 w 287844"/>
              <a:gd name="connsiteY15" fmla="*/ 213592 h 369167"/>
              <a:gd name="connsiteX16" fmla="*/ 64299 w 287844"/>
              <a:gd name="connsiteY16" fmla="*/ 223117 h 369167"/>
              <a:gd name="connsiteX17" fmla="*/ 57949 w 287844"/>
              <a:gd name="connsiteY17" fmla="*/ 235817 h 369167"/>
              <a:gd name="connsiteX18" fmla="*/ 48424 w 287844"/>
              <a:gd name="connsiteY18" fmla="*/ 245342 h 369167"/>
              <a:gd name="connsiteX19" fmla="*/ 45249 w 287844"/>
              <a:gd name="connsiteY19" fmla="*/ 258042 h 369167"/>
              <a:gd name="connsiteX20" fmla="*/ 26199 w 287844"/>
              <a:gd name="connsiteY20" fmla="*/ 283442 h 369167"/>
              <a:gd name="connsiteX21" fmla="*/ 19849 w 287844"/>
              <a:gd name="connsiteY21" fmla="*/ 296142 h 369167"/>
              <a:gd name="connsiteX22" fmla="*/ 13499 w 287844"/>
              <a:gd name="connsiteY22" fmla="*/ 305667 h 369167"/>
              <a:gd name="connsiteX23" fmla="*/ 10324 w 287844"/>
              <a:gd name="connsiteY23" fmla="*/ 315192 h 369167"/>
              <a:gd name="connsiteX24" fmla="*/ 799 w 287844"/>
              <a:gd name="connsiteY24" fmla="*/ 321542 h 369167"/>
              <a:gd name="connsiteX25" fmla="*/ 19849 w 287844"/>
              <a:gd name="connsiteY25" fmla="*/ 315192 h 369167"/>
              <a:gd name="connsiteX26" fmla="*/ 29374 w 287844"/>
              <a:gd name="connsiteY26" fmla="*/ 318367 h 369167"/>
              <a:gd name="connsiteX27" fmla="*/ 23024 w 287844"/>
              <a:gd name="connsiteY27" fmla="*/ 343767 h 369167"/>
              <a:gd name="connsiteX28" fmla="*/ 48424 w 287844"/>
              <a:gd name="connsiteY28" fmla="*/ 353292 h 369167"/>
              <a:gd name="connsiteX29" fmla="*/ 57949 w 287844"/>
              <a:gd name="connsiteY29" fmla="*/ 356467 h 369167"/>
              <a:gd name="connsiteX30" fmla="*/ 92874 w 287844"/>
              <a:gd name="connsiteY30" fmla="*/ 362817 h 369167"/>
              <a:gd name="connsiteX31" fmla="*/ 172249 w 287844"/>
              <a:gd name="connsiteY31" fmla="*/ 369167 h 369167"/>
              <a:gd name="connsiteX32" fmla="*/ 286549 w 287844"/>
              <a:gd name="connsiteY32" fmla="*/ 365992 h 369167"/>
              <a:gd name="connsiteX33" fmla="*/ 277024 w 287844"/>
              <a:gd name="connsiteY33" fmla="*/ 353292 h 369167"/>
              <a:gd name="connsiteX34" fmla="*/ 264324 w 287844"/>
              <a:gd name="connsiteY34" fmla="*/ 334242 h 369167"/>
              <a:gd name="connsiteX35" fmla="*/ 248449 w 287844"/>
              <a:gd name="connsiteY35" fmla="*/ 315192 h 369167"/>
              <a:gd name="connsiteX36" fmla="*/ 238924 w 287844"/>
              <a:gd name="connsiteY36" fmla="*/ 308842 h 369167"/>
              <a:gd name="connsiteX37" fmla="*/ 229399 w 287844"/>
              <a:gd name="connsiteY37" fmla="*/ 299317 h 369167"/>
              <a:gd name="connsiteX38" fmla="*/ 210349 w 287844"/>
              <a:gd name="connsiteY38" fmla="*/ 286617 h 369167"/>
              <a:gd name="connsiteX39" fmla="*/ 197649 w 287844"/>
              <a:gd name="connsiteY39" fmla="*/ 277092 h 369167"/>
              <a:gd name="connsiteX40" fmla="*/ 191299 w 287844"/>
              <a:gd name="connsiteY40" fmla="*/ 267567 h 369167"/>
              <a:gd name="connsiteX41" fmla="*/ 207174 w 287844"/>
              <a:gd name="connsiteY41" fmla="*/ 270742 h 369167"/>
              <a:gd name="connsiteX42" fmla="*/ 238924 w 287844"/>
              <a:gd name="connsiteY42" fmla="*/ 267567 h 369167"/>
              <a:gd name="connsiteX43" fmla="*/ 232574 w 287844"/>
              <a:gd name="connsiteY43" fmla="*/ 258042 h 369167"/>
              <a:gd name="connsiteX44" fmla="*/ 226224 w 287844"/>
              <a:gd name="connsiteY44" fmla="*/ 242167 h 369167"/>
              <a:gd name="connsiteX45" fmla="*/ 213524 w 287844"/>
              <a:gd name="connsiteY45" fmla="*/ 216767 h 369167"/>
              <a:gd name="connsiteX46" fmla="*/ 203999 w 287844"/>
              <a:gd name="connsiteY46" fmla="*/ 185017 h 369167"/>
              <a:gd name="connsiteX47" fmla="*/ 216699 w 287844"/>
              <a:gd name="connsiteY47" fmla="*/ 181842 h 369167"/>
              <a:gd name="connsiteX48" fmla="*/ 261149 w 287844"/>
              <a:gd name="connsiteY48" fmla="*/ 178667 h 369167"/>
              <a:gd name="connsiteX49" fmla="*/ 242099 w 287844"/>
              <a:gd name="connsiteY49" fmla="*/ 159617 h 369167"/>
              <a:gd name="connsiteX50" fmla="*/ 223049 w 287844"/>
              <a:gd name="connsiteY50" fmla="*/ 140567 h 369167"/>
              <a:gd name="connsiteX51" fmla="*/ 213524 w 287844"/>
              <a:gd name="connsiteY51" fmla="*/ 134217 h 369167"/>
              <a:gd name="connsiteX52" fmla="*/ 210349 w 287844"/>
              <a:gd name="connsiteY52" fmla="*/ 111992 h 369167"/>
              <a:gd name="connsiteX53" fmla="*/ 232574 w 287844"/>
              <a:gd name="connsiteY53" fmla="*/ 108817 h 369167"/>
              <a:gd name="connsiteX54" fmla="*/ 219874 w 287844"/>
              <a:gd name="connsiteY54" fmla="*/ 89767 h 369167"/>
              <a:gd name="connsiteX55" fmla="*/ 213524 w 287844"/>
              <a:gd name="connsiteY55" fmla="*/ 80242 h 369167"/>
              <a:gd name="connsiteX56" fmla="*/ 203999 w 287844"/>
              <a:gd name="connsiteY56" fmla="*/ 61192 h 369167"/>
              <a:gd name="connsiteX57" fmla="*/ 200824 w 287844"/>
              <a:gd name="connsiteY57" fmla="*/ 51667 h 369167"/>
              <a:gd name="connsiteX58" fmla="*/ 194474 w 287844"/>
              <a:gd name="connsiteY58" fmla="*/ 42142 h 369167"/>
              <a:gd name="connsiteX59" fmla="*/ 188124 w 287844"/>
              <a:gd name="connsiteY59" fmla="*/ 23092 h 369167"/>
              <a:gd name="connsiteX60" fmla="*/ 194474 w 287844"/>
              <a:gd name="connsiteY60" fmla="*/ 4042 h 36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287844" h="369167">
                <a:moveTo>
                  <a:pt x="194474" y="4042"/>
                </a:moveTo>
                <a:cubicBezTo>
                  <a:pt x="178070" y="16742"/>
                  <a:pt x="124874" y="67819"/>
                  <a:pt x="89699" y="99292"/>
                </a:cubicBezTo>
                <a:cubicBezTo>
                  <a:pt x="84649" y="103811"/>
                  <a:pt x="78616" y="107200"/>
                  <a:pt x="73824" y="111992"/>
                </a:cubicBezTo>
                <a:cubicBezTo>
                  <a:pt x="71126" y="114690"/>
                  <a:pt x="63658" y="121517"/>
                  <a:pt x="67474" y="121517"/>
                </a:cubicBezTo>
                <a:cubicBezTo>
                  <a:pt x="71964" y="121517"/>
                  <a:pt x="73263" y="114483"/>
                  <a:pt x="76999" y="111992"/>
                </a:cubicBezTo>
                <a:cubicBezTo>
                  <a:pt x="79784" y="110136"/>
                  <a:pt x="83349" y="109875"/>
                  <a:pt x="86524" y="108817"/>
                </a:cubicBezTo>
                <a:cubicBezTo>
                  <a:pt x="91816" y="109875"/>
                  <a:pt x="98583" y="108176"/>
                  <a:pt x="102399" y="111992"/>
                </a:cubicBezTo>
                <a:cubicBezTo>
                  <a:pt x="104766" y="114359"/>
                  <a:pt x="100849" y="118591"/>
                  <a:pt x="99224" y="121517"/>
                </a:cubicBezTo>
                <a:cubicBezTo>
                  <a:pt x="95518" y="128188"/>
                  <a:pt x="90757" y="134217"/>
                  <a:pt x="86524" y="140567"/>
                </a:cubicBezTo>
                <a:lnTo>
                  <a:pt x="80174" y="150092"/>
                </a:lnTo>
                <a:cubicBezTo>
                  <a:pt x="78057" y="153267"/>
                  <a:pt x="75531" y="156204"/>
                  <a:pt x="73824" y="159617"/>
                </a:cubicBezTo>
                <a:cubicBezTo>
                  <a:pt x="73017" y="161232"/>
                  <a:pt x="56899" y="191971"/>
                  <a:pt x="61124" y="191367"/>
                </a:cubicBezTo>
                <a:lnTo>
                  <a:pt x="83349" y="188192"/>
                </a:lnTo>
                <a:cubicBezTo>
                  <a:pt x="88641" y="189250"/>
                  <a:pt x="96231" y="186877"/>
                  <a:pt x="99224" y="191367"/>
                </a:cubicBezTo>
                <a:cubicBezTo>
                  <a:pt x="101341" y="194542"/>
                  <a:pt x="92630" y="195274"/>
                  <a:pt x="89699" y="197717"/>
                </a:cubicBezTo>
                <a:cubicBezTo>
                  <a:pt x="65253" y="218089"/>
                  <a:pt x="94298" y="197826"/>
                  <a:pt x="70649" y="213592"/>
                </a:cubicBezTo>
                <a:cubicBezTo>
                  <a:pt x="68532" y="216767"/>
                  <a:pt x="66192" y="219804"/>
                  <a:pt x="64299" y="223117"/>
                </a:cubicBezTo>
                <a:cubicBezTo>
                  <a:pt x="61951" y="227226"/>
                  <a:pt x="60700" y="231966"/>
                  <a:pt x="57949" y="235817"/>
                </a:cubicBezTo>
                <a:cubicBezTo>
                  <a:pt x="55339" y="239471"/>
                  <a:pt x="51599" y="242167"/>
                  <a:pt x="48424" y="245342"/>
                </a:cubicBezTo>
                <a:cubicBezTo>
                  <a:pt x="47366" y="249575"/>
                  <a:pt x="46968" y="254031"/>
                  <a:pt x="45249" y="258042"/>
                </a:cubicBezTo>
                <a:cubicBezTo>
                  <a:pt x="42701" y="263987"/>
                  <a:pt x="27855" y="280958"/>
                  <a:pt x="26199" y="283442"/>
                </a:cubicBezTo>
                <a:cubicBezTo>
                  <a:pt x="23574" y="287380"/>
                  <a:pt x="22197" y="292033"/>
                  <a:pt x="19849" y="296142"/>
                </a:cubicBezTo>
                <a:cubicBezTo>
                  <a:pt x="17956" y="299455"/>
                  <a:pt x="15206" y="302254"/>
                  <a:pt x="13499" y="305667"/>
                </a:cubicBezTo>
                <a:cubicBezTo>
                  <a:pt x="12002" y="308660"/>
                  <a:pt x="12415" y="312579"/>
                  <a:pt x="10324" y="315192"/>
                </a:cubicBezTo>
                <a:cubicBezTo>
                  <a:pt x="7940" y="318172"/>
                  <a:pt x="-3017" y="321542"/>
                  <a:pt x="799" y="321542"/>
                </a:cubicBezTo>
                <a:cubicBezTo>
                  <a:pt x="7492" y="321542"/>
                  <a:pt x="19849" y="315192"/>
                  <a:pt x="19849" y="315192"/>
                </a:cubicBezTo>
                <a:cubicBezTo>
                  <a:pt x="23024" y="316250"/>
                  <a:pt x="29004" y="315041"/>
                  <a:pt x="29374" y="318367"/>
                </a:cubicBezTo>
                <a:cubicBezTo>
                  <a:pt x="30338" y="327041"/>
                  <a:pt x="23024" y="343767"/>
                  <a:pt x="23024" y="343767"/>
                </a:cubicBezTo>
                <a:cubicBezTo>
                  <a:pt x="38704" y="354220"/>
                  <a:pt x="26453" y="347799"/>
                  <a:pt x="48424" y="353292"/>
                </a:cubicBezTo>
                <a:cubicBezTo>
                  <a:pt x="51671" y="354104"/>
                  <a:pt x="54731" y="355548"/>
                  <a:pt x="57949" y="356467"/>
                </a:cubicBezTo>
                <a:cubicBezTo>
                  <a:pt x="70236" y="359978"/>
                  <a:pt x="79488" y="361562"/>
                  <a:pt x="92874" y="362817"/>
                </a:cubicBezTo>
                <a:cubicBezTo>
                  <a:pt x="119301" y="365295"/>
                  <a:pt x="172249" y="369167"/>
                  <a:pt x="172249" y="369167"/>
                </a:cubicBezTo>
                <a:lnTo>
                  <a:pt x="286549" y="365992"/>
                </a:lnTo>
                <a:cubicBezTo>
                  <a:pt x="291781" y="365199"/>
                  <a:pt x="279649" y="357886"/>
                  <a:pt x="277024" y="353292"/>
                </a:cubicBezTo>
                <a:cubicBezTo>
                  <a:pt x="258763" y="321335"/>
                  <a:pt x="294550" y="370514"/>
                  <a:pt x="264324" y="334242"/>
                </a:cubicBezTo>
                <a:cubicBezTo>
                  <a:pt x="252972" y="320619"/>
                  <a:pt x="263628" y="327841"/>
                  <a:pt x="248449" y="315192"/>
                </a:cubicBezTo>
                <a:cubicBezTo>
                  <a:pt x="245518" y="312749"/>
                  <a:pt x="241855" y="311285"/>
                  <a:pt x="238924" y="308842"/>
                </a:cubicBezTo>
                <a:cubicBezTo>
                  <a:pt x="235475" y="305967"/>
                  <a:pt x="232943" y="302074"/>
                  <a:pt x="229399" y="299317"/>
                </a:cubicBezTo>
                <a:cubicBezTo>
                  <a:pt x="223375" y="294632"/>
                  <a:pt x="216454" y="291196"/>
                  <a:pt x="210349" y="286617"/>
                </a:cubicBezTo>
                <a:cubicBezTo>
                  <a:pt x="206116" y="283442"/>
                  <a:pt x="201391" y="280834"/>
                  <a:pt x="197649" y="277092"/>
                </a:cubicBezTo>
                <a:cubicBezTo>
                  <a:pt x="194951" y="274394"/>
                  <a:pt x="188124" y="269684"/>
                  <a:pt x="191299" y="267567"/>
                </a:cubicBezTo>
                <a:cubicBezTo>
                  <a:pt x="195789" y="264574"/>
                  <a:pt x="201882" y="269684"/>
                  <a:pt x="207174" y="270742"/>
                </a:cubicBezTo>
                <a:cubicBezTo>
                  <a:pt x="217757" y="269684"/>
                  <a:pt x="229411" y="272324"/>
                  <a:pt x="238924" y="267567"/>
                </a:cubicBezTo>
                <a:cubicBezTo>
                  <a:pt x="242337" y="265860"/>
                  <a:pt x="234281" y="261455"/>
                  <a:pt x="232574" y="258042"/>
                </a:cubicBezTo>
                <a:cubicBezTo>
                  <a:pt x="230025" y="252944"/>
                  <a:pt x="228612" y="247342"/>
                  <a:pt x="226224" y="242167"/>
                </a:cubicBezTo>
                <a:cubicBezTo>
                  <a:pt x="222257" y="233572"/>
                  <a:pt x="216517" y="225747"/>
                  <a:pt x="213524" y="216767"/>
                </a:cubicBezTo>
                <a:cubicBezTo>
                  <a:pt x="205794" y="193577"/>
                  <a:pt x="208797" y="204211"/>
                  <a:pt x="203999" y="185017"/>
                </a:cubicBezTo>
                <a:cubicBezTo>
                  <a:pt x="208232" y="183959"/>
                  <a:pt x="212362" y="182324"/>
                  <a:pt x="216699" y="181842"/>
                </a:cubicBezTo>
                <a:cubicBezTo>
                  <a:pt x="231463" y="180202"/>
                  <a:pt x="249970" y="188449"/>
                  <a:pt x="261149" y="178667"/>
                </a:cubicBezTo>
                <a:cubicBezTo>
                  <a:pt x="267907" y="172753"/>
                  <a:pt x="249571" y="164598"/>
                  <a:pt x="242099" y="159617"/>
                </a:cubicBezTo>
                <a:cubicBezTo>
                  <a:pt x="219651" y="144652"/>
                  <a:pt x="246678" y="164196"/>
                  <a:pt x="223049" y="140567"/>
                </a:cubicBezTo>
                <a:cubicBezTo>
                  <a:pt x="220351" y="137869"/>
                  <a:pt x="216699" y="136334"/>
                  <a:pt x="213524" y="134217"/>
                </a:cubicBezTo>
                <a:cubicBezTo>
                  <a:pt x="201966" y="116880"/>
                  <a:pt x="192269" y="115608"/>
                  <a:pt x="210349" y="111992"/>
                </a:cubicBezTo>
                <a:cubicBezTo>
                  <a:pt x="217687" y="110524"/>
                  <a:pt x="225166" y="109875"/>
                  <a:pt x="232574" y="108817"/>
                </a:cubicBezTo>
                <a:lnTo>
                  <a:pt x="219874" y="89767"/>
                </a:lnTo>
                <a:cubicBezTo>
                  <a:pt x="217757" y="86592"/>
                  <a:pt x="214731" y="83862"/>
                  <a:pt x="213524" y="80242"/>
                </a:cubicBezTo>
                <a:cubicBezTo>
                  <a:pt x="205544" y="56301"/>
                  <a:pt x="216309" y="85811"/>
                  <a:pt x="203999" y="61192"/>
                </a:cubicBezTo>
                <a:cubicBezTo>
                  <a:pt x="202502" y="58199"/>
                  <a:pt x="202321" y="54660"/>
                  <a:pt x="200824" y="51667"/>
                </a:cubicBezTo>
                <a:cubicBezTo>
                  <a:pt x="199117" y="48254"/>
                  <a:pt x="196024" y="45629"/>
                  <a:pt x="194474" y="42142"/>
                </a:cubicBezTo>
                <a:cubicBezTo>
                  <a:pt x="191756" y="36025"/>
                  <a:pt x="191837" y="28661"/>
                  <a:pt x="188124" y="23092"/>
                </a:cubicBezTo>
                <a:cubicBezTo>
                  <a:pt x="180461" y="11598"/>
                  <a:pt x="210878" y="-8658"/>
                  <a:pt x="194474" y="4042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Forme libre 48">
            <a:extLst>
              <a:ext uri="{FF2B5EF4-FFF2-40B4-BE49-F238E27FC236}">
                <a16:creationId xmlns:a16="http://schemas.microsoft.com/office/drawing/2014/main" id="{A5C8F317-8316-A84D-977E-FABCC67E2A76}"/>
              </a:ext>
            </a:extLst>
          </p:cNvPr>
          <p:cNvSpPr/>
          <p:nvPr/>
        </p:nvSpPr>
        <p:spPr>
          <a:xfrm>
            <a:off x="7387930" y="3181350"/>
            <a:ext cx="222852" cy="375146"/>
          </a:xfrm>
          <a:custGeom>
            <a:avLst/>
            <a:gdLst>
              <a:gd name="connsiteX0" fmla="*/ 114595 w 222852"/>
              <a:gd name="connsiteY0" fmla="*/ 0 h 375146"/>
              <a:gd name="connsiteX1" fmla="*/ 22520 w 222852"/>
              <a:gd name="connsiteY1" fmla="*/ 136525 h 375146"/>
              <a:gd name="connsiteX2" fmla="*/ 28870 w 222852"/>
              <a:gd name="connsiteY2" fmla="*/ 127000 h 375146"/>
              <a:gd name="connsiteX3" fmla="*/ 38395 w 222852"/>
              <a:gd name="connsiteY3" fmla="*/ 123825 h 375146"/>
              <a:gd name="connsiteX4" fmla="*/ 54270 w 222852"/>
              <a:gd name="connsiteY4" fmla="*/ 127000 h 375146"/>
              <a:gd name="connsiteX5" fmla="*/ 47920 w 222852"/>
              <a:gd name="connsiteY5" fmla="*/ 146050 h 375146"/>
              <a:gd name="connsiteX6" fmla="*/ 35220 w 222852"/>
              <a:gd name="connsiteY6" fmla="*/ 165100 h 375146"/>
              <a:gd name="connsiteX7" fmla="*/ 22520 w 222852"/>
              <a:gd name="connsiteY7" fmla="*/ 184150 h 375146"/>
              <a:gd name="connsiteX8" fmla="*/ 16170 w 222852"/>
              <a:gd name="connsiteY8" fmla="*/ 193675 h 375146"/>
              <a:gd name="connsiteX9" fmla="*/ 25695 w 222852"/>
              <a:gd name="connsiteY9" fmla="*/ 196850 h 375146"/>
              <a:gd name="connsiteX10" fmla="*/ 51095 w 222852"/>
              <a:gd name="connsiteY10" fmla="*/ 200025 h 375146"/>
              <a:gd name="connsiteX11" fmla="*/ 41570 w 222852"/>
              <a:gd name="connsiteY11" fmla="*/ 209550 h 375146"/>
              <a:gd name="connsiteX12" fmla="*/ 25695 w 222852"/>
              <a:gd name="connsiteY12" fmla="*/ 238125 h 375146"/>
              <a:gd name="connsiteX13" fmla="*/ 6645 w 222852"/>
              <a:gd name="connsiteY13" fmla="*/ 263525 h 375146"/>
              <a:gd name="connsiteX14" fmla="*/ 295 w 222852"/>
              <a:gd name="connsiteY14" fmla="*/ 273050 h 375146"/>
              <a:gd name="connsiteX15" fmla="*/ 9820 w 222852"/>
              <a:gd name="connsiteY15" fmla="*/ 269875 h 375146"/>
              <a:gd name="connsiteX16" fmla="*/ 22520 w 222852"/>
              <a:gd name="connsiteY16" fmla="*/ 266700 h 375146"/>
              <a:gd name="connsiteX17" fmla="*/ 54270 w 222852"/>
              <a:gd name="connsiteY17" fmla="*/ 269875 h 375146"/>
              <a:gd name="connsiteX18" fmla="*/ 47920 w 222852"/>
              <a:gd name="connsiteY18" fmla="*/ 288925 h 375146"/>
              <a:gd name="connsiteX19" fmla="*/ 32045 w 222852"/>
              <a:gd name="connsiteY19" fmla="*/ 314325 h 375146"/>
              <a:gd name="connsiteX20" fmla="*/ 19345 w 222852"/>
              <a:gd name="connsiteY20" fmla="*/ 333375 h 375146"/>
              <a:gd name="connsiteX21" fmla="*/ 16170 w 222852"/>
              <a:gd name="connsiteY21" fmla="*/ 342900 h 375146"/>
              <a:gd name="connsiteX22" fmla="*/ 6645 w 222852"/>
              <a:gd name="connsiteY22" fmla="*/ 361950 h 375146"/>
              <a:gd name="connsiteX23" fmla="*/ 105070 w 222852"/>
              <a:gd name="connsiteY23" fmla="*/ 371475 h 375146"/>
              <a:gd name="connsiteX24" fmla="*/ 206670 w 222852"/>
              <a:gd name="connsiteY24" fmla="*/ 365125 h 375146"/>
              <a:gd name="connsiteX25" fmla="*/ 222545 w 222852"/>
              <a:gd name="connsiteY25" fmla="*/ 361950 h 375146"/>
              <a:gd name="connsiteX26" fmla="*/ 213020 w 222852"/>
              <a:gd name="connsiteY26" fmla="*/ 349250 h 375146"/>
              <a:gd name="connsiteX27" fmla="*/ 193970 w 222852"/>
              <a:gd name="connsiteY27" fmla="*/ 330200 h 375146"/>
              <a:gd name="connsiteX28" fmla="*/ 178095 w 222852"/>
              <a:gd name="connsiteY28" fmla="*/ 311150 h 375146"/>
              <a:gd name="connsiteX29" fmla="*/ 162220 w 222852"/>
              <a:gd name="connsiteY29" fmla="*/ 295275 h 375146"/>
              <a:gd name="connsiteX30" fmla="*/ 149520 w 222852"/>
              <a:gd name="connsiteY30" fmla="*/ 276225 h 375146"/>
              <a:gd name="connsiteX31" fmla="*/ 159045 w 222852"/>
              <a:gd name="connsiteY31" fmla="*/ 279400 h 375146"/>
              <a:gd name="connsiteX32" fmla="*/ 184445 w 222852"/>
              <a:gd name="connsiteY32" fmla="*/ 285750 h 375146"/>
              <a:gd name="connsiteX33" fmla="*/ 193970 w 222852"/>
              <a:gd name="connsiteY33" fmla="*/ 292100 h 375146"/>
              <a:gd name="connsiteX34" fmla="*/ 213020 w 222852"/>
              <a:gd name="connsiteY34" fmla="*/ 298450 h 375146"/>
              <a:gd name="connsiteX35" fmla="*/ 206670 w 222852"/>
              <a:gd name="connsiteY35" fmla="*/ 282575 h 375146"/>
              <a:gd name="connsiteX36" fmla="*/ 203495 w 222852"/>
              <a:gd name="connsiteY36" fmla="*/ 273050 h 375146"/>
              <a:gd name="connsiteX37" fmla="*/ 197145 w 222852"/>
              <a:gd name="connsiteY37" fmla="*/ 263525 h 375146"/>
              <a:gd name="connsiteX38" fmla="*/ 193970 w 222852"/>
              <a:gd name="connsiteY38" fmla="*/ 254000 h 375146"/>
              <a:gd name="connsiteX39" fmla="*/ 187620 w 222852"/>
              <a:gd name="connsiteY39" fmla="*/ 244475 h 375146"/>
              <a:gd name="connsiteX40" fmla="*/ 181270 w 222852"/>
              <a:gd name="connsiteY40" fmla="*/ 225425 h 375146"/>
              <a:gd name="connsiteX41" fmla="*/ 200320 w 222852"/>
              <a:gd name="connsiteY41" fmla="*/ 225425 h 375146"/>
              <a:gd name="connsiteX42" fmla="*/ 219370 w 222852"/>
              <a:gd name="connsiteY42" fmla="*/ 222250 h 375146"/>
              <a:gd name="connsiteX43" fmla="*/ 200320 w 222852"/>
              <a:gd name="connsiteY43" fmla="*/ 193675 h 375146"/>
              <a:gd name="connsiteX44" fmla="*/ 193970 w 222852"/>
              <a:gd name="connsiteY44" fmla="*/ 184150 h 375146"/>
              <a:gd name="connsiteX45" fmla="*/ 184445 w 222852"/>
              <a:gd name="connsiteY45" fmla="*/ 174625 h 375146"/>
              <a:gd name="connsiteX46" fmla="*/ 174920 w 222852"/>
              <a:gd name="connsiteY46" fmla="*/ 161925 h 375146"/>
              <a:gd name="connsiteX47" fmla="*/ 165395 w 222852"/>
              <a:gd name="connsiteY47" fmla="*/ 152400 h 375146"/>
              <a:gd name="connsiteX48" fmla="*/ 159045 w 222852"/>
              <a:gd name="connsiteY48" fmla="*/ 142875 h 375146"/>
              <a:gd name="connsiteX49" fmla="*/ 168570 w 222852"/>
              <a:gd name="connsiteY49" fmla="*/ 149225 h 375146"/>
              <a:gd name="connsiteX50" fmla="*/ 193970 w 222852"/>
              <a:gd name="connsiteY50" fmla="*/ 155575 h 375146"/>
              <a:gd name="connsiteX51" fmla="*/ 200320 w 222852"/>
              <a:gd name="connsiteY51" fmla="*/ 146050 h 375146"/>
              <a:gd name="connsiteX52" fmla="*/ 197145 w 222852"/>
              <a:gd name="connsiteY52" fmla="*/ 133350 h 375146"/>
              <a:gd name="connsiteX53" fmla="*/ 181270 w 222852"/>
              <a:gd name="connsiteY53" fmla="*/ 111125 h 375146"/>
              <a:gd name="connsiteX54" fmla="*/ 174920 w 222852"/>
              <a:gd name="connsiteY54" fmla="*/ 101600 h 375146"/>
              <a:gd name="connsiteX55" fmla="*/ 155870 w 222852"/>
              <a:gd name="connsiteY55" fmla="*/ 85725 h 375146"/>
              <a:gd name="connsiteX56" fmla="*/ 143170 w 222852"/>
              <a:gd name="connsiteY56" fmla="*/ 66675 h 375146"/>
              <a:gd name="connsiteX57" fmla="*/ 139995 w 222852"/>
              <a:gd name="connsiteY57" fmla="*/ 57150 h 375146"/>
              <a:gd name="connsiteX58" fmla="*/ 117770 w 222852"/>
              <a:gd name="connsiteY58" fmla="*/ 28575 h 375146"/>
              <a:gd name="connsiteX59" fmla="*/ 111420 w 222852"/>
              <a:gd name="connsiteY59" fmla="*/ 9525 h 375146"/>
              <a:gd name="connsiteX60" fmla="*/ 108245 w 222852"/>
              <a:gd name="connsiteY60" fmla="*/ 0 h 375146"/>
              <a:gd name="connsiteX61" fmla="*/ 114595 w 222852"/>
              <a:gd name="connsiteY61" fmla="*/ 0 h 37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22852" h="375146">
                <a:moveTo>
                  <a:pt x="114595" y="0"/>
                </a:moveTo>
                <a:lnTo>
                  <a:pt x="22520" y="136525"/>
                </a:lnTo>
                <a:cubicBezTo>
                  <a:pt x="20385" y="139688"/>
                  <a:pt x="25250" y="128207"/>
                  <a:pt x="28870" y="127000"/>
                </a:cubicBezTo>
                <a:lnTo>
                  <a:pt x="38395" y="123825"/>
                </a:lnTo>
                <a:cubicBezTo>
                  <a:pt x="43687" y="124883"/>
                  <a:pt x="52144" y="122040"/>
                  <a:pt x="54270" y="127000"/>
                </a:cubicBezTo>
                <a:cubicBezTo>
                  <a:pt x="56907" y="133152"/>
                  <a:pt x="50037" y="139700"/>
                  <a:pt x="47920" y="146050"/>
                </a:cubicBezTo>
                <a:cubicBezTo>
                  <a:pt x="41848" y="164266"/>
                  <a:pt x="49093" y="147263"/>
                  <a:pt x="35220" y="165100"/>
                </a:cubicBezTo>
                <a:cubicBezTo>
                  <a:pt x="30535" y="171124"/>
                  <a:pt x="26753" y="177800"/>
                  <a:pt x="22520" y="184150"/>
                </a:cubicBezTo>
                <a:lnTo>
                  <a:pt x="16170" y="193675"/>
                </a:lnTo>
                <a:cubicBezTo>
                  <a:pt x="19345" y="194733"/>
                  <a:pt x="22402" y="196251"/>
                  <a:pt x="25695" y="196850"/>
                </a:cubicBezTo>
                <a:cubicBezTo>
                  <a:pt x="34090" y="198376"/>
                  <a:pt x="44432" y="194695"/>
                  <a:pt x="51095" y="200025"/>
                </a:cubicBezTo>
                <a:cubicBezTo>
                  <a:pt x="54601" y="202830"/>
                  <a:pt x="44180" y="205896"/>
                  <a:pt x="41570" y="209550"/>
                </a:cubicBezTo>
                <a:cubicBezTo>
                  <a:pt x="15210" y="246453"/>
                  <a:pt x="60146" y="193831"/>
                  <a:pt x="25695" y="238125"/>
                </a:cubicBezTo>
                <a:cubicBezTo>
                  <a:pt x="-6375" y="279358"/>
                  <a:pt x="28340" y="225559"/>
                  <a:pt x="6645" y="263525"/>
                </a:cubicBezTo>
                <a:cubicBezTo>
                  <a:pt x="4752" y="266838"/>
                  <a:pt x="-1412" y="269637"/>
                  <a:pt x="295" y="273050"/>
                </a:cubicBezTo>
                <a:cubicBezTo>
                  <a:pt x="1792" y="276043"/>
                  <a:pt x="6602" y="270794"/>
                  <a:pt x="9820" y="269875"/>
                </a:cubicBezTo>
                <a:cubicBezTo>
                  <a:pt x="14016" y="268676"/>
                  <a:pt x="18287" y="267758"/>
                  <a:pt x="22520" y="266700"/>
                </a:cubicBezTo>
                <a:cubicBezTo>
                  <a:pt x="33103" y="267758"/>
                  <a:pt x="46266" y="262871"/>
                  <a:pt x="54270" y="269875"/>
                </a:cubicBezTo>
                <a:cubicBezTo>
                  <a:pt x="59307" y="274283"/>
                  <a:pt x="50913" y="282938"/>
                  <a:pt x="47920" y="288925"/>
                </a:cubicBezTo>
                <a:cubicBezTo>
                  <a:pt x="37360" y="310044"/>
                  <a:pt x="46471" y="293717"/>
                  <a:pt x="32045" y="314325"/>
                </a:cubicBezTo>
                <a:cubicBezTo>
                  <a:pt x="27668" y="320577"/>
                  <a:pt x="21758" y="326135"/>
                  <a:pt x="19345" y="333375"/>
                </a:cubicBezTo>
                <a:cubicBezTo>
                  <a:pt x="18287" y="336550"/>
                  <a:pt x="17667" y="339907"/>
                  <a:pt x="16170" y="342900"/>
                </a:cubicBezTo>
                <a:cubicBezTo>
                  <a:pt x="3860" y="367519"/>
                  <a:pt x="14625" y="338009"/>
                  <a:pt x="6645" y="361950"/>
                </a:cubicBezTo>
                <a:cubicBezTo>
                  <a:pt x="40203" y="384322"/>
                  <a:pt x="17323" y="371475"/>
                  <a:pt x="105070" y="371475"/>
                </a:cubicBezTo>
                <a:cubicBezTo>
                  <a:pt x="128472" y="371475"/>
                  <a:pt x="180064" y="367172"/>
                  <a:pt x="206670" y="365125"/>
                </a:cubicBezTo>
                <a:cubicBezTo>
                  <a:pt x="211962" y="364067"/>
                  <a:pt x="220541" y="366960"/>
                  <a:pt x="222545" y="361950"/>
                </a:cubicBezTo>
                <a:cubicBezTo>
                  <a:pt x="224510" y="357037"/>
                  <a:pt x="216560" y="353183"/>
                  <a:pt x="213020" y="349250"/>
                </a:cubicBezTo>
                <a:cubicBezTo>
                  <a:pt x="207013" y="342575"/>
                  <a:pt x="198951" y="337672"/>
                  <a:pt x="193970" y="330200"/>
                </a:cubicBezTo>
                <a:cubicBezTo>
                  <a:pt x="178204" y="306551"/>
                  <a:pt x="198467" y="335596"/>
                  <a:pt x="178095" y="311150"/>
                </a:cubicBezTo>
                <a:cubicBezTo>
                  <a:pt x="164866" y="295275"/>
                  <a:pt x="179682" y="306917"/>
                  <a:pt x="162220" y="295275"/>
                </a:cubicBezTo>
                <a:cubicBezTo>
                  <a:pt x="157987" y="288925"/>
                  <a:pt x="142280" y="273812"/>
                  <a:pt x="149520" y="276225"/>
                </a:cubicBezTo>
                <a:cubicBezTo>
                  <a:pt x="152695" y="277283"/>
                  <a:pt x="155816" y="278519"/>
                  <a:pt x="159045" y="279400"/>
                </a:cubicBezTo>
                <a:cubicBezTo>
                  <a:pt x="167465" y="281696"/>
                  <a:pt x="184445" y="285750"/>
                  <a:pt x="184445" y="285750"/>
                </a:cubicBezTo>
                <a:cubicBezTo>
                  <a:pt x="187620" y="287867"/>
                  <a:pt x="190483" y="290550"/>
                  <a:pt x="193970" y="292100"/>
                </a:cubicBezTo>
                <a:cubicBezTo>
                  <a:pt x="200087" y="294818"/>
                  <a:pt x="213020" y="298450"/>
                  <a:pt x="213020" y="298450"/>
                </a:cubicBezTo>
                <a:cubicBezTo>
                  <a:pt x="210903" y="293158"/>
                  <a:pt x="208671" y="287911"/>
                  <a:pt x="206670" y="282575"/>
                </a:cubicBezTo>
                <a:cubicBezTo>
                  <a:pt x="205495" y="279441"/>
                  <a:pt x="204992" y="276043"/>
                  <a:pt x="203495" y="273050"/>
                </a:cubicBezTo>
                <a:cubicBezTo>
                  <a:pt x="201788" y="269637"/>
                  <a:pt x="198852" y="266938"/>
                  <a:pt x="197145" y="263525"/>
                </a:cubicBezTo>
                <a:cubicBezTo>
                  <a:pt x="195648" y="260532"/>
                  <a:pt x="195467" y="256993"/>
                  <a:pt x="193970" y="254000"/>
                </a:cubicBezTo>
                <a:cubicBezTo>
                  <a:pt x="192263" y="250587"/>
                  <a:pt x="189170" y="247962"/>
                  <a:pt x="187620" y="244475"/>
                </a:cubicBezTo>
                <a:cubicBezTo>
                  <a:pt x="184902" y="238358"/>
                  <a:pt x="181270" y="225425"/>
                  <a:pt x="181270" y="225425"/>
                </a:cubicBezTo>
                <a:cubicBezTo>
                  <a:pt x="206670" y="216958"/>
                  <a:pt x="174920" y="225425"/>
                  <a:pt x="200320" y="225425"/>
                </a:cubicBezTo>
                <a:cubicBezTo>
                  <a:pt x="206758" y="225425"/>
                  <a:pt x="213020" y="223308"/>
                  <a:pt x="219370" y="222250"/>
                </a:cubicBezTo>
                <a:cubicBezTo>
                  <a:pt x="203266" y="195410"/>
                  <a:pt x="216855" y="216823"/>
                  <a:pt x="200320" y="193675"/>
                </a:cubicBezTo>
                <a:cubicBezTo>
                  <a:pt x="198102" y="190570"/>
                  <a:pt x="196413" y="187081"/>
                  <a:pt x="193970" y="184150"/>
                </a:cubicBezTo>
                <a:cubicBezTo>
                  <a:pt x="191095" y="180701"/>
                  <a:pt x="187367" y="178034"/>
                  <a:pt x="184445" y="174625"/>
                </a:cubicBezTo>
                <a:cubicBezTo>
                  <a:pt x="181001" y="170607"/>
                  <a:pt x="178364" y="165943"/>
                  <a:pt x="174920" y="161925"/>
                </a:cubicBezTo>
                <a:cubicBezTo>
                  <a:pt x="171998" y="158516"/>
                  <a:pt x="168270" y="155849"/>
                  <a:pt x="165395" y="152400"/>
                </a:cubicBezTo>
                <a:cubicBezTo>
                  <a:pt x="162952" y="149469"/>
                  <a:pt x="156347" y="145573"/>
                  <a:pt x="159045" y="142875"/>
                </a:cubicBezTo>
                <a:cubicBezTo>
                  <a:pt x="161743" y="140177"/>
                  <a:pt x="165157" y="147518"/>
                  <a:pt x="168570" y="149225"/>
                </a:cubicBezTo>
                <a:cubicBezTo>
                  <a:pt x="175079" y="152479"/>
                  <a:pt x="187932" y="154367"/>
                  <a:pt x="193970" y="155575"/>
                </a:cubicBezTo>
                <a:cubicBezTo>
                  <a:pt x="196087" y="152400"/>
                  <a:pt x="199780" y="149828"/>
                  <a:pt x="200320" y="146050"/>
                </a:cubicBezTo>
                <a:cubicBezTo>
                  <a:pt x="200937" y="141730"/>
                  <a:pt x="198677" y="137436"/>
                  <a:pt x="197145" y="133350"/>
                </a:cubicBezTo>
                <a:cubicBezTo>
                  <a:pt x="190736" y="116259"/>
                  <a:pt x="192293" y="124352"/>
                  <a:pt x="181270" y="111125"/>
                </a:cubicBezTo>
                <a:cubicBezTo>
                  <a:pt x="178827" y="108194"/>
                  <a:pt x="177363" y="104531"/>
                  <a:pt x="174920" y="101600"/>
                </a:cubicBezTo>
                <a:cubicBezTo>
                  <a:pt x="167280" y="92433"/>
                  <a:pt x="165236" y="91969"/>
                  <a:pt x="155870" y="85725"/>
                </a:cubicBezTo>
                <a:cubicBezTo>
                  <a:pt x="151637" y="79375"/>
                  <a:pt x="145583" y="73915"/>
                  <a:pt x="143170" y="66675"/>
                </a:cubicBezTo>
                <a:cubicBezTo>
                  <a:pt x="142112" y="63500"/>
                  <a:pt x="141620" y="60076"/>
                  <a:pt x="139995" y="57150"/>
                </a:cubicBezTo>
                <a:cubicBezTo>
                  <a:pt x="130501" y="40060"/>
                  <a:pt x="129340" y="40145"/>
                  <a:pt x="117770" y="28575"/>
                </a:cubicBezTo>
                <a:lnTo>
                  <a:pt x="111420" y="9525"/>
                </a:lnTo>
                <a:cubicBezTo>
                  <a:pt x="110362" y="6350"/>
                  <a:pt x="111592" y="0"/>
                  <a:pt x="108245" y="0"/>
                </a:cubicBezTo>
                <a:lnTo>
                  <a:pt x="114595" y="0"/>
                </a:ln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orme libre 49">
            <a:extLst>
              <a:ext uri="{FF2B5EF4-FFF2-40B4-BE49-F238E27FC236}">
                <a16:creationId xmlns:a16="http://schemas.microsoft.com/office/drawing/2014/main" id="{7F03DCB1-9BB1-9D4F-87CA-7204F7182A3B}"/>
              </a:ext>
            </a:extLst>
          </p:cNvPr>
          <p:cNvSpPr/>
          <p:nvPr/>
        </p:nvSpPr>
        <p:spPr>
          <a:xfrm>
            <a:off x="7556500" y="3200400"/>
            <a:ext cx="238575" cy="222250"/>
          </a:xfrm>
          <a:custGeom>
            <a:avLst/>
            <a:gdLst>
              <a:gd name="connsiteX0" fmla="*/ 25400 w 238575"/>
              <a:gd name="connsiteY0" fmla="*/ 88900 h 222250"/>
              <a:gd name="connsiteX1" fmla="*/ 63500 w 238575"/>
              <a:gd name="connsiteY1" fmla="*/ 3175 h 222250"/>
              <a:gd name="connsiteX2" fmla="*/ 76200 w 238575"/>
              <a:gd name="connsiteY2" fmla="*/ 0 h 222250"/>
              <a:gd name="connsiteX3" fmla="*/ 88900 w 238575"/>
              <a:gd name="connsiteY3" fmla="*/ 3175 h 222250"/>
              <a:gd name="connsiteX4" fmla="*/ 95250 w 238575"/>
              <a:gd name="connsiteY4" fmla="*/ 12700 h 222250"/>
              <a:gd name="connsiteX5" fmla="*/ 101600 w 238575"/>
              <a:gd name="connsiteY5" fmla="*/ 38100 h 222250"/>
              <a:gd name="connsiteX6" fmla="*/ 123825 w 238575"/>
              <a:gd name="connsiteY6" fmla="*/ 28575 h 222250"/>
              <a:gd name="connsiteX7" fmla="*/ 158750 w 238575"/>
              <a:gd name="connsiteY7" fmla="*/ 12700 h 222250"/>
              <a:gd name="connsiteX8" fmla="*/ 180975 w 238575"/>
              <a:gd name="connsiteY8" fmla="*/ 9525 h 222250"/>
              <a:gd name="connsiteX9" fmla="*/ 200025 w 238575"/>
              <a:gd name="connsiteY9" fmla="*/ 12700 h 222250"/>
              <a:gd name="connsiteX10" fmla="*/ 215900 w 238575"/>
              <a:gd name="connsiteY10" fmla="*/ 31750 h 222250"/>
              <a:gd name="connsiteX11" fmla="*/ 212725 w 238575"/>
              <a:gd name="connsiteY11" fmla="*/ 53975 h 222250"/>
              <a:gd name="connsiteX12" fmla="*/ 206375 w 238575"/>
              <a:gd name="connsiteY12" fmla="*/ 63500 h 222250"/>
              <a:gd name="connsiteX13" fmla="*/ 215900 w 238575"/>
              <a:gd name="connsiteY13" fmla="*/ 66675 h 222250"/>
              <a:gd name="connsiteX14" fmla="*/ 225425 w 238575"/>
              <a:gd name="connsiteY14" fmla="*/ 73025 h 222250"/>
              <a:gd name="connsiteX15" fmla="*/ 238125 w 238575"/>
              <a:gd name="connsiteY15" fmla="*/ 92075 h 222250"/>
              <a:gd name="connsiteX16" fmla="*/ 231775 w 238575"/>
              <a:gd name="connsiteY16" fmla="*/ 107950 h 222250"/>
              <a:gd name="connsiteX17" fmla="*/ 206375 w 238575"/>
              <a:gd name="connsiteY17" fmla="*/ 120650 h 222250"/>
              <a:gd name="connsiteX18" fmla="*/ 225425 w 238575"/>
              <a:gd name="connsiteY18" fmla="*/ 152400 h 222250"/>
              <a:gd name="connsiteX19" fmla="*/ 228600 w 238575"/>
              <a:gd name="connsiteY19" fmla="*/ 161925 h 222250"/>
              <a:gd name="connsiteX20" fmla="*/ 225425 w 238575"/>
              <a:gd name="connsiteY20" fmla="*/ 174625 h 222250"/>
              <a:gd name="connsiteX21" fmla="*/ 206375 w 238575"/>
              <a:gd name="connsiteY21" fmla="*/ 184150 h 222250"/>
              <a:gd name="connsiteX22" fmla="*/ 165100 w 238575"/>
              <a:gd name="connsiteY22" fmla="*/ 180975 h 222250"/>
              <a:gd name="connsiteX23" fmla="*/ 146050 w 238575"/>
              <a:gd name="connsiteY23" fmla="*/ 212725 h 222250"/>
              <a:gd name="connsiteX24" fmla="*/ 114300 w 238575"/>
              <a:gd name="connsiteY24" fmla="*/ 222250 h 222250"/>
              <a:gd name="connsiteX25" fmla="*/ 76200 w 238575"/>
              <a:gd name="connsiteY25" fmla="*/ 219075 h 222250"/>
              <a:gd name="connsiteX26" fmla="*/ 66675 w 238575"/>
              <a:gd name="connsiteY26" fmla="*/ 212725 h 222250"/>
              <a:gd name="connsiteX27" fmla="*/ 41275 w 238575"/>
              <a:gd name="connsiteY27" fmla="*/ 206375 h 222250"/>
              <a:gd name="connsiteX28" fmla="*/ 31750 w 238575"/>
              <a:gd name="connsiteY28" fmla="*/ 203200 h 222250"/>
              <a:gd name="connsiteX29" fmla="*/ 34925 w 238575"/>
              <a:gd name="connsiteY29" fmla="*/ 193675 h 222250"/>
              <a:gd name="connsiteX30" fmla="*/ 25400 w 238575"/>
              <a:gd name="connsiteY30" fmla="*/ 174625 h 222250"/>
              <a:gd name="connsiteX31" fmla="*/ 15875 w 238575"/>
              <a:gd name="connsiteY31" fmla="*/ 168275 h 222250"/>
              <a:gd name="connsiteX32" fmla="*/ 12700 w 238575"/>
              <a:gd name="connsiteY32" fmla="*/ 158750 h 222250"/>
              <a:gd name="connsiteX33" fmla="*/ 6350 w 238575"/>
              <a:gd name="connsiteY33" fmla="*/ 149225 h 222250"/>
              <a:gd name="connsiteX34" fmla="*/ 0 w 238575"/>
              <a:gd name="connsiteY34" fmla="*/ 130175 h 222250"/>
              <a:gd name="connsiteX35" fmla="*/ 25400 w 238575"/>
              <a:gd name="connsiteY35" fmla="*/ 127000 h 222250"/>
              <a:gd name="connsiteX36" fmla="*/ 25400 w 238575"/>
              <a:gd name="connsiteY36" fmla="*/ 88900 h 22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38575" h="222250">
                <a:moveTo>
                  <a:pt x="25400" y="88900"/>
                </a:moveTo>
                <a:cubicBezTo>
                  <a:pt x="31750" y="68263"/>
                  <a:pt x="33914" y="15855"/>
                  <a:pt x="63500" y="3175"/>
                </a:cubicBezTo>
                <a:cubicBezTo>
                  <a:pt x="67511" y="1456"/>
                  <a:pt x="71967" y="1058"/>
                  <a:pt x="76200" y="0"/>
                </a:cubicBezTo>
                <a:cubicBezTo>
                  <a:pt x="80433" y="1058"/>
                  <a:pt x="85269" y="754"/>
                  <a:pt x="88900" y="3175"/>
                </a:cubicBezTo>
                <a:cubicBezTo>
                  <a:pt x="92075" y="5292"/>
                  <a:pt x="93543" y="9287"/>
                  <a:pt x="95250" y="12700"/>
                </a:cubicBezTo>
                <a:cubicBezTo>
                  <a:pt x="98504" y="19209"/>
                  <a:pt x="100392" y="32062"/>
                  <a:pt x="101600" y="38100"/>
                </a:cubicBezTo>
                <a:cubicBezTo>
                  <a:pt x="122824" y="23951"/>
                  <a:pt x="98197" y="38826"/>
                  <a:pt x="123825" y="28575"/>
                </a:cubicBezTo>
                <a:cubicBezTo>
                  <a:pt x="136085" y="23671"/>
                  <a:pt x="145827" y="15931"/>
                  <a:pt x="158750" y="12700"/>
                </a:cubicBezTo>
                <a:cubicBezTo>
                  <a:pt x="166010" y="10885"/>
                  <a:pt x="173567" y="10583"/>
                  <a:pt x="180975" y="9525"/>
                </a:cubicBezTo>
                <a:cubicBezTo>
                  <a:pt x="187325" y="10583"/>
                  <a:pt x="194142" y="10085"/>
                  <a:pt x="200025" y="12700"/>
                </a:cubicBezTo>
                <a:cubicBezTo>
                  <a:pt x="205815" y="15273"/>
                  <a:pt x="212527" y="26690"/>
                  <a:pt x="215900" y="31750"/>
                </a:cubicBezTo>
                <a:cubicBezTo>
                  <a:pt x="214842" y="39158"/>
                  <a:pt x="214875" y="46807"/>
                  <a:pt x="212725" y="53975"/>
                </a:cubicBezTo>
                <a:cubicBezTo>
                  <a:pt x="211629" y="57630"/>
                  <a:pt x="205450" y="59798"/>
                  <a:pt x="206375" y="63500"/>
                </a:cubicBezTo>
                <a:cubicBezTo>
                  <a:pt x="207187" y="66747"/>
                  <a:pt x="212907" y="65178"/>
                  <a:pt x="215900" y="66675"/>
                </a:cubicBezTo>
                <a:cubicBezTo>
                  <a:pt x="219313" y="68382"/>
                  <a:pt x="222250" y="70908"/>
                  <a:pt x="225425" y="73025"/>
                </a:cubicBezTo>
                <a:cubicBezTo>
                  <a:pt x="229658" y="79375"/>
                  <a:pt x="240959" y="84989"/>
                  <a:pt x="238125" y="92075"/>
                </a:cubicBezTo>
                <a:cubicBezTo>
                  <a:pt x="236008" y="97367"/>
                  <a:pt x="235528" y="103661"/>
                  <a:pt x="231775" y="107950"/>
                </a:cubicBezTo>
                <a:cubicBezTo>
                  <a:pt x="225600" y="115007"/>
                  <a:pt x="214937" y="117796"/>
                  <a:pt x="206375" y="120650"/>
                </a:cubicBezTo>
                <a:cubicBezTo>
                  <a:pt x="215403" y="134193"/>
                  <a:pt x="219567" y="138732"/>
                  <a:pt x="225425" y="152400"/>
                </a:cubicBezTo>
                <a:cubicBezTo>
                  <a:pt x="226743" y="155476"/>
                  <a:pt x="227542" y="158750"/>
                  <a:pt x="228600" y="161925"/>
                </a:cubicBezTo>
                <a:cubicBezTo>
                  <a:pt x="227542" y="166158"/>
                  <a:pt x="227846" y="170994"/>
                  <a:pt x="225425" y="174625"/>
                </a:cubicBezTo>
                <a:cubicBezTo>
                  <a:pt x="221908" y="179901"/>
                  <a:pt x="211808" y="182339"/>
                  <a:pt x="206375" y="184150"/>
                </a:cubicBezTo>
                <a:cubicBezTo>
                  <a:pt x="192617" y="183092"/>
                  <a:pt x="178338" y="177081"/>
                  <a:pt x="165100" y="180975"/>
                </a:cubicBezTo>
                <a:cubicBezTo>
                  <a:pt x="156273" y="183571"/>
                  <a:pt x="151783" y="205845"/>
                  <a:pt x="146050" y="212725"/>
                </a:cubicBezTo>
                <a:cubicBezTo>
                  <a:pt x="138245" y="222091"/>
                  <a:pt x="124718" y="220762"/>
                  <a:pt x="114300" y="222250"/>
                </a:cubicBezTo>
                <a:cubicBezTo>
                  <a:pt x="101600" y="221192"/>
                  <a:pt x="88697" y="221574"/>
                  <a:pt x="76200" y="219075"/>
                </a:cubicBezTo>
                <a:cubicBezTo>
                  <a:pt x="72458" y="218327"/>
                  <a:pt x="70088" y="214432"/>
                  <a:pt x="66675" y="212725"/>
                </a:cubicBezTo>
                <a:cubicBezTo>
                  <a:pt x="59417" y="209096"/>
                  <a:pt x="48521" y="208186"/>
                  <a:pt x="41275" y="206375"/>
                </a:cubicBezTo>
                <a:cubicBezTo>
                  <a:pt x="38028" y="205563"/>
                  <a:pt x="34925" y="204258"/>
                  <a:pt x="31750" y="203200"/>
                </a:cubicBezTo>
                <a:cubicBezTo>
                  <a:pt x="32808" y="200025"/>
                  <a:pt x="34925" y="197022"/>
                  <a:pt x="34925" y="193675"/>
                </a:cubicBezTo>
                <a:cubicBezTo>
                  <a:pt x="34925" y="188510"/>
                  <a:pt x="28611" y="177836"/>
                  <a:pt x="25400" y="174625"/>
                </a:cubicBezTo>
                <a:cubicBezTo>
                  <a:pt x="22702" y="171927"/>
                  <a:pt x="19050" y="170392"/>
                  <a:pt x="15875" y="168275"/>
                </a:cubicBezTo>
                <a:cubicBezTo>
                  <a:pt x="14817" y="165100"/>
                  <a:pt x="14197" y="161743"/>
                  <a:pt x="12700" y="158750"/>
                </a:cubicBezTo>
                <a:cubicBezTo>
                  <a:pt x="10993" y="155337"/>
                  <a:pt x="7900" y="152712"/>
                  <a:pt x="6350" y="149225"/>
                </a:cubicBezTo>
                <a:cubicBezTo>
                  <a:pt x="3632" y="143108"/>
                  <a:pt x="0" y="130175"/>
                  <a:pt x="0" y="130175"/>
                </a:cubicBezTo>
                <a:cubicBezTo>
                  <a:pt x="8467" y="129117"/>
                  <a:pt x="19847" y="133478"/>
                  <a:pt x="25400" y="127000"/>
                </a:cubicBezTo>
                <a:cubicBezTo>
                  <a:pt x="32135" y="119142"/>
                  <a:pt x="19050" y="109537"/>
                  <a:pt x="25400" y="88900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Forme libre 50">
            <a:extLst>
              <a:ext uri="{FF2B5EF4-FFF2-40B4-BE49-F238E27FC236}">
                <a16:creationId xmlns:a16="http://schemas.microsoft.com/office/drawing/2014/main" id="{0CCEC074-DE59-704E-9B0E-5BA079792048}"/>
              </a:ext>
            </a:extLst>
          </p:cNvPr>
          <p:cNvSpPr/>
          <p:nvPr/>
        </p:nvSpPr>
        <p:spPr>
          <a:xfrm>
            <a:off x="7601256" y="3402393"/>
            <a:ext cx="87184" cy="135531"/>
          </a:xfrm>
          <a:custGeom>
            <a:avLst/>
            <a:gdLst>
              <a:gd name="connsiteX0" fmla="*/ 6044 w 87184"/>
              <a:gd name="connsiteY0" fmla="*/ 7557 h 135531"/>
              <a:gd name="connsiteX1" fmla="*/ 12394 w 87184"/>
              <a:gd name="connsiteY1" fmla="*/ 112332 h 135531"/>
              <a:gd name="connsiteX2" fmla="*/ 15569 w 87184"/>
              <a:gd name="connsiteY2" fmla="*/ 134557 h 135531"/>
              <a:gd name="connsiteX3" fmla="*/ 85419 w 87184"/>
              <a:gd name="connsiteY3" fmla="*/ 131382 h 135531"/>
              <a:gd name="connsiteX4" fmla="*/ 79069 w 87184"/>
              <a:gd name="connsiteY4" fmla="*/ 112332 h 135531"/>
              <a:gd name="connsiteX5" fmla="*/ 21919 w 87184"/>
              <a:gd name="connsiteY5" fmla="*/ 10732 h 135531"/>
              <a:gd name="connsiteX6" fmla="*/ 6044 w 87184"/>
              <a:gd name="connsiteY6" fmla="*/ 7557 h 135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184" h="135531">
                <a:moveTo>
                  <a:pt x="6044" y="7557"/>
                </a:moveTo>
                <a:cubicBezTo>
                  <a:pt x="4456" y="24490"/>
                  <a:pt x="9034" y="78729"/>
                  <a:pt x="12394" y="112332"/>
                </a:cubicBezTo>
                <a:cubicBezTo>
                  <a:pt x="13139" y="119778"/>
                  <a:pt x="14511" y="127149"/>
                  <a:pt x="15569" y="134557"/>
                </a:cubicBezTo>
                <a:cubicBezTo>
                  <a:pt x="38852" y="133499"/>
                  <a:pt x="63420" y="139082"/>
                  <a:pt x="85419" y="131382"/>
                </a:cubicBezTo>
                <a:cubicBezTo>
                  <a:pt x="91737" y="129171"/>
                  <a:pt x="79069" y="112332"/>
                  <a:pt x="79069" y="112332"/>
                </a:cubicBezTo>
                <a:cubicBezTo>
                  <a:pt x="75102" y="-10633"/>
                  <a:pt x="108778" y="19418"/>
                  <a:pt x="21919" y="10732"/>
                </a:cubicBezTo>
                <a:cubicBezTo>
                  <a:pt x="-16524" y="6888"/>
                  <a:pt x="7632" y="-9376"/>
                  <a:pt x="6044" y="7557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orme libre 51">
            <a:extLst>
              <a:ext uri="{FF2B5EF4-FFF2-40B4-BE49-F238E27FC236}">
                <a16:creationId xmlns:a16="http://schemas.microsoft.com/office/drawing/2014/main" id="{B1E3AE9F-561B-FB46-9A5A-DF1CB502DFAF}"/>
              </a:ext>
            </a:extLst>
          </p:cNvPr>
          <p:cNvSpPr/>
          <p:nvPr/>
        </p:nvSpPr>
        <p:spPr>
          <a:xfrm>
            <a:off x="7681696" y="3427959"/>
            <a:ext cx="225425" cy="148206"/>
          </a:xfrm>
          <a:custGeom>
            <a:avLst/>
            <a:gdLst>
              <a:gd name="connsiteX0" fmla="*/ 6350 w 225425"/>
              <a:gd name="connsiteY0" fmla="*/ 73025 h 148206"/>
              <a:gd name="connsiteX1" fmla="*/ 63500 w 225425"/>
              <a:gd name="connsiteY1" fmla="*/ 15875 h 148206"/>
              <a:gd name="connsiteX2" fmla="*/ 73025 w 225425"/>
              <a:gd name="connsiteY2" fmla="*/ 22225 h 148206"/>
              <a:gd name="connsiteX3" fmla="*/ 79375 w 225425"/>
              <a:gd name="connsiteY3" fmla="*/ 31750 h 148206"/>
              <a:gd name="connsiteX4" fmla="*/ 82550 w 225425"/>
              <a:gd name="connsiteY4" fmla="*/ 22225 h 148206"/>
              <a:gd name="connsiteX5" fmla="*/ 88900 w 225425"/>
              <a:gd name="connsiteY5" fmla="*/ 12700 h 148206"/>
              <a:gd name="connsiteX6" fmla="*/ 101600 w 225425"/>
              <a:gd name="connsiteY6" fmla="*/ 6350 h 148206"/>
              <a:gd name="connsiteX7" fmla="*/ 120650 w 225425"/>
              <a:gd name="connsiteY7" fmla="*/ 0 h 148206"/>
              <a:gd name="connsiteX8" fmla="*/ 136525 w 225425"/>
              <a:gd name="connsiteY8" fmla="*/ 3175 h 148206"/>
              <a:gd name="connsiteX9" fmla="*/ 142875 w 225425"/>
              <a:gd name="connsiteY9" fmla="*/ 12700 h 148206"/>
              <a:gd name="connsiteX10" fmla="*/ 152400 w 225425"/>
              <a:gd name="connsiteY10" fmla="*/ 22225 h 148206"/>
              <a:gd name="connsiteX11" fmla="*/ 190500 w 225425"/>
              <a:gd name="connsiteY11" fmla="*/ 22225 h 148206"/>
              <a:gd name="connsiteX12" fmla="*/ 200025 w 225425"/>
              <a:gd name="connsiteY12" fmla="*/ 28575 h 148206"/>
              <a:gd name="connsiteX13" fmla="*/ 212725 w 225425"/>
              <a:gd name="connsiteY13" fmla="*/ 53975 h 148206"/>
              <a:gd name="connsiteX14" fmla="*/ 225425 w 225425"/>
              <a:gd name="connsiteY14" fmla="*/ 82550 h 148206"/>
              <a:gd name="connsiteX15" fmla="*/ 180975 w 225425"/>
              <a:gd name="connsiteY15" fmla="*/ 95250 h 148206"/>
              <a:gd name="connsiteX16" fmla="*/ 174625 w 225425"/>
              <a:gd name="connsiteY16" fmla="*/ 114300 h 148206"/>
              <a:gd name="connsiteX17" fmla="*/ 161925 w 225425"/>
              <a:gd name="connsiteY17" fmla="*/ 117475 h 148206"/>
              <a:gd name="connsiteX18" fmla="*/ 104775 w 225425"/>
              <a:gd name="connsiteY18" fmla="*/ 114300 h 148206"/>
              <a:gd name="connsiteX19" fmla="*/ 88900 w 225425"/>
              <a:gd name="connsiteY19" fmla="*/ 117475 h 148206"/>
              <a:gd name="connsiteX20" fmla="*/ 76200 w 225425"/>
              <a:gd name="connsiteY20" fmla="*/ 146050 h 148206"/>
              <a:gd name="connsiteX21" fmla="*/ 3175 w 225425"/>
              <a:gd name="connsiteY21" fmla="*/ 133350 h 148206"/>
              <a:gd name="connsiteX22" fmla="*/ 0 w 225425"/>
              <a:gd name="connsiteY22" fmla="*/ 123825 h 148206"/>
              <a:gd name="connsiteX23" fmla="*/ 6350 w 225425"/>
              <a:gd name="connsiteY23" fmla="*/ 73025 h 148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25425" h="148206">
                <a:moveTo>
                  <a:pt x="6350" y="73025"/>
                </a:moveTo>
                <a:cubicBezTo>
                  <a:pt x="39651" y="17523"/>
                  <a:pt x="23267" y="-2006"/>
                  <a:pt x="63500" y="15875"/>
                </a:cubicBezTo>
                <a:cubicBezTo>
                  <a:pt x="66987" y="17425"/>
                  <a:pt x="69850" y="20108"/>
                  <a:pt x="73025" y="22225"/>
                </a:cubicBezTo>
                <a:cubicBezTo>
                  <a:pt x="75142" y="25400"/>
                  <a:pt x="75559" y="31750"/>
                  <a:pt x="79375" y="31750"/>
                </a:cubicBezTo>
                <a:cubicBezTo>
                  <a:pt x="82722" y="31750"/>
                  <a:pt x="81053" y="25218"/>
                  <a:pt x="82550" y="22225"/>
                </a:cubicBezTo>
                <a:cubicBezTo>
                  <a:pt x="84257" y="18812"/>
                  <a:pt x="85969" y="15143"/>
                  <a:pt x="88900" y="12700"/>
                </a:cubicBezTo>
                <a:cubicBezTo>
                  <a:pt x="92536" y="9670"/>
                  <a:pt x="97206" y="8108"/>
                  <a:pt x="101600" y="6350"/>
                </a:cubicBezTo>
                <a:cubicBezTo>
                  <a:pt x="107815" y="3864"/>
                  <a:pt x="120650" y="0"/>
                  <a:pt x="120650" y="0"/>
                </a:cubicBezTo>
                <a:cubicBezTo>
                  <a:pt x="125942" y="1058"/>
                  <a:pt x="131840" y="498"/>
                  <a:pt x="136525" y="3175"/>
                </a:cubicBezTo>
                <a:cubicBezTo>
                  <a:pt x="139838" y="5068"/>
                  <a:pt x="140432" y="9769"/>
                  <a:pt x="142875" y="12700"/>
                </a:cubicBezTo>
                <a:cubicBezTo>
                  <a:pt x="145750" y="16149"/>
                  <a:pt x="149225" y="19050"/>
                  <a:pt x="152400" y="22225"/>
                </a:cubicBezTo>
                <a:cubicBezTo>
                  <a:pt x="168364" y="16904"/>
                  <a:pt x="166194" y="16149"/>
                  <a:pt x="190500" y="22225"/>
                </a:cubicBezTo>
                <a:cubicBezTo>
                  <a:pt x="194202" y="23150"/>
                  <a:pt x="196850" y="26458"/>
                  <a:pt x="200025" y="28575"/>
                </a:cubicBezTo>
                <a:cubicBezTo>
                  <a:pt x="204258" y="37042"/>
                  <a:pt x="209732" y="44995"/>
                  <a:pt x="212725" y="53975"/>
                </a:cubicBezTo>
                <a:cubicBezTo>
                  <a:pt x="220282" y="76645"/>
                  <a:pt x="215362" y="67456"/>
                  <a:pt x="225425" y="82550"/>
                </a:cubicBezTo>
                <a:cubicBezTo>
                  <a:pt x="217940" y="119976"/>
                  <a:pt x="231732" y="78331"/>
                  <a:pt x="180975" y="95250"/>
                </a:cubicBezTo>
                <a:cubicBezTo>
                  <a:pt x="174625" y="97367"/>
                  <a:pt x="181119" y="112677"/>
                  <a:pt x="174625" y="114300"/>
                </a:cubicBezTo>
                <a:lnTo>
                  <a:pt x="161925" y="117475"/>
                </a:lnTo>
                <a:cubicBezTo>
                  <a:pt x="142875" y="116417"/>
                  <a:pt x="123854" y="114300"/>
                  <a:pt x="104775" y="114300"/>
                </a:cubicBezTo>
                <a:cubicBezTo>
                  <a:pt x="99379" y="114300"/>
                  <a:pt x="92138" y="113158"/>
                  <a:pt x="88900" y="117475"/>
                </a:cubicBezTo>
                <a:cubicBezTo>
                  <a:pt x="53611" y="164527"/>
                  <a:pt x="108052" y="124816"/>
                  <a:pt x="76200" y="146050"/>
                </a:cubicBezTo>
                <a:cubicBezTo>
                  <a:pt x="48108" y="144645"/>
                  <a:pt x="19234" y="157438"/>
                  <a:pt x="3175" y="133350"/>
                </a:cubicBezTo>
                <a:cubicBezTo>
                  <a:pt x="1319" y="130565"/>
                  <a:pt x="1058" y="127000"/>
                  <a:pt x="0" y="123825"/>
                </a:cubicBezTo>
                <a:lnTo>
                  <a:pt x="6350" y="7302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Forme libre 52">
            <a:extLst>
              <a:ext uri="{FF2B5EF4-FFF2-40B4-BE49-F238E27FC236}">
                <a16:creationId xmlns:a16="http://schemas.microsoft.com/office/drawing/2014/main" id="{9CEF65A2-CA84-8949-BFA5-C876DF0418E1}"/>
              </a:ext>
            </a:extLst>
          </p:cNvPr>
          <p:cNvSpPr/>
          <p:nvPr/>
        </p:nvSpPr>
        <p:spPr>
          <a:xfrm>
            <a:off x="8356600" y="3436102"/>
            <a:ext cx="377825" cy="170698"/>
          </a:xfrm>
          <a:custGeom>
            <a:avLst/>
            <a:gdLst>
              <a:gd name="connsiteX0" fmla="*/ 212725 w 377825"/>
              <a:gd name="connsiteY0" fmla="*/ 34173 h 170698"/>
              <a:gd name="connsiteX1" fmla="*/ 82550 w 377825"/>
              <a:gd name="connsiteY1" fmla="*/ 5598 h 170698"/>
              <a:gd name="connsiteX2" fmla="*/ 73025 w 377825"/>
              <a:gd name="connsiteY2" fmla="*/ 11948 h 170698"/>
              <a:gd name="connsiteX3" fmla="*/ 69850 w 377825"/>
              <a:gd name="connsiteY3" fmla="*/ 24648 h 170698"/>
              <a:gd name="connsiteX4" fmla="*/ 60325 w 377825"/>
              <a:gd name="connsiteY4" fmla="*/ 21473 h 170698"/>
              <a:gd name="connsiteX5" fmla="*/ 44450 w 377825"/>
              <a:gd name="connsiteY5" fmla="*/ 24648 h 170698"/>
              <a:gd name="connsiteX6" fmla="*/ 19050 w 377825"/>
              <a:gd name="connsiteY6" fmla="*/ 43698 h 170698"/>
              <a:gd name="connsiteX7" fmla="*/ 0 w 377825"/>
              <a:gd name="connsiteY7" fmla="*/ 59573 h 170698"/>
              <a:gd name="connsiteX8" fmla="*/ 3175 w 377825"/>
              <a:gd name="connsiteY8" fmla="*/ 69098 h 170698"/>
              <a:gd name="connsiteX9" fmla="*/ 12700 w 377825"/>
              <a:gd name="connsiteY9" fmla="*/ 72273 h 170698"/>
              <a:gd name="connsiteX10" fmla="*/ 73025 w 377825"/>
              <a:gd name="connsiteY10" fmla="*/ 78623 h 170698"/>
              <a:gd name="connsiteX11" fmla="*/ 63500 w 377825"/>
              <a:gd name="connsiteY11" fmla="*/ 88148 h 170698"/>
              <a:gd name="connsiteX12" fmla="*/ 53975 w 377825"/>
              <a:gd name="connsiteY12" fmla="*/ 94498 h 170698"/>
              <a:gd name="connsiteX13" fmla="*/ 47625 w 377825"/>
              <a:gd name="connsiteY13" fmla="*/ 104023 h 170698"/>
              <a:gd name="connsiteX14" fmla="*/ 31750 w 377825"/>
              <a:gd name="connsiteY14" fmla="*/ 129423 h 170698"/>
              <a:gd name="connsiteX15" fmla="*/ 28575 w 377825"/>
              <a:gd name="connsiteY15" fmla="*/ 142123 h 170698"/>
              <a:gd name="connsiteX16" fmla="*/ 34925 w 377825"/>
              <a:gd name="connsiteY16" fmla="*/ 154823 h 170698"/>
              <a:gd name="connsiteX17" fmla="*/ 60325 w 377825"/>
              <a:gd name="connsiteY17" fmla="*/ 164348 h 170698"/>
              <a:gd name="connsiteX18" fmla="*/ 95250 w 377825"/>
              <a:gd name="connsiteY18" fmla="*/ 170698 h 170698"/>
              <a:gd name="connsiteX19" fmla="*/ 117475 w 377825"/>
              <a:gd name="connsiteY19" fmla="*/ 167523 h 170698"/>
              <a:gd name="connsiteX20" fmla="*/ 127000 w 377825"/>
              <a:gd name="connsiteY20" fmla="*/ 161173 h 170698"/>
              <a:gd name="connsiteX21" fmla="*/ 136525 w 377825"/>
              <a:gd name="connsiteY21" fmla="*/ 167523 h 170698"/>
              <a:gd name="connsiteX22" fmla="*/ 146050 w 377825"/>
              <a:gd name="connsiteY22" fmla="*/ 170698 h 170698"/>
              <a:gd name="connsiteX23" fmla="*/ 168275 w 377825"/>
              <a:gd name="connsiteY23" fmla="*/ 167523 h 170698"/>
              <a:gd name="connsiteX24" fmla="*/ 180975 w 377825"/>
              <a:gd name="connsiteY24" fmla="*/ 148473 h 170698"/>
              <a:gd name="connsiteX25" fmla="*/ 187325 w 377825"/>
              <a:gd name="connsiteY25" fmla="*/ 138948 h 170698"/>
              <a:gd name="connsiteX26" fmla="*/ 196850 w 377825"/>
              <a:gd name="connsiteY26" fmla="*/ 135773 h 170698"/>
              <a:gd name="connsiteX27" fmla="*/ 206375 w 377825"/>
              <a:gd name="connsiteY27" fmla="*/ 145298 h 170698"/>
              <a:gd name="connsiteX28" fmla="*/ 238125 w 377825"/>
              <a:gd name="connsiteY28" fmla="*/ 154823 h 170698"/>
              <a:gd name="connsiteX29" fmla="*/ 282575 w 377825"/>
              <a:gd name="connsiteY29" fmla="*/ 151648 h 170698"/>
              <a:gd name="connsiteX30" fmla="*/ 292100 w 377825"/>
              <a:gd name="connsiteY30" fmla="*/ 142123 h 170698"/>
              <a:gd name="connsiteX31" fmla="*/ 301625 w 377825"/>
              <a:gd name="connsiteY31" fmla="*/ 135773 h 170698"/>
              <a:gd name="connsiteX32" fmla="*/ 304800 w 377825"/>
              <a:gd name="connsiteY32" fmla="*/ 126248 h 170698"/>
              <a:gd name="connsiteX33" fmla="*/ 342900 w 377825"/>
              <a:gd name="connsiteY33" fmla="*/ 110373 h 170698"/>
              <a:gd name="connsiteX34" fmla="*/ 365125 w 377825"/>
              <a:gd name="connsiteY34" fmla="*/ 100848 h 170698"/>
              <a:gd name="connsiteX35" fmla="*/ 377825 w 377825"/>
              <a:gd name="connsiteY35" fmla="*/ 69098 h 170698"/>
              <a:gd name="connsiteX36" fmla="*/ 374650 w 377825"/>
              <a:gd name="connsiteY36" fmla="*/ 50048 h 170698"/>
              <a:gd name="connsiteX37" fmla="*/ 365125 w 377825"/>
              <a:gd name="connsiteY37" fmla="*/ 43698 h 170698"/>
              <a:gd name="connsiteX38" fmla="*/ 342900 w 377825"/>
              <a:gd name="connsiteY38" fmla="*/ 24648 h 170698"/>
              <a:gd name="connsiteX39" fmla="*/ 333375 w 377825"/>
              <a:gd name="connsiteY39" fmla="*/ 21473 h 170698"/>
              <a:gd name="connsiteX40" fmla="*/ 276225 w 377825"/>
              <a:gd name="connsiteY40" fmla="*/ 24648 h 170698"/>
              <a:gd name="connsiteX41" fmla="*/ 266700 w 377825"/>
              <a:gd name="connsiteY41" fmla="*/ 30998 h 170698"/>
              <a:gd name="connsiteX42" fmla="*/ 228600 w 377825"/>
              <a:gd name="connsiteY42" fmla="*/ 24648 h 170698"/>
              <a:gd name="connsiteX43" fmla="*/ 203200 w 377825"/>
              <a:gd name="connsiteY43" fmla="*/ 27823 h 170698"/>
              <a:gd name="connsiteX44" fmla="*/ 187325 w 377825"/>
              <a:gd name="connsiteY44" fmla="*/ 30998 h 170698"/>
              <a:gd name="connsiteX45" fmla="*/ 212725 w 377825"/>
              <a:gd name="connsiteY45" fmla="*/ 34173 h 170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77825" h="170698">
                <a:moveTo>
                  <a:pt x="212725" y="34173"/>
                </a:moveTo>
                <a:cubicBezTo>
                  <a:pt x="195263" y="29940"/>
                  <a:pt x="130251" y="-15603"/>
                  <a:pt x="82550" y="5598"/>
                </a:cubicBezTo>
                <a:cubicBezTo>
                  <a:pt x="79063" y="7148"/>
                  <a:pt x="76200" y="9831"/>
                  <a:pt x="73025" y="11948"/>
                </a:cubicBezTo>
                <a:cubicBezTo>
                  <a:pt x="71967" y="16181"/>
                  <a:pt x="73341" y="22030"/>
                  <a:pt x="69850" y="24648"/>
                </a:cubicBezTo>
                <a:cubicBezTo>
                  <a:pt x="67173" y="26656"/>
                  <a:pt x="63672" y="21473"/>
                  <a:pt x="60325" y="21473"/>
                </a:cubicBezTo>
                <a:cubicBezTo>
                  <a:pt x="54929" y="21473"/>
                  <a:pt x="49742" y="23590"/>
                  <a:pt x="44450" y="24648"/>
                </a:cubicBezTo>
                <a:cubicBezTo>
                  <a:pt x="22916" y="39004"/>
                  <a:pt x="49218" y="21072"/>
                  <a:pt x="19050" y="43698"/>
                </a:cubicBezTo>
                <a:cubicBezTo>
                  <a:pt x="1369" y="56959"/>
                  <a:pt x="17425" y="42148"/>
                  <a:pt x="0" y="59573"/>
                </a:cubicBezTo>
                <a:cubicBezTo>
                  <a:pt x="1058" y="62748"/>
                  <a:pt x="808" y="66731"/>
                  <a:pt x="3175" y="69098"/>
                </a:cubicBezTo>
                <a:cubicBezTo>
                  <a:pt x="5542" y="71465"/>
                  <a:pt x="9407" y="71674"/>
                  <a:pt x="12700" y="72273"/>
                </a:cubicBezTo>
                <a:cubicBezTo>
                  <a:pt x="26575" y="74796"/>
                  <a:pt x="61283" y="77556"/>
                  <a:pt x="73025" y="78623"/>
                </a:cubicBezTo>
                <a:cubicBezTo>
                  <a:pt x="69850" y="81798"/>
                  <a:pt x="66949" y="85273"/>
                  <a:pt x="63500" y="88148"/>
                </a:cubicBezTo>
                <a:cubicBezTo>
                  <a:pt x="60569" y="90591"/>
                  <a:pt x="56673" y="91800"/>
                  <a:pt x="53975" y="94498"/>
                </a:cubicBezTo>
                <a:cubicBezTo>
                  <a:pt x="51277" y="97196"/>
                  <a:pt x="49843" y="100918"/>
                  <a:pt x="47625" y="104023"/>
                </a:cubicBezTo>
                <a:cubicBezTo>
                  <a:pt x="39739" y="115064"/>
                  <a:pt x="36461" y="116860"/>
                  <a:pt x="31750" y="129423"/>
                </a:cubicBezTo>
                <a:cubicBezTo>
                  <a:pt x="30218" y="133509"/>
                  <a:pt x="29633" y="137890"/>
                  <a:pt x="28575" y="142123"/>
                </a:cubicBezTo>
                <a:cubicBezTo>
                  <a:pt x="30692" y="146356"/>
                  <a:pt x="31895" y="151187"/>
                  <a:pt x="34925" y="154823"/>
                </a:cubicBezTo>
                <a:cubicBezTo>
                  <a:pt x="41351" y="162534"/>
                  <a:pt x="51441" y="162733"/>
                  <a:pt x="60325" y="164348"/>
                </a:cubicBezTo>
                <a:cubicBezTo>
                  <a:pt x="105009" y="172472"/>
                  <a:pt x="56036" y="162855"/>
                  <a:pt x="95250" y="170698"/>
                </a:cubicBezTo>
                <a:cubicBezTo>
                  <a:pt x="102658" y="169640"/>
                  <a:pt x="110307" y="169673"/>
                  <a:pt x="117475" y="167523"/>
                </a:cubicBezTo>
                <a:cubicBezTo>
                  <a:pt x="121130" y="166427"/>
                  <a:pt x="123184" y="161173"/>
                  <a:pt x="127000" y="161173"/>
                </a:cubicBezTo>
                <a:cubicBezTo>
                  <a:pt x="130816" y="161173"/>
                  <a:pt x="133112" y="165816"/>
                  <a:pt x="136525" y="167523"/>
                </a:cubicBezTo>
                <a:cubicBezTo>
                  <a:pt x="139518" y="169020"/>
                  <a:pt x="142875" y="169640"/>
                  <a:pt x="146050" y="170698"/>
                </a:cubicBezTo>
                <a:cubicBezTo>
                  <a:pt x="153458" y="169640"/>
                  <a:pt x="161961" y="171541"/>
                  <a:pt x="168275" y="167523"/>
                </a:cubicBezTo>
                <a:cubicBezTo>
                  <a:pt x="174714" y="163426"/>
                  <a:pt x="176742" y="154823"/>
                  <a:pt x="180975" y="148473"/>
                </a:cubicBezTo>
                <a:cubicBezTo>
                  <a:pt x="183092" y="145298"/>
                  <a:pt x="183705" y="140155"/>
                  <a:pt x="187325" y="138948"/>
                </a:cubicBezTo>
                <a:lnTo>
                  <a:pt x="196850" y="135773"/>
                </a:lnTo>
                <a:cubicBezTo>
                  <a:pt x="200025" y="138948"/>
                  <a:pt x="202450" y="143117"/>
                  <a:pt x="206375" y="145298"/>
                </a:cubicBezTo>
                <a:cubicBezTo>
                  <a:pt x="212699" y="148812"/>
                  <a:pt x="229926" y="152773"/>
                  <a:pt x="238125" y="154823"/>
                </a:cubicBezTo>
                <a:cubicBezTo>
                  <a:pt x="252942" y="153765"/>
                  <a:pt x="268115" y="155050"/>
                  <a:pt x="282575" y="151648"/>
                </a:cubicBezTo>
                <a:cubicBezTo>
                  <a:pt x="286946" y="150620"/>
                  <a:pt x="288651" y="144998"/>
                  <a:pt x="292100" y="142123"/>
                </a:cubicBezTo>
                <a:cubicBezTo>
                  <a:pt x="295031" y="139680"/>
                  <a:pt x="298450" y="137890"/>
                  <a:pt x="301625" y="135773"/>
                </a:cubicBezTo>
                <a:cubicBezTo>
                  <a:pt x="302683" y="132598"/>
                  <a:pt x="303881" y="129466"/>
                  <a:pt x="304800" y="126248"/>
                </a:cubicBezTo>
                <a:cubicBezTo>
                  <a:pt x="311692" y="102127"/>
                  <a:pt x="301268" y="114158"/>
                  <a:pt x="342900" y="110373"/>
                </a:cubicBezTo>
                <a:cubicBezTo>
                  <a:pt x="346765" y="109407"/>
                  <a:pt x="362932" y="106878"/>
                  <a:pt x="365125" y="100848"/>
                </a:cubicBezTo>
                <a:cubicBezTo>
                  <a:pt x="377837" y="65891"/>
                  <a:pt x="356007" y="76371"/>
                  <a:pt x="377825" y="69098"/>
                </a:cubicBezTo>
                <a:cubicBezTo>
                  <a:pt x="376767" y="62748"/>
                  <a:pt x="377529" y="55806"/>
                  <a:pt x="374650" y="50048"/>
                </a:cubicBezTo>
                <a:cubicBezTo>
                  <a:pt x="372943" y="46635"/>
                  <a:pt x="368056" y="46141"/>
                  <a:pt x="365125" y="43698"/>
                </a:cubicBezTo>
                <a:cubicBezTo>
                  <a:pt x="352841" y="33462"/>
                  <a:pt x="358033" y="33296"/>
                  <a:pt x="342900" y="24648"/>
                </a:cubicBezTo>
                <a:cubicBezTo>
                  <a:pt x="339994" y="22988"/>
                  <a:pt x="336550" y="22531"/>
                  <a:pt x="333375" y="21473"/>
                </a:cubicBezTo>
                <a:cubicBezTo>
                  <a:pt x="314325" y="22531"/>
                  <a:pt x="295113" y="21950"/>
                  <a:pt x="276225" y="24648"/>
                </a:cubicBezTo>
                <a:cubicBezTo>
                  <a:pt x="272447" y="25188"/>
                  <a:pt x="270497" y="30618"/>
                  <a:pt x="266700" y="30998"/>
                </a:cubicBezTo>
                <a:cubicBezTo>
                  <a:pt x="261449" y="31523"/>
                  <a:pt x="235721" y="26072"/>
                  <a:pt x="228600" y="24648"/>
                </a:cubicBezTo>
                <a:cubicBezTo>
                  <a:pt x="220133" y="25706"/>
                  <a:pt x="211633" y="26526"/>
                  <a:pt x="203200" y="27823"/>
                </a:cubicBezTo>
                <a:cubicBezTo>
                  <a:pt x="197866" y="28644"/>
                  <a:pt x="192721" y="30998"/>
                  <a:pt x="187325" y="30998"/>
                </a:cubicBezTo>
                <a:cubicBezTo>
                  <a:pt x="185828" y="30998"/>
                  <a:pt x="230187" y="38406"/>
                  <a:pt x="212725" y="34173"/>
                </a:cubicBezTo>
                <a:close/>
              </a:path>
            </a:pathLst>
          </a:cu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Forme libre 53">
            <a:extLst>
              <a:ext uri="{FF2B5EF4-FFF2-40B4-BE49-F238E27FC236}">
                <a16:creationId xmlns:a16="http://schemas.microsoft.com/office/drawing/2014/main" id="{EBA3436B-57EE-7549-B51F-47BCB7AB91F1}"/>
              </a:ext>
            </a:extLst>
          </p:cNvPr>
          <p:cNvSpPr/>
          <p:nvPr/>
        </p:nvSpPr>
        <p:spPr>
          <a:xfrm>
            <a:off x="7654925" y="3781425"/>
            <a:ext cx="1944342" cy="1095375"/>
          </a:xfrm>
          <a:custGeom>
            <a:avLst/>
            <a:gdLst>
              <a:gd name="connsiteX0" fmla="*/ 0 w 1944342"/>
              <a:gd name="connsiteY0" fmla="*/ 1050925 h 1095375"/>
              <a:gd name="connsiteX1" fmla="*/ 85725 w 1944342"/>
              <a:gd name="connsiteY1" fmla="*/ 860425 h 1095375"/>
              <a:gd name="connsiteX2" fmla="*/ 225425 w 1944342"/>
              <a:gd name="connsiteY2" fmla="*/ 752475 h 1095375"/>
              <a:gd name="connsiteX3" fmla="*/ 508000 w 1944342"/>
              <a:gd name="connsiteY3" fmla="*/ 695325 h 1095375"/>
              <a:gd name="connsiteX4" fmla="*/ 654050 w 1944342"/>
              <a:gd name="connsiteY4" fmla="*/ 612775 h 1095375"/>
              <a:gd name="connsiteX5" fmla="*/ 758825 w 1944342"/>
              <a:gd name="connsiteY5" fmla="*/ 428625 h 1095375"/>
              <a:gd name="connsiteX6" fmla="*/ 996950 w 1944342"/>
              <a:gd name="connsiteY6" fmla="*/ 260350 h 1095375"/>
              <a:gd name="connsiteX7" fmla="*/ 1431925 w 1944342"/>
              <a:gd name="connsiteY7" fmla="*/ 88900 h 1095375"/>
              <a:gd name="connsiteX8" fmla="*/ 1876425 w 1944342"/>
              <a:gd name="connsiteY8" fmla="*/ 9525 h 1095375"/>
              <a:gd name="connsiteX9" fmla="*/ 1930400 w 1944342"/>
              <a:gd name="connsiteY9" fmla="*/ 0 h 1095375"/>
              <a:gd name="connsiteX10" fmla="*/ 1930400 w 1944342"/>
              <a:gd name="connsiteY10" fmla="*/ 15875 h 1095375"/>
              <a:gd name="connsiteX11" fmla="*/ 1943100 w 1944342"/>
              <a:gd name="connsiteY11" fmla="*/ 53975 h 1095375"/>
              <a:gd name="connsiteX12" fmla="*/ 1895475 w 1944342"/>
              <a:gd name="connsiteY12" fmla="*/ 60325 h 1095375"/>
              <a:gd name="connsiteX13" fmla="*/ 1641475 w 1944342"/>
              <a:gd name="connsiteY13" fmla="*/ 111125 h 1095375"/>
              <a:gd name="connsiteX14" fmla="*/ 1406525 w 1944342"/>
              <a:gd name="connsiteY14" fmla="*/ 165100 h 1095375"/>
              <a:gd name="connsiteX15" fmla="*/ 1143000 w 1944342"/>
              <a:gd name="connsiteY15" fmla="*/ 260350 h 1095375"/>
              <a:gd name="connsiteX16" fmla="*/ 936625 w 1944342"/>
              <a:gd name="connsiteY16" fmla="*/ 381000 h 1095375"/>
              <a:gd name="connsiteX17" fmla="*/ 755650 w 1944342"/>
              <a:gd name="connsiteY17" fmla="*/ 530225 h 1095375"/>
              <a:gd name="connsiteX18" fmla="*/ 730250 w 1944342"/>
              <a:gd name="connsiteY18" fmla="*/ 660400 h 1095375"/>
              <a:gd name="connsiteX19" fmla="*/ 673100 w 1944342"/>
              <a:gd name="connsiteY19" fmla="*/ 720725 h 1095375"/>
              <a:gd name="connsiteX20" fmla="*/ 527050 w 1944342"/>
              <a:gd name="connsiteY20" fmla="*/ 768350 h 1095375"/>
              <a:gd name="connsiteX21" fmla="*/ 355600 w 1944342"/>
              <a:gd name="connsiteY21" fmla="*/ 796925 h 1095375"/>
              <a:gd name="connsiteX22" fmla="*/ 244475 w 1944342"/>
              <a:gd name="connsiteY22" fmla="*/ 825500 h 1095375"/>
              <a:gd name="connsiteX23" fmla="*/ 171450 w 1944342"/>
              <a:gd name="connsiteY23" fmla="*/ 885825 h 1095375"/>
              <a:gd name="connsiteX24" fmla="*/ 139700 w 1944342"/>
              <a:gd name="connsiteY24" fmla="*/ 990600 h 1095375"/>
              <a:gd name="connsiteX25" fmla="*/ 136525 w 1944342"/>
              <a:gd name="connsiteY25" fmla="*/ 1095375 h 109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944342" h="1095375">
                <a:moveTo>
                  <a:pt x="0" y="1050925"/>
                </a:moveTo>
                <a:cubicBezTo>
                  <a:pt x="24077" y="980546"/>
                  <a:pt x="48154" y="910167"/>
                  <a:pt x="85725" y="860425"/>
                </a:cubicBezTo>
                <a:cubicBezTo>
                  <a:pt x="123296" y="810683"/>
                  <a:pt x="155046" y="779992"/>
                  <a:pt x="225425" y="752475"/>
                </a:cubicBezTo>
                <a:cubicBezTo>
                  <a:pt x="295804" y="724958"/>
                  <a:pt x="436562" y="718608"/>
                  <a:pt x="508000" y="695325"/>
                </a:cubicBezTo>
                <a:cubicBezTo>
                  <a:pt x="579438" y="672042"/>
                  <a:pt x="612246" y="657225"/>
                  <a:pt x="654050" y="612775"/>
                </a:cubicBezTo>
                <a:cubicBezTo>
                  <a:pt x="695854" y="568325"/>
                  <a:pt x="701675" y="487362"/>
                  <a:pt x="758825" y="428625"/>
                </a:cubicBezTo>
                <a:cubicBezTo>
                  <a:pt x="815975" y="369888"/>
                  <a:pt x="884767" y="316971"/>
                  <a:pt x="996950" y="260350"/>
                </a:cubicBezTo>
                <a:cubicBezTo>
                  <a:pt x="1109133" y="203729"/>
                  <a:pt x="1285346" y="130704"/>
                  <a:pt x="1431925" y="88900"/>
                </a:cubicBezTo>
                <a:cubicBezTo>
                  <a:pt x="1578504" y="47096"/>
                  <a:pt x="1876425" y="9525"/>
                  <a:pt x="1876425" y="9525"/>
                </a:cubicBezTo>
                <a:lnTo>
                  <a:pt x="1930400" y="0"/>
                </a:lnTo>
                <a:cubicBezTo>
                  <a:pt x="1939396" y="1058"/>
                  <a:pt x="1928283" y="6879"/>
                  <a:pt x="1930400" y="15875"/>
                </a:cubicBezTo>
                <a:cubicBezTo>
                  <a:pt x="1932517" y="24871"/>
                  <a:pt x="1948921" y="46567"/>
                  <a:pt x="1943100" y="53975"/>
                </a:cubicBezTo>
                <a:cubicBezTo>
                  <a:pt x="1937279" y="61383"/>
                  <a:pt x="1945746" y="50800"/>
                  <a:pt x="1895475" y="60325"/>
                </a:cubicBezTo>
                <a:cubicBezTo>
                  <a:pt x="1845204" y="69850"/>
                  <a:pt x="1722967" y="93662"/>
                  <a:pt x="1641475" y="111125"/>
                </a:cubicBezTo>
                <a:cubicBezTo>
                  <a:pt x="1559983" y="128587"/>
                  <a:pt x="1489604" y="140229"/>
                  <a:pt x="1406525" y="165100"/>
                </a:cubicBezTo>
                <a:cubicBezTo>
                  <a:pt x="1323446" y="189971"/>
                  <a:pt x="1221317" y="224367"/>
                  <a:pt x="1143000" y="260350"/>
                </a:cubicBezTo>
                <a:cubicBezTo>
                  <a:pt x="1064683" y="296333"/>
                  <a:pt x="1001183" y="336021"/>
                  <a:pt x="936625" y="381000"/>
                </a:cubicBezTo>
                <a:cubicBezTo>
                  <a:pt x="872067" y="425979"/>
                  <a:pt x="790046" y="483658"/>
                  <a:pt x="755650" y="530225"/>
                </a:cubicBezTo>
                <a:cubicBezTo>
                  <a:pt x="721254" y="576792"/>
                  <a:pt x="744008" y="628650"/>
                  <a:pt x="730250" y="660400"/>
                </a:cubicBezTo>
                <a:cubicBezTo>
                  <a:pt x="716492" y="692150"/>
                  <a:pt x="706967" y="702733"/>
                  <a:pt x="673100" y="720725"/>
                </a:cubicBezTo>
                <a:cubicBezTo>
                  <a:pt x="639233" y="738717"/>
                  <a:pt x="579967" y="755650"/>
                  <a:pt x="527050" y="768350"/>
                </a:cubicBezTo>
                <a:cubicBezTo>
                  <a:pt x="474133" y="781050"/>
                  <a:pt x="402696" y="787400"/>
                  <a:pt x="355600" y="796925"/>
                </a:cubicBezTo>
                <a:cubicBezTo>
                  <a:pt x="308504" y="806450"/>
                  <a:pt x="275167" y="810683"/>
                  <a:pt x="244475" y="825500"/>
                </a:cubicBezTo>
                <a:cubicBezTo>
                  <a:pt x="213783" y="840317"/>
                  <a:pt x="188913" y="858308"/>
                  <a:pt x="171450" y="885825"/>
                </a:cubicBezTo>
                <a:cubicBezTo>
                  <a:pt x="153988" y="913342"/>
                  <a:pt x="145521" y="955675"/>
                  <a:pt x="139700" y="990600"/>
                </a:cubicBezTo>
                <a:cubicBezTo>
                  <a:pt x="133879" y="1025525"/>
                  <a:pt x="135202" y="1060450"/>
                  <a:pt x="136525" y="1095375"/>
                </a:cubicBezTo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Forme libre 55">
            <a:extLst>
              <a:ext uri="{FF2B5EF4-FFF2-40B4-BE49-F238E27FC236}">
                <a16:creationId xmlns:a16="http://schemas.microsoft.com/office/drawing/2014/main" id="{628C6931-6077-994C-8FD8-52221E903F00}"/>
              </a:ext>
            </a:extLst>
          </p:cNvPr>
          <p:cNvSpPr/>
          <p:nvPr/>
        </p:nvSpPr>
        <p:spPr>
          <a:xfrm>
            <a:off x="7594600" y="3700650"/>
            <a:ext cx="1989597" cy="1138050"/>
          </a:xfrm>
          <a:custGeom>
            <a:avLst/>
            <a:gdLst>
              <a:gd name="connsiteX0" fmla="*/ 0 w 1989597"/>
              <a:gd name="connsiteY0" fmla="*/ 1036450 h 1138050"/>
              <a:gd name="connsiteX1" fmla="*/ 142875 w 1989597"/>
              <a:gd name="connsiteY1" fmla="*/ 836425 h 1138050"/>
              <a:gd name="connsiteX2" fmla="*/ 215900 w 1989597"/>
              <a:gd name="connsiteY2" fmla="*/ 776100 h 1138050"/>
              <a:gd name="connsiteX3" fmla="*/ 400050 w 1989597"/>
              <a:gd name="connsiteY3" fmla="*/ 741175 h 1138050"/>
              <a:gd name="connsiteX4" fmla="*/ 549275 w 1989597"/>
              <a:gd name="connsiteY4" fmla="*/ 706250 h 1138050"/>
              <a:gd name="connsiteX5" fmla="*/ 679450 w 1989597"/>
              <a:gd name="connsiteY5" fmla="*/ 588775 h 1138050"/>
              <a:gd name="connsiteX6" fmla="*/ 733425 w 1989597"/>
              <a:gd name="connsiteY6" fmla="*/ 484000 h 1138050"/>
              <a:gd name="connsiteX7" fmla="*/ 815975 w 1989597"/>
              <a:gd name="connsiteY7" fmla="*/ 395100 h 1138050"/>
              <a:gd name="connsiteX8" fmla="*/ 958850 w 1989597"/>
              <a:gd name="connsiteY8" fmla="*/ 299850 h 1138050"/>
              <a:gd name="connsiteX9" fmla="*/ 1254125 w 1989597"/>
              <a:gd name="connsiteY9" fmla="*/ 166500 h 1138050"/>
              <a:gd name="connsiteX10" fmla="*/ 1549400 w 1989597"/>
              <a:gd name="connsiteY10" fmla="*/ 64900 h 1138050"/>
              <a:gd name="connsiteX11" fmla="*/ 1905000 w 1989597"/>
              <a:gd name="connsiteY11" fmla="*/ 7750 h 1138050"/>
              <a:gd name="connsiteX12" fmla="*/ 1981200 w 1989597"/>
              <a:gd name="connsiteY12" fmla="*/ 7750 h 1138050"/>
              <a:gd name="connsiteX13" fmla="*/ 1978025 w 1989597"/>
              <a:gd name="connsiteY13" fmla="*/ 74425 h 1138050"/>
              <a:gd name="connsiteX14" fmla="*/ 1895475 w 1989597"/>
              <a:gd name="connsiteY14" fmla="*/ 96650 h 1138050"/>
              <a:gd name="connsiteX15" fmla="*/ 1666875 w 1989597"/>
              <a:gd name="connsiteY15" fmla="*/ 131575 h 1138050"/>
              <a:gd name="connsiteX16" fmla="*/ 1422400 w 1989597"/>
              <a:gd name="connsiteY16" fmla="*/ 191900 h 1138050"/>
              <a:gd name="connsiteX17" fmla="*/ 1206500 w 1989597"/>
              <a:gd name="connsiteY17" fmla="*/ 268100 h 1138050"/>
              <a:gd name="connsiteX18" fmla="*/ 987425 w 1989597"/>
              <a:gd name="connsiteY18" fmla="*/ 379225 h 1138050"/>
              <a:gd name="connsiteX19" fmla="*/ 819150 w 1989597"/>
              <a:gd name="connsiteY19" fmla="*/ 499875 h 1138050"/>
              <a:gd name="connsiteX20" fmla="*/ 742950 w 1989597"/>
              <a:gd name="connsiteY20" fmla="*/ 639575 h 1138050"/>
              <a:gd name="connsiteX21" fmla="*/ 695325 w 1989597"/>
              <a:gd name="connsiteY21" fmla="*/ 718950 h 1138050"/>
              <a:gd name="connsiteX22" fmla="*/ 568325 w 1989597"/>
              <a:gd name="connsiteY22" fmla="*/ 776100 h 1138050"/>
              <a:gd name="connsiteX23" fmla="*/ 415925 w 1989597"/>
              <a:gd name="connsiteY23" fmla="*/ 804675 h 1138050"/>
              <a:gd name="connsiteX24" fmla="*/ 263525 w 1989597"/>
              <a:gd name="connsiteY24" fmla="*/ 849125 h 1138050"/>
              <a:gd name="connsiteX25" fmla="*/ 174625 w 1989597"/>
              <a:gd name="connsiteY25" fmla="*/ 906275 h 1138050"/>
              <a:gd name="connsiteX26" fmla="*/ 117475 w 1989597"/>
              <a:gd name="connsiteY26" fmla="*/ 1004700 h 1138050"/>
              <a:gd name="connsiteX27" fmla="*/ 85725 w 1989597"/>
              <a:gd name="connsiteY27" fmla="*/ 1138050 h 113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989597" h="1138050">
                <a:moveTo>
                  <a:pt x="0" y="1036450"/>
                </a:moveTo>
                <a:cubicBezTo>
                  <a:pt x="53446" y="958133"/>
                  <a:pt x="106892" y="879817"/>
                  <a:pt x="142875" y="836425"/>
                </a:cubicBezTo>
                <a:cubicBezTo>
                  <a:pt x="178858" y="793033"/>
                  <a:pt x="173038" y="791975"/>
                  <a:pt x="215900" y="776100"/>
                </a:cubicBezTo>
                <a:cubicBezTo>
                  <a:pt x="258762" y="760225"/>
                  <a:pt x="344488" y="752817"/>
                  <a:pt x="400050" y="741175"/>
                </a:cubicBezTo>
                <a:cubicBezTo>
                  <a:pt x="455612" y="729533"/>
                  <a:pt x="502708" y="731650"/>
                  <a:pt x="549275" y="706250"/>
                </a:cubicBezTo>
                <a:cubicBezTo>
                  <a:pt x="595842" y="680850"/>
                  <a:pt x="648758" y="625817"/>
                  <a:pt x="679450" y="588775"/>
                </a:cubicBezTo>
                <a:cubicBezTo>
                  <a:pt x="710142" y="551733"/>
                  <a:pt x="710671" y="516279"/>
                  <a:pt x="733425" y="484000"/>
                </a:cubicBezTo>
                <a:cubicBezTo>
                  <a:pt x="756179" y="451721"/>
                  <a:pt x="778404" y="425792"/>
                  <a:pt x="815975" y="395100"/>
                </a:cubicBezTo>
                <a:cubicBezTo>
                  <a:pt x="853546" y="364408"/>
                  <a:pt x="885825" y="337950"/>
                  <a:pt x="958850" y="299850"/>
                </a:cubicBezTo>
                <a:cubicBezTo>
                  <a:pt x="1031875" y="261750"/>
                  <a:pt x="1155700" y="205658"/>
                  <a:pt x="1254125" y="166500"/>
                </a:cubicBezTo>
                <a:cubicBezTo>
                  <a:pt x="1352550" y="127342"/>
                  <a:pt x="1440921" y="91358"/>
                  <a:pt x="1549400" y="64900"/>
                </a:cubicBezTo>
                <a:cubicBezTo>
                  <a:pt x="1657879" y="38442"/>
                  <a:pt x="1833033" y="17275"/>
                  <a:pt x="1905000" y="7750"/>
                </a:cubicBezTo>
                <a:cubicBezTo>
                  <a:pt x="1976967" y="-1775"/>
                  <a:pt x="1969029" y="-3363"/>
                  <a:pt x="1981200" y="7750"/>
                </a:cubicBezTo>
                <a:cubicBezTo>
                  <a:pt x="1993371" y="18863"/>
                  <a:pt x="1992312" y="59608"/>
                  <a:pt x="1978025" y="74425"/>
                </a:cubicBezTo>
                <a:cubicBezTo>
                  <a:pt x="1963738" y="89242"/>
                  <a:pt x="1947333" y="87125"/>
                  <a:pt x="1895475" y="96650"/>
                </a:cubicBezTo>
                <a:cubicBezTo>
                  <a:pt x="1843617" y="106175"/>
                  <a:pt x="1745721" y="115700"/>
                  <a:pt x="1666875" y="131575"/>
                </a:cubicBezTo>
                <a:cubicBezTo>
                  <a:pt x="1588029" y="147450"/>
                  <a:pt x="1499129" y="169146"/>
                  <a:pt x="1422400" y="191900"/>
                </a:cubicBezTo>
                <a:cubicBezTo>
                  <a:pt x="1345671" y="214654"/>
                  <a:pt x="1278996" y="236879"/>
                  <a:pt x="1206500" y="268100"/>
                </a:cubicBezTo>
                <a:cubicBezTo>
                  <a:pt x="1134004" y="299321"/>
                  <a:pt x="1051983" y="340596"/>
                  <a:pt x="987425" y="379225"/>
                </a:cubicBezTo>
                <a:cubicBezTo>
                  <a:pt x="922867" y="417854"/>
                  <a:pt x="859896" y="456483"/>
                  <a:pt x="819150" y="499875"/>
                </a:cubicBezTo>
                <a:cubicBezTo>
                  <a:pt x="778404" y="543267"/>
                  <a:pt x="763588" y="603062"/>
                  <a:pt x="742950" y="639575"/>
                </a:cubicBezTo>
                <a:cubicBezTo>
                  <a:pt x="722313" y="676087"/>
                  <a:pt x="724429" y="696196"/>
                  <a:pt x="695325" y="718950"/>
                </a:cubicBezTo>
                <a:cubicBezTo>
                  <a:pt x="666221" y="741704"/>
                  <a:pt x="614892" y="761812"/>
                  <a:pt x="568325" y="776100"/>
                </a:cubicBezTo>
                <a:cubicBezTo>
                  <a:pt x="521758" y="790387"/>
                  <a:pt x="466725" y="792504"/>
                  <a:pt x="415925" y="804675"/>
                </a:cubicBezTo>
                <a:cubicBezTo>
                  <a:pt x="365125" y="816846"/>
                  <a:pt x="303742" y="832192"/>
                  <a:pt x="263525" y="849125"/>
                </a:cubicBezTo>
                <a:cubicBezTo>
                  <a:pt x="223308" y="866058"/>
                  <a:pt x="198967" y="880346"/>
                  <a:pt x="174625" y="906275"/>
                </a:cubicBezTo>
                <a:cubicBezTo>
                  <a:pt x="150283" y="932204"/>
                  <a:pt x="132292" y="966071"/>
                  <a:pt x="117475" y="1004700"/>
                </a:cubicBezTo>
                <a:cubicBezTo>
                  <a:pt x="102658" y="1043329"/>
                  <a:pt x="94191" y="1090689"/>
                  <a:pt x="85725" y="1138050"/>
                </a:cubicBezTo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Forme libre 57">
            <a:extLst>
              <a:ext uri="{FF2B5EF4-FFF2-40B4-BE49-F238E27FC236}">
                <a16:creationId xmlns:a16="http://schemas.microsoft.com/office/drawing/2014/main" id="{2B952A24-4E1C-6447-AED5-B02422E1DBB4}"/>
              </a:ext>
            </a:extLst>
          </p:cNvPr>
          <p:cNvSpPr/>
          <p:nvPr/>
        </p:nvSpPr>
        <p:spPr>
          <a:xfrm>
            <a:off x="7638384" y="3996236"/>
            <a:ext cx="372141" cy="404717"/>
          </a:xfrm>
          <a:custGeom>
            <a:avLst/>
            <a:gdLst>
              <a:gd name="connsiteX0" fmla="*/ 114966 w 372141"/>
              <a:gd name="connsiteY0" fmla="*/ 10614 h 404717"/>
              <a:gd name="connsiteX1" fmla="*/ 108616 w 372141"/>
              <a:gd name="connsiteY1" fmla="*/ 48714 h 404717"/>
              <a:gd name="connsiteX2" fmla="*/ 99091 w 372141"/>
              <a:gd name="connsiteY2" fmla="*/ 70939 h 404717"/>
              <a:gd name="connsiteX3" fmla="*/ 95916 w 372141"/>
              <a:gd name="connsiteY3" fmla="*/ 80464 h 404717"/>
              <a:gd name="connsiteX4" fmla="*/ 89566 w 372141"/>
              <a:gd name="connsiteY4" fmla="*/ 93164 h 404717"/>
              <a:gd name="connsiteX5" fmla="*/ 86391 w 372141"/>
              <a:gd name="connsiteY5" fmla="*/ 102689 h 404717"/>
              <a:gd name="connsiteX6" fmla="*/ 80041 w 372141"/>
              <a:gd name="connsiteY6" fmla="*/ 112214 h 404717"/>
              <a:gd name="connsiteX7" fmla="*/ 73691 w 372141"/>
              <a:gd name="connsiteY7" fmla="*/ 131264 h 404717"/>
              <a:gd name="connsiteX8" fmla="*/ 67341 w 372141"/>
              <a:gd name="connsiteY8" fmla="*/ 140789 h 404717"/>
              <a:gd name="connsiteX9" fmla="*/ 83216 w 372141"/>
              <a:gd name="connsiteY9" fmla="*/ 124914 h 404717"/>
              <a:gd name="connsiteX10" fmla="*/ 92741 w 372141"/>
              <a:gd name="connsiteY10" fmla="*/ 128089 h 404717"/>
              <a:gd name="connsiteX11" fmla="*/ 89566 w 372141"/>
              <a:gd name="connsiteY11" fmla="*/ 137614 h 404717"/>
              <a:gd name="connsiteX12" fmla="*/ 83216 w 372141"/>
              <a:gd name="connsiteY12" fmla="*/ 147139 h 404717"/>
              <a:gd name="connsiteX13" fmla="*/ 73691 w 372141"/>
              <a:gd name="connsiteY13" fmla="*/ 166189 h 404717"/>
              <a:gd name="connsiteX14" fmla="*/ 70516 w 372141"/>
              <a:gd name="connsiteY14" fmla="*/ 178889 h 404717"/>
              <a:gd name="connsiteX15" fmla="*/ 51466 w 372141"/>
              <a:gd name="connsiteY15" fmla="*/ 223339 h 404717"/>
              <a:gd name="connsiteX16" fmla="*/ 45116 w 372141"/>
              <a:gd name="connsiteY16" fmla="*/ 232864 h 404717"/>
              <a:gd name="connsiteX17" fmla="*/ 54641 w 372141"/>
              <a:gd name="connsiteY17" fmla="*/ 229689 h 404717"/>
              <a:gd name="connsiteX18" fmla="*/ 60991 w 372141"/>
              <a:gd name="connsiteY18" fmla="*/ 220164 h 404717"/>
              <a:gd name="connsiteX19" fmla="*/ 57816 w 372141"/>
              <a:gd name="connsiteY19" fmla="*/ 232864 h 404717"/>
              <a:gd name="connsiteX20" fmla="*/ 48291 w 372141"/>
              <a:gd name="connsiteY20" fmla="*/ 255089 h 404717"/>
              <a:gd name="connsiteX21" fmla="*/ 38766 w 372141"/>
              <a:gd name="connsiteY21" fmla="*/ 277314 h 404717"/>
              <a:gd name="connsiteX22" fmla="*/ 26066 w 372141"/>
              <a:gd name="connsiteY22" fmla="*/ 321764 h 404717"/>
              <a:gd name="connsiteX23" fmla="*/ 22891 w 372141"/>
              <a:gd name="connsiteY23" fmla="*/ 334464 h 404717"/>
              <a:gd name="connsiteX24" fmla="*/ 16541 w 372141"/>
              <a:gd name="connsiteY24" fmla="*/ 350339 h 404717"/>
              <a:gd name="connsiteX25" fmla="*/ 10191 w 372141"/>
              <a:gd name="connsiteY25" fmla="*/ 372564 h 404717"/>
              <a:gd name="connsiteX26" fmla="*/ 7016 w 372141"/>
              <a:gd name="connsiteY26" fmla="*/ 382089 h 404717"/>
              <a:gd name="connsiteX27" fmla="*/ 3841 w 372141"/>
              <a:gd name="connsiteY27" fmla="*/ 394789 h 404717"/>
              <a:gd name="connsiteX28" fmla="*/ 666 w 372141"/>
              <a:gd name="connsiteY28" fmla="*/ 404314 h 404717"/>
              <a:gd name="connsiteX29" fmla="*/ 16541 w 372141"/>
              <a:gd name="connsiteY29" fmla="*/ 375739 h 404717"/>
              <a:gd name="connsiteX30" fmla="*/ 35591 w 372141"/>
              <a:gd name="connsiteY30" fmla="*/ 359864 h 404717"/>
              <a:gd name="connsiteX31" fmla="*/ 45116 w 372141"/>
              <a:gd name="connsiteY31" fmla="*/ 363039 h 404717"/>
              <a:gd name="connsiteX32" fmla="*/ 57816 w 372141"/>
              <a:gd name="connsiteY32" fmla="*/ 391614 h 404717"/>
              <a:gd name="connsiteX33" fmla="*/ 60991 w 372141"/>
              <a:gd name="connsiteY33" fmla="*/ 401139 h 404717"/>
              <a:gd name="connsiteX34" fmla="*/ 134016 w 372141"/>
              <a:gd name="connsiteY34" fmla="*/ 391614 h 404717"/>
              <a:gd name="connsiteX35" fmla="*/ 156241 w 372141"/>
              <a:gd name="connsiteY35" fmla="*/ 388439 h 404717"/>
              <a:gd name="connsiteX36" fmla="*/ 165766 w 372141"/>
              <a:gd name="connsiteY36" fmla="*/ 378914 h 404717"/>
              <a:gd name="connsiteX37" fmla="*/ 184816 w 372141"/>
              <a:gd name="connsiteY37" fmla="*/ 369389 h 404717"/>
              <a:gd name="connsiteX38" fmla="*/ 318166 w 372141"/>
              <a:gd name="connsiteY38" fmla="*/ 366214 h 404717"/>
              <a:gd name="connsiteX39" fmla="*/ 343566 w 372141"/>
              <a:gd name="connsiteY39" fmla="*/ 356689 h 404717"/>
              <a:gd name="connsiteX40" fmla="*/ 362616 w 372141"/>
              <a:gd name="connsiteY40" fmla="*/ 350339 h 404717"/>
              <a:gd name="connsiteX41" fmla="*/ 372141 w 372141"/>
              <a:gd name="connsiteY41" fmla="*/ 347164 h 404717"/>
              <a:gd name="connsiteX42" fmla="*/ 334041 w 372141"/>
              <a:gd name="connsiteY42" fmla="*/ 340814 h 404717"/>
              <a:gd name="connsiteX43" fmla="*/ 308641 w 372141"/>
              <a:gd name="connsiteY43" fmla="*/ 334464 h 404717"/>
              <a:gd name="connsiteX44" fmla="*/ 276891 w 372141"/>
              <a:gd name="connsiteY44" fmla="*/ 321764 h 404717"/>
              <a:gd name="connsiteX45" fmla="*/ 257841 w 372141"/>
              <a:gd name="connsiteY45" fmla="*/ 309064 h 404717"/>
              <a:gd name="connsiteX46" fmla="*/ 248316 w 372141"/>
              <a:gd name="connsiteY46" fmla="*/ 302714 h 404717"/>
              <a:gd name="connsiteX47" fmla="*/ 226091 w 372141"/>
              <a:gd name="connsiteY47" fmla="*/ 296364 h 404717"/>
              <a:gd name="connsiteX48" fmla="*/ 245141 w 372141"/>
              <a:gd name="connsiteY48" fmla="*/ 290014 h 404717"/>
              <a:gd name="connsiteX49" fmla="*/ 254666 w 372141"/>
              <a:gd name="connsiteY49" fmla="*/ 286839 h 404717"/>
              <a:gd name="connsiteX50" fmla="*/ 264191 w 372141"/>
              <a:gd name="connsiteY50" fmla="*/ 280489 h 404717"/>
              <a:gd name="connsiteX51" fmla="*/ 270541 w 372141"/>
              <a:gd name="connsiteY51" fmla="*/ 270964 h 404717"/>
              <a:gd name="connsiteX52" fmla="*/ 267366 w 372141"/>
              <a:gd name="connsiteY52" fmla="*/ 261439 h 404717"/>
              <a:gd name="connsiteX53" fmla="*/ 248316 w 372141"/>
              <a:gd name="connsiteY53" fmla="*/ 248739 h 404717"/>
              <a:gd name="connsiteX54" fmla="*/ 229266 w 372141"/>
              <a:gd name="connsiteY54" fmla="*/ 232864 h 404717"/>
              <a:gd name="connsiteX55" fmla="*/ 238791 w 372141"/>
              <a:gd name="connsiteY55" fmla="*/ 226514 h 404717"/>
              <a:gd name="connsiteX56" fmla="*/ 257841 w 372141"/>
              <a:gd name="connsiteY56" fmla="*/ 220164 h 404717"/>
              <a:gd name="connsiteX57" fmla="*/ 264191 w 372141"/>
              <a:gd name="connsiteY57" fmla="*/ 210639 h 404717"/>
              <a:gd name="connsiteX58" fmla="*/ 261016 w 372141"/>
              <a:gd name="connsiteY58" fmla="*/ 172539 h 404717"/>
              <a:gd name="connsiteX59" fmla="*/ 216566 w 372141"/>
              <a:gd name="connsiteY59" fmla="*/ 147139 h 404717"/>
              <a:gd name="connsiteX60" fmla="*/ 207041 w 372141"/>
              <a:gd name="connsiteY60" fmla="*/ 137614 h 404717"/>
              <a:gd name="connsiteX61" fmla="*/ 229266 w 372141"/>
              <a:gd name="connsiteY61" fmla="*/ 124914 h 404717"/>
              <a:gd name="connsiteX62" fmla="*/ 213391 w 372141"/>
              <a:gd name="connsiteY62" fmla="*/ 109039 h 404717"/>
              <a:gd name="connsiteX63" fmla="*/ 191166 w 372141"/>
              <a:gd name="connsiteY63" fmla="*/ 89989 h 404717"/>
              <a:gd name="connsiteX64" fmla="*/ 175291 w 372141"/>
              <a:gd name="connsiteY64" fmla="*/ 74114 h 404717"/>
              <a:gd name="connsiteX65" fmla="*/ 159416 w 372141"/>
              <a:gd name="connsiteY65" fmla="*/ 58239 h 404717"/>
              <a:gd name="connsiteX66" fmla="*/ 153066 w 372141"/>
              <a:gd name="connsiteY66" fmla="*/ 48714 h 404717"/>
              <a:gd name="connsiteX67" fmla="*/ 134016 w 372141"/>
              <a:gd name="connsiteY67" fmla="*/ 29664 h 404717"/>
              <a:gd name="connsiteX68" fmla="*/ 124491 w 372141"/>
              <a:gd name="connsiteY68" fmla="*/ 10614 h 404717"/>
              <a:gd name="connsiteX69" fmla="*/ 121316 w 372141"/>
              <a:gd name="connsiteY69" fmla="*/ 1089 h 404717"/>
              <a:gd name="connsiteX70" fmla="*/ 114966 w 372141"/>
              <a:gd name="connsiteY70" fmla="*/ 10614 h 404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2141" h="404717">
                <a:moveTo>
                  <a:pt x="114966" y="10614"/>
                </a:moveTo>
                <a:cubicBezTo>
                  <a:pt x="112849" y="18551"/>
                  <a:pt x="113278" y="32398"/>
                  <a:pt x="108616" y="48714"/>
                </a:cubicBezTo>
                <a:cubicBezTo>
                  <a:pt x="104361" y="63606"/>
                  <a:pt x="106348" y="54006"/>
                  <a:pt x="99091" y="70939"/>
                </a:cubicBezTo>
                <a:cubicBezTo>
                  <a:pt x="97773" y="74015"/>
                  <a:pt x="97234" y="77388"/>
                  <a:pt x="95916" y="80464"/>
                </a:cubicBezTo>
                <a:cubicBezTo>
                  <a:pt x="94052" y="84814"/>
                  <a:pt x="91430" y="88814"/>
                  <a:pt x="89566" y="93164"/>
                </a:cubicBezTo>
                <a:cubicBezTo>
                  <a:pt x="88248" y="96240"/>
                  <a:pt x="87888" y="99696"/>
                  <a:pt x="86391" y="102689"/>
                </a:cubicBezTo>
                <a:cubicBezTo>
                  <a:pt x="84684" y="106102"/>
                  <a:pt x="81591" y="108727"/>
                  <a:pt x="80041" y="112214"/>
                </a:cubicBezTo>
                <a:cubicBezTo>
                  <a:pt x="77323" y="118331"/>
                  <a:pt x="77404" y="125695"/>
                  <a:pt x="73691" y="131264"/>
                </a:cubicBezTo>
                <a:lnTo>
                  <a:pt x="67341" y="140789"/>
                </a:lnTo>
                <a:cubicBezTo>
                  <a:pt x="75808" y="128089"/>
                  <a:pt x="70516" y="133381"/>
                  <a:pt x="83216" y="124914"/>
                </a:cubicBezTo>
                <a:cubicBezTo>
                  <a:pt x="86391" y="125972"/>
                  <a:pt x="91244" y="125096"/>
                  <a:pt x="92741" y="128089"/>
                </a:cubicBezTo>
                <a:cubicBezTo>
                  <a:pt x="94238" y="131082"/>
                  <a:pt x="91063" y="134621"/>
                  <a:pt x="89566" y="137614"/>
                </a:cubicBezTo>
                <a:cubicBezTo>
                  <a:pt x="87859" y="141027"/>
                  <a:pt x="84923" y="143726"/>
                  <a:pt x="83216" y="147139"/>
                </a:cubicBezTo>
                <a:cubicBezTo>
                  <a:pt x="70071" y="173429"/>
                  <a:pt x="91889" y="138892"/>
                  <a:pt x="73691" y="166189"/>
                </a:cubicBezTo>
                <a:cubicBezTo>
                  <a:pt x="72633" y="170422"/>
                  <a:pt x="71770" y="174709"/>
                  <a:pt x="70516" y="178889"/>
                </a:cubicBezTo>
                <a:cubicBezTo>
                  <a:pt x="65898" y="194283"/>
                  <a:pt x="60477" y="209823"/>
                  <a:pt x="51466" y="223339"/>
                </a:cubicBezTo>
                <a:cubicBezTo>
                  <a:pt x="49349" y="226514"/>
                  <a:pt x="43409" y="229451"/>
                  <a:pt x="45116" y="232864"/>
                </a:cubicBezTo>
                <a:cubicBezTo>
                  <a:pt x="46613" y="235857"/>
                  <a:pt x="51466" y="230747"/>
                  <a:pt x="54641" y="229689"/>
                </a:cubicBezTo>
                <a:cubicBezTo>
                  <a:pt x="56758" y="226514"/>
                  <a:pt x="58293" y="217466"/>
                  <a:pt x="60991" y="220164"/>
                </a:cubicBezTo>
                <a:cubicBezTo>
                  <a:pt x="64077" y="223250"/>
                  <a:pt x="59348" y="228778"/>
                  <a:pt x="57816" y="232864"/>
                </a:cubicBezTo>
                <a:cubicBezTo>
                  <a:pt x="47656" y="259957"/>
                  <a:pt x="54598" y="233013"/>
                  <a:pt x="48291" y="255089"/>
                </a:cubicBezTo>
                <a:cubicBezTo>
                  <a:pt x="36533" y="296243"/>
                  <a:pt x="54233" y="242513"/>
                  <a:pt x="38766" y="277314"/>
                </a:cubicBezTo>
                <a:cubicBezTo>
                  <a:pt x="33560" y="289027"/>
                  <a:pt x="28949" y="310232"/>
                  <a:pt x="26066" y="321764"/>
                </a:cubicBezTo>
                <a:cubicBezTo>
                  <a:pt x="25008" y="325997"/>
                  <a:pt x="24512" y="330412"/>
                  <a:pt x="22891" y="334464"/>
                </a:cubicBezTo>
                <a:cubicBezTo>
                  <a:pt x="20774" y="339756"/>
                  <a:pt x="18343" y="344932"/>
                  <a:pt x="16541" y="350339"/>
                </a:cubicBezTo>
                <a:cubicBezTo>
                  <a:pt x="14105" y="357648"/>
                  <a:pt x="12405" y="365184"/>
                  <a:pt x="10191" y="372564"/>
                </a:cubicBezTo>
                <a:cubicBezTo>
                  <a:pt x="9229" y="375770"/>
                  <a:pt x="7935" y="378871"/>
                  <a:pt x="7016" y="382089"/>
                </a:cubicBezTo>
                <a:cubicBezTo>
                  <a:pt x="5817" y="386285"/>
                  <a:pt x="5040" y="390593"/>
                  <a:pt x="3841" y="394789"/>
                </a:cubicBezTo>
                <a:cubicBezTo>
                  <a:pt x="2922" y="398007"/>
                  <a:pt x="-1701" y="406681"/>
                  <a:pt x="666" y="404314"/>
                </a:cubicBezTo>
                <a:cubicBezTo>
                  <a:pt x="38896" y="366084"/>
                  <a:pt x="571" y="399694"/>
                  <a:pt x="16541" y="375739"/>
                </a:cubicBezTo>
                <a:cubicBezTo>
                  <a:pt x="21430" y="368405"/>
                  <a:pt x="28563" y="364550"/>
                  <a:pt x="35591" y="359864"/>
                </a:cubicBezTo>
                <a:cubicBezTo>
                  <a:pt x="38766" y="360922"/>
                  <a:pt x="42503" y="360948"/>
                  <a:pt x="45116" y="363039"/>
                </a:cubicBezTo>
                <a:cubicBezTo>
                  <a:pt x="51977" y="368528"/>
                  <a:pt x="55876" y="385793"/>
                  <a:pt x="57816" y="391614"/>
                </a:cubicBezTo>
                <a:lnTo>
                  <a:pt x="60991" y="401139"/>
                </a:lnTo>
                <a:cubicBezTo>
                  <a:pt x="88642" y="382705"/>
                  <a:pt x="63970" y="396803"/>
                  <a:pt x="134016" y="391614"/>
                </a:cubicBezTo>
                <a:cubicBezTo>
                  <a:pt x="141479" y="391061"/>
                  <a:pt x="148833" y="389497"/>
                  <a:pt x="156241" y="388439"/>
                </a:cubicBezTo>
                <a:cubicBezTo>
                  <a:pt x="159416" y="385264"/>
                  <a:pt x="162317" y="381789"/>
                  <a:pt x="165766" y="378914"/>
                </a:cubicBezTo>
                <a:cubicBezTo>
                  <a:pt x="169987" y="375397"/>
                  <a:pt x="178766" y="369658"/>
                  <a:pt x="184816" y="369389"/>
                </a:cubicBezTo>
                <a:cubicBezTo>
                  <a:pt x="229235" y="367415"/>
                  <a:pt x="273716" y="367272"/>
                  <a:pt x="318166" y="366214"/>
                </a:cubicBezTo>
                <a:cubicBezTo>
                  <a:pt x="345662" y="359340"/>
                  <a:pt x="315894" y="367758"/>
                  <a:pt x="343566" y="356689"/>
                </a:cubicBezTo>
                <a:cubicBezTo>
                  <a:pt x="349781" y="354203"/>
                  <a:pt x="356266" y="352456"/>
                  <a:pt x="362616" y="350339"/>
                </a:cubicBezTo>
                <a:lnTo>
                  <a:pt x="372141" y="347164"/>
                </a:lnTo>
                <a:cubicBezTo>
                  <a:pt x="320248" y="341398"/>
                  <a:pt x="359639" y="347795"/>
                  <a:pt x="334041" y="340814"/>
                </a:cubicBezTo>
                <a:cubicBezTo>
                  <a:pt x="325621" y="338518"/>
                  <a:pt x="316744" y="337705"/>
                  <a:pt x="308641" y="334464"/>
                </a:cubicBezTo>
                <a:cubicBezTo>
                  <a:pt x="298058" y="330231"/>
                  <a:pt x="286375" y="328087"/>
                  <a:pt x="276891" y="321764"/>
                </a:cubicBezTo>
                <a:lnTo>
                  <a:pt x="257841" y="309064"/>
                </a:lnTo>
                <a:cubicBezTo>
                  <a:pt x="254666" y="306947"/>
                  <a:pt x="252018" y="303639"/>
                  <a:pt x="248316" y="302714"/>
                </a:cubicBezTo>
                <a:cubicBezTo>
                  <a:pt x="232369" y="298727"/>
                  <a:pt x="239756" y="300919"/>
                  <a:pt x="226091" y="296364"/>
                </a:cubicBezTo>
                <a:lnTo>
                  <a:pt x="245141" y="290014"/>
                </a:lnTo>
                <a:cubicBezTo>
                  <a:pt x="248316" y="288956"/>
                  <a:pt x="251881" y="288695"/>
                  <a:pt x="254666" y="286839"/>
                </a:cubicBezTo>
                <a:lnTo>
                  <a:pt x="264191" y="280489"/>
                </a:lnTo>
                <a:cubicBezTo>
                  <a:pt x="266308" y="277314"/>
                  <a:pt x="269914" y="274728"/>
                  <a:pt x="270541" y="270964"/>
                </a:cubicBezTo>
                <a:cubicBezTo>
                  <a:pt x="271091" y="267663"/>
                  <a:pt x="269733" y="263806"/>
                  <a:pt x="267366" y="261439"/>
                </a:cubicBezTo>
                <a:cubicBezTo>
                  <a:pt x="261970" y="256043"/>
                  <a:pt x="254666" y="252972"/>
                  <a:pt x="248316" y="248739"/>
                </a:cubicBezTo>
                <a:cubicBezTo>
                  <a:pt x="235055" y="239898"/>
                  <a:pt x="241489" y="245087"/>
                  <a:pt x="229266" y="232864"/>
                </a:cubicBezTo>
                <a:cubicBezTo>
                  <a:pt x="232441" y="230747"/>
                  <a:pt x="235304" y="228064"/>
                  <a:pt x="238791" y="226514"/>
                </a:cubicBezTo>
                <a:cubicBezTo>
                  <a:pt x="244908" y="223796"/>
                  <a:pt x="257841" y="220164"/>
                  <a:pt x="257841" y="220164"/>
                </a:cubicBezTo>
                <a:cubicBezTo>
                  <a:pt x="259958" y="216989"/>
                  <a:pt x="262484" y="214052"/>
                  <a:pt x="264191" y="210639"/>
                </a:cubicBezTo>
                <a:cubicBezTo>
                  <a:pt x="269951" y="199119"/>
                  <a:pt x="269552" y="183209"/>
                  <a:pt x="261016" y="172539"/>
                </a:cubicBezTo>
                <a:cubicBezTo>
                  <a:pt x="243893" y="151136"/>
                  <a:pt x="233139" y="158977"/>
                  <a:pt x="216566" y="147139"/>
                </a:cubicBezTo>
                <a:cubicBezTo>
                  <a:pt x="212912" y="144529"/>
                  <a:pt x="210216" y="140789"/>
                  <a:pt x="207041" y="137614"/>
                </a:cubicBezTo>
                <a:cubicBezTo>
                  <a:pt x="217093" y="107457"/>
                  <a:pt x="197602" y="156578"/>
                  <a:pt x="229266" y="124914"/>
                </a:cubicBezTo>
                <a:lnTo>
                  <a:pt x="213391" y="109039"/>
                </a:lnTo>
                <a:cubicBezTo>
                  <a:pt x="204735" y="102856"/>
                  <a:pt x="197953" y="98134"/>
                  <a:pt x="191166" y="89989"/>
                </a:cubicBezTo>
                <a:cubicBezTo>
                  <a:pt x="177937" y="74114"/>
                  <a:pt x="192753" y="85756"/>
                  <a:pt x="175291" y="74114"/>
                </a:cubicBezTo>
                <a:cubicBezTo>
                  <a:pt x="158358" y="48714"/>
                  <a:pt x="180583" y="79406"/>
                  <a:pt x="159416" y="58239"/>
                </a:cubicBezTo>
                <a:cubicBezTo>
                  <a:pt x="156718" y="55541"/>
                  <a:pt x="155601" y="51566"/>
                  <a:pt x="153066" y="48714"/>
                </a:cubicBezTo>
                <a:cubicBezTo>
                  <a:pt x="147100" y="42002"/>
                  <a:pt x="134016" y="29664"/>
                  <a:pt x="134016" y="29664"/>
                </a:cubicBezTo>
                <a:cubicBezTo>
                  <a:pt x="126036" y="5723"/>
                  <a:pt x="136801" y="35233"/>
                  <a:pt x="124491" y="10614"/>
                </a:cubicBezTo>
                <a:cubicBezTo>
                  <a:pt x="122994" y="7621"/>
                  <a:pt x="122813" y="4082"/>
                  <a:pt x="121316" y="1089"/>
                </a:cubicBezTo>
                <a:cubicBezTo>
                  <a:pt x="119609" y="-2324"/>
                  <a:pt x="117083" y="2677"/>
                  <a:pt x="114966" y="10614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Forme libre 61">
            <a:extLst>
              <a:ext uri="{FF2B5EF4-FFF2-40B4-BE49-F238E27FC236}">
                <a16:creationId xmlns:a16="http://schemas.microsoft.com/office/drawing/2014/main" id="{1ABCDB41-BDD5-F549-97E5-331320A7C32D}"/>
              </a:ext>
            </a:extLst>
          </p:cNvPr>
          <p:cNvSpPr/>
          <p:nvPr/>
        </p:nvSpPr>
        <p:spPr>
          <a:xfrm>
            <a:off x="7908925" y="4098925"/>
            <a:ext cx="165100" cy="171450"/>
          </a:xfrm>
          <a:custGeom>
            <a:avLst/>
            <a:gdLst>
              <a:gd name="connsiteX0" fmla="*/ 0 w 165100"/>
              <a:gd name="connsiteY0" fmla="*/ 149225 h 171450"/>
              <a:gd name="connsiteX1" fmla="*/ 22225 w 165100"/>
              <a:gd name="connsiteY1" fmla="*/ 165100 h 171450"/>
              <a:gd name="connsiteX2" fmla="*/ 41275 w 165100"/>
              <a:gd name="connsiteY2" fmla="*/ 171450 h 171450"/>
              <a:gd name="connsiteX3" fmla="*/ 92075 w 165100"/>
              <a:gd name="connsiteY3" fmla="*/ 165100 h 171450"/>
              <a:gd name="connsiteX4" fmla="*/ 111125 w 165100"/>
              <a:gd name="connsiteY4" fmla="*/ 158750 h 171450"/>
              <a:gd name="connsiteX5" fmla="*/ 130175 w 165100"/>
              <a:gd name="connsiteY5" fmla="*/ 146050 h 171450"/>
              <a:gd name="connsiteX6" fmla="*/ 133350 w 165100"/>
              <a:gd name="connsiteY6" fmla="*/ 136525 h 171450"/>
              <a:gd name="connsiteX7" fmla="*/ 152400 w 165100"/>
              <a:gd name="connsiteY7" fmla="*/ 107950 h 171450"/>
              <a:gd name="connsiteX8" fmla="*/ 158750 w 165100"/>
              <a:gd name="connsiteY8" fmla="*/ 98425 h 171450"/>
              <a:gd name="connsiteX9" fmla="*/ 165100 w 165100"/>
              <a:gd name="connsiteY9" fmla="*/ 79375 h 171450"/>
              <a:gd name="connsiteX10" fmla="*/ 161925 w 165100"/>
              <a:gd name="connsiteY10" fmla="*/ 15875 h 171450"/>
              <a:gd name="connsiteX11" fmla="*/ 158750 w 165100"/>
              <a:gd name="connsiteY11" fmla="*/ 6350 h 171450"/>
              <a:gd name="connsiteX12" fmla="*/ 152400 w 165100"/>
              <a:gd name="connsiteY12" fmla="*/ 0 h 17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5100" h="171450">
                <a:moveTo>
                  <a:pt x="0" y="149225"/>
                </a:moveTo>
                <a:cubicBezTo>
                  <a:pt x="7408" y="154517"/>
                  <a:pt x="14209" y="160784"/>
                  <a:pt x="22225" y="165100"/>
                </a:cubicBezTo>
                <a:cubicBezTo>
                  <a:pt x="28118" y="168273"/>
                  <a:pt x="41275" y="171450"/>
                  <a:pt x="41275" y="171450"/>
                </a:cubicBezTo>
                <a:cubicBezTo>
                  <a:pt x="66832" y="169320"/>
                  <a:pt x="72795" y="170884"/>
                  <a:pt x="92075" y="165100"/>
                </a:cubicBezTo>
                <a:cubicBezTo>
                  <a:pt x="98486" y="163177"/>
                  <a:pt x="105556" y="162463"/>
                  <a:pt x="111125" y="158750"/>
                </a:cubicBezTo>
                <a:lnTo>
                  <a:pt x="130175" y="146050"/>
                </a:lnTo>
                <a:cubicBezTo>
                  <a:pt x="131233" y="142875"/>
                  <a:pt x="131725" y="139451"/>
                  <a:pt x="133350" y="136525"/>
                </a:cubicBezTo>
                <a:lnTo>
                  <a:pt x="152400" y="107950"/>
                </a:lnTo>
                <a:cubicBezTo>
                  <a:pt x="154517" y="104775"/>
                  <a:pt x="157543" y="102045"/>
                  <a:pt x="158750" y="98425"/>
                </a:cubicBezTo>
                <a:lnTo>
                  <a:pt x="165100" y="79375"/>
                </a:lnTo>
                <a:cubicBezTo>
                  <a:pt x="164042" y="58208"/>
                  <a:pt x="163761" y="36988"/>
                  <a:pt x="161925" y="15875"/>
                </a:cubicBezTo>
                <a:cubicBezTo>
                  <a:pt x="161635" y="12541"/>
                  <a:pt x="160472" y="9220"/>
                  <a:pt x="158750" y="6350"/>
                </a:cubicBezTo>
                <a:cubicBezTo>
                  <a:pt x="157210" y="3783"/>
                  <a:pt x="154517" y="2117"/>
                  <a:pt x="152400" y="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Forme libre 64">
            <a:extLst>
              <a:ext uri="{FF2B5EF4-FFF2-40B4-BE49-F238E27FC236}">
                <a16:creationId xmlns:a16="http://schemas.microsoft.com/office/drawing/2014/main" id="{21848B8F-79B1-224A-A469-254A78699349}"/>
              </a:ext>
            </a:extLst>
          </p:cNvPr>
          <p:cNvSpPr/>
          <p:nvPr/>
        </p:nvSpPr>
        <p:spPr>
          <a:xfrm>
            <a:off x="7673974" y="4333875"/>
            <a:ext cx="466723" cy="161925"/>
          </a:xfrm>
          <a:custGeom>
            <a:avLst/>
            <a:gdLst>
              <a:gd name="connsiteX0" fmla="*/ 152400 w 305158"/>
              <a:gd name="connsiteY0" fmla="*/ 22225 h 161925"/>
              <a:gd name="connsiteX1" fmla="*/ 76200 w 305158"/>
              <a:gd name="connsiteY1" fmla="*/ 28575 h 161925"/>
              <a:gd name="connsiteX2" fmla="*/ 73025 w 305158"/>
              <a:gd name="connsiteY2" fmla="*/ 38100 h 161925"/>
              <a:gd name="connsiteX3" fmla="*/ 50800 w 305158"/>
              <a:gd name="connsiteY3" fmla="*/ 31750 h 161925"/>
              <a:gd name="connsiteX4" fmla="*/ 31750 w 305158"/>
              <a:gd name="connsiteY4" fmla="*/ 34925 h 161925"/>
              <a:gd name="connsiteX5" fmla="*/ 22225 w 305158"/>
              <a:gd name="connsiteY5" fmla="*/ 63500 h 161925"/>
              <a:gd name="connsiteX6" fmla="*/ 19050 w 305158"/>
              <a:gd name="connsiteY6" fmla="*/ 73025 h 161925"/>
              <a:gd name="connsiteX7" fmla="*/ 9525 w 305158"/>
              <a:gd name="connsiteY7" fmla="*/ 82550 h 161925"/>
              <a:gd name="connsiteX8" fmla="*/ 3175 w 305158"/>
              <a:gd name="connsiteY8" fmla="*/ 101600 h 161925"/>
              <a:gd name="connsiteX9" fmla="*/ 0 w 305158"/>
              <a:gd name="connsiteY9" fmla="*/ 111125 h 161925"/>
              <a:gd name="connsiteX10" fmla="*/ 9525 w 305158"/>
              <a:gd name="connsiteY10" fmla="*/ 117475 h 161925"/>
              <a:gd name="connsiteX11" fmla="*/ 31750 w 305158"/>
              <a:gd name="connsiteY11" fmla="*/ 120650 h 161925"/>
              <a:gd name="connsiteX12" fmla="*/ 25400 w 305158"/>
              <a:gd name="connsiteY12" fmla="*/ 130175 h 161925"/>
              <a:gd name="connsiteX13" fmla="*/ 22225 w 305158"/>
              <a:gd name="connsiteY13" fmla="*/ 139700 h 161925"/>
              <a:gd name="connsiteX14" fmla="*/ 25400 w 305158"/>
              <a:gd name="connsiteY14" fmla="*/ 149225 h 161925"/>
              <a:gd name="connsiteX15" fmla="*/ 34925 w 305158"/>
              <a:gd name="connsiteY15" fmla="*/ 152400 h 161925"/>
              <a:gd name="connsiteX16" fmla="*/ 73025 w 305158"/>
              <a:gd name="connsiteY16" fmla="*/ 158750 h 161925"/>
              <a:gd name="connsiteX17" fmla="*/ 82550 w 305158"/>
              <a:gd name="connsiteY17" fmla="*/ 161925 h 161925"/>
              <a:gd name="connsiteX18" fmla="*/ 101600 w 305158"/>
              <a:gd name="connsiteY18" fmla="*/ 152400 h 161925"/>
              <a:gd name="connsiteX19" fmla="*/ 111125 w 305158"/>
              <a:gd name="connsiteY19" fmla="*/ 149225 h 161925"/>
              <a:gd name="connsiteX20" fmla="*/ 120650 w 305158"/>
              <a:gd name="connsiteY20" fmla="*/ 142875 h 161925"/>
              <a:gd name="connsiteX21" fmla="*/ 139700 w 305158"/>
              <a:gd name="connsiteY21" fmla="*/ 136525 h 161925"/>
              <a:gd name="connsiteX22" fmla="*/ 149225 w 305158"/>
              <a:gd name="connsiteY22" fmla="*/ 130175 h 161925"/>
              <a:gd name="connsiteX23" fmla="*/ 193675 w 305158"/>
              <a:gd name="connsiteY23" fmla="*/ 120650 h 161925"/>
              <a:gd name="connsiteX24" fmla="*/ 206375 w 305158"/>
              <a:gd name="connsiteY24" fmla="*/ 117475 h 161925"/>
              <a:gd name="connsiteX25" fmla="*/ 241300 w 305158"/>
              <a:gd name="connsiteY25" fmla="*/ 114300 h 161925"/>
              <a:gd name="connsiteX26" fmla="*/ 273050 w 305158"/>
              <a:gd name="connsiteY26" fmla="*/ 104775 h 161925"/>
              <a:gd name="connsiteX27" fmla="*/ 282575 w 305158"/>
              <a:gd name="connsiteY27" fmla="*/ 98425 h 161925"/>
              <a:gd name="connsiteX28" fmla="*/ 301625 w 305158"/>
              <a:gd name="connsiteY28" fmla="*/ 92075 h 161925"/>
              <a:gd name="connsiteX29" fmla="*/ 304800 w 305158"/>
              <a:gd name="connsiteY29" fmla="*/ 82550 h 161925"/>
              <a:gd name="connsiteX30" fmla="*/ 301625 w 305158"/>
              <a:gd name="connsiteY30" fmla="*/ 44450 h 161925"/>
              <a:gd name="connsiteX31" fmla="*/ 257175 w 305158"/>
              <a:gd name="connsiteY31" fmla="*/ 28575 h 161925"/>
              <a:gd name="connsiteX32" fmla="*/ 254000 w 305158"/>
              <a:gd name="connsiteY32" fmla="*/ 19050 h 161925"/>
              <a:gd name="connsiteX33" fmla="*/ 250825 w 305158"/>
              <a:gd name="connsiteY33" fmla="*/ 6350 h 161925"/>
              <a:gd name="connsiteX34" fmla="*/ 241300 w 305158"/>
              <a:gd name="connsiteY34" fmla="*/ 0 h 161925"/>
              <a:gd name="connsiteX35" fmla="*/ 222250 w 305158"/>
              <a:gd name="connsiteY35" fmla="*/ 3175 h 161925"/>
              <a:gd name="connsiteX36" fmla="*/ 212725 w 305158"/>
              <a:gd name="connsiteY36" fmla="*/ 9525 h 161925"/>
              <a:gd name="connsiteX37" fmla="*/ 203200 w 305158"/>
              <a:gd name="connsiteY37" fmla="*/ 12700 h 161925"/>
              <a:gd name="connsiteX38" fmla="*/ 193675 w 305158"/>
              <a:gd name="connsiteY38" fmla="*/ 6350 h 161925"/>
              <a:gd name="connsiteX39" fmla="*/ 174625 w 305158"/>
              <a:gd name="connsiteY39" fmla="*/ 0 h 161925"/>
              <a:gd name="connsiteX40" fmla="*/ 165100 w 305158"/>
              <a:gd name="connsiteY40" fmla="*/ 3175 h 161925"/>
              <a:gd name="connsiteX41" fmla="*/ 146050 w 305158"/>
              <a:gd name="connsiteY41" fmla="*/ 15875 h 161925"/>
              <a:gd name="connsiteX42" fmla="*/ 152400 w 305158"/>
              <a:gd name="connsiteY42" fmla="*/ 22225 h 161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05158" h="161925">
                <a:moveTo>
                  <a:pt x="152400" y="22225"/>
                </a:moveTo>
                <a:cubicBezTo>
                  <a:pt x="140758" y="24342"/>
                  <a:pt x="90766" y="-557"/>
                  <a:pt x="76200" y="28575"/>
                </a:cubicBezTo>
                <a:cubicBezTo>
                  <a:pt x="74703" y="31568"/>
                  <a:pt x="74083" y="34925"/>
                  <a:pt x="73025" y="38100"/>
                </a:cubicBezTo>
                <a:cubicBezTo>
                  <a:pt x="68533" y="36603"/>
                  <a:pt x="54787" y="31750"/>
                  <a:pt x="50800" y="31750"/>
                </a:cubicBezTo>
                <a:cubicBezTo>
                  <a:pt x="44362" y="31750"/>
                  <a:pt x="38100" y="33867"/>
                  <a:pt x="31750" y="34925"/>
                </a:cubicBezTo>
                <a:lnTo>
                  <a:pt x="22225" y="63500"/>
                </a:lnTo>
                <a:cubicBezTo>
                  <a:pt x="21167" y="66675"/>
                  <a:pt x="21417" y="70658"/>
                  <a:pt x="19050" y="73025"/>
                </a:cubicBezTo>
                <a:lnTo>
                  <a:pt x="9525" y="82550"/>
                </a:lnTo>
                <a:lnTo>
                  <a:pt x="3175" y="101600"/>
                </a:lnTo>
                <a:lnTo>
                  <a:pt x="0" y="111125"/>
                </a:lnTo>
                <a:cubicBezTo>
                  <a:pt x="3175" y="113242"/>
                  <a:pt x="5870" y="116379"/>
                  <a:pt x="9525" y="117475"/>
                </a:cubicBezTo>
                <a:cubicBezTo>
                  <a:pt x="16693" y="119625"/>
                  <a:pt x="25906" y="115975"/>
                  <a:pt x="31750" y="120650"/>
                </a:cubicBezTo>
                <a:cubicBezTo>
                  <a:pt x="34730" y="123034"/>
                  <a:pt x="27107" y="126762"/>
                  <a:pt x="25400" y="130175"/>
                </a:cubicBezTo>
                <a:cubicBezTo>
                  <a:pt x="23903" y="133168"/>
                  <a:pt x="23283" y="136525"/>
                  <a:pt x="22225" y="139700"/>
                </a:cubicBezTo>
                <a:cubicBezTo>
                  <a:pt x="23283" y="142875"/>
                  <a:pt x="23033" y="146858"/>
                  <a:pt x="25400" y="149225"/>
                </a:cubicBezTo>
                <a:cubicBezTo>
                  <a:pt x="27767" y="151592"/>
                  <a:pt x="31707" y="151481"/>
                  <a:pt x="34925" y="152400"/>
                </a:cubicBezTo>
                <a:cubicBezTo>
                  <a:pt x="51241" y="157062"/>
                  <a:pt x="52411" y="156173"/>
                  <a:pt x="73025" y="158750"/>
                </a:cubicBezTo>
                <a:cubicBezTo>
                  <a:pt x="76200" y="159808"/>
                  <a:pt x="79203" y="161925"/>
                  <a:pt x="82550" y="161925"/>
                </a:cubicBezTo>
                <a:cubicBezTo>
                  <a:pt x="90530" y="161925"/>
                  <a:pt x="95179" y="155611"/>
                  <a:pt x="101600" y="152400"/>
                </a:cubicBezTo>
                <a:cubicBezTo>
                  <a:pt x="104593" y="150903"/>
                  <a:pt x="108132" y="150722"/>
                  <a:pt x="111125" y="149225"/>
                </a:cubicBezTo>
                <a:cubicBezTo>
                  <a:pt x="114538" y="147518"/>
                  <a:pt x="117163" y="144425"/>
                  <a:pt x="120650" y="142875"/>
                </a:cubicBezTo>
                <a:cubicBezTo>
                  <a:pt x="126767" y="140157"/>
                  <a:pt x="134131" y="140238"/>
                  <a:pt x="139700" y="136525"/>
                </a:cubicBezTo>
                <a:cubicBezTo>
                  <a:pt x="142875" y="134408"/>
                  <a:pt x="145738" y="131725"/>
                  <a:pt x="149225" y="130175"/>
                </a:cubicBezTo>
                <a:cubicBezTo>
                  <a:pt x="169282" y="121261"/>
                  <a:pt x="170668" y="124484"/>
                  <a:pt x="193675" y="120650"/>
                </a:cubicBezTo>
                <a:cubicBezTo>
                  <a:pt x="197979" y="119933"/>
                  <a:pt x="202050" y="118052"/>
                  <a:pt x="206375" y="117475"/>
                </a:cubicBezTo>
                <a:cubicBezTo>
                  <a:pt x="217962" y="115930"/>
                  <a:pt x="229658" y="115358"/>
                  <a:pt x="241300" y="114300"/>
                </a:cubicBezTo>
                <a:cubicBezTo>
                  <a:pt x="248399" y="112525"/>
                  <a:pt x="268412" y="107867"/>
                  <a:pt x="273050" y="104775"/>
                </a:cubicBezTo>
                <a:cubicBezTo>
                  <a:pt x="276225" y="102658"/>
                  <a:pt x="279088" y="99975"/>
                  <a:pt x="282575" y="98425"/>
                </a:cubicBezTo>
                <a:cubicBezTo>
                  <a:pt x="288692" y="95707"/>
                  <a:pt x="301625" y="92075"/>
                  <a:pt x="301625" y="92075"/>
                </a:cubicBezTo>
                <a:cubicBezTo>
                  <a:pt x="302683" y="88900"/>
                  <a:pt x="304800" y="85897"/>
                  <a:pt x="304800" y="82550"/>
                </a:cubicBezTo>
                <a:cubicBezTo>
                  <a:pt x="304800" y="69806"/>
                  <a:pt x="306733" y="56126"/>
                  <a:pt x="301625" y="44450"/>
                </a:cubicBezTo>
                <a:cubicBezTo>
                  <a:pt x="295070" y="29466"/>
                  <a:pt x="268241" y="29958"/>
                  <a:pt x="257175" y="28575"/>
                </a:cubicBezTo>
                <a:cubicBezTo>
                  <a:pt x="256117" y="25400"/>
                  <a:pt x="254919" y="22268"/>
                  <a:pt x="254000" y="19050"/>
                </a:cubicBezTo>
                <a:cubicBezTo>
                  <a:pt x="252801" y="14854"/>
                  <a:pt x="253246" y="9981"/>
                  <a:pt x="250825" y="6350"/>
                </a:cubicBezTo>
                <a:cubicBezTo>
                  <a:pt x="248708" y="3175"/>
                  <a:pt x="244475" y="2117"/>
                  <a:pt x="241300" y="0"/>
                </a:cubicBezTo>
                <a:cubicBezTo>
                  <a:pt x="234950" y="1058"/>
                  <a:pt x="228357" y="1139"/>
                  <a:pt x="222250" y="3175"/>
                </a:cubicBezTo>
                <a:cubicBezTo>
                  <a:pt x="218630" y="4382"/>
                  <a:pt x="216138" y="7818"/>
                  <a:pt x="212725" y="9525"/>
                </a:cubicBezTo>
                <a:cubicBezTo>
                  <a:pt x="209732" y="11022"/>
                  <a:pt x="206375" y="11642"/>
                  <a:pt x="203200" y="12700"/>
                </a:cubicBezTo>
                <a:cubicBezTo>
                  <a:pt x="200025" y="10583"/>
                  <a:pt x="197162" y="7900"/>
                  <a:pt x="193675" y="6350"/>
                </a:cubicBezTo>
                <a:cubicBezTo>
                  <a:pt x="187558" y="3632"/>
                  <a:pt x="174625" y="0"/>
                  <a:pt x="174625" y="0"/>
                </a:cubicBezTo>
                <a:cubicBezTo>
                  <a:pt x="171450" y="1058"/>
                  <a:pt x="167885" y="1319"/>
                  <a:pt x="165100" y="3175"/>
                </a:cubicBezTo>
                <a:cubicBezTo>
                  <a:pt x="161574" y="5526"/>
                  <a:pt x="153599" y="18391"/>
                  <a:pt x="146050" y="15875"/>
                </a:cubicBezTo>
                <a:cubicBezTo>
                  <a:pt x="144042" y="15206"/>
                  <a:pt x="164042" y="20108"/>
                  <a:pt x="152400" y="22225"/>
                </a:cubicBezTo>
                <a:close/>
              </a:path>
            </a:pathLst>
          </a:cu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7" name="Forme libre 66">
            <a:extLst>
              <a:ext uri="{FF2B5EF4-FFF2-40B4-BE49-F238E27FC236}">
                <a16:creationId xmlns:a16="http://schemas.microsoft.com/office/drawing/2014/main" id="{2B321B5F-B480-804C-8D3A-859F42BCD91E}"/>
              </a:ext>
            </a:extLst>
          </p:cNvPr>
          <p:cNvSpPr/>
          <p:nvPr/>
        </p:nvSpPr>
        <p:spPr>
          <a:xfrm>
            <a:off x="8319333" y="3354542"/>
            <a:ext cx="1323888" cy="802427"/>
          </a:xfrm>
          <a:custGeom>
            <a:avLst/>
            <a:gdLst>
              <a:gd name="connsiteX0" fmla="*/ 8692 w 1323888"/>
              <a:gd name="connsiteY0" fmla="*/ 801533 h 802427"/>
              <a:gd name="connsiteX1" fmla="*/ 21392 w 1323888"/>
              <a:gd name="connsiteY1" fmla="*/ 747558 h 802427"/>
              <a:gd name="connsiteX2" fmla="*/ 75367 w 1323888"/>
              <a:gd name="connsiteY2" fmla="*/ 712633 h 802427"/>
              <a:gd name="connsiteX3" fmla="*/ 135692 w 1323888"/>
              <a:gd name="connsiteY3" fmla="*/ 665008 h 802427"/>
              <a:gd name="connsiteX4" fmla="*/ 119817 w 1323888"/>
              <a:gd name="connsiteY4" fmla="*/ 582458 h 802427"/>
              <a:gd name="connsiteX5" fmla="*/ 40442 w 1323888"/>
              <a:gd name="connsiteY5" fmla="*/ 468158 h 802427"/>
              <a:gd name="connsiteX6" fmla="*/ 275392 w 1323888"/>
              <a:gd name="connsiteY6" fmla="*/ 395133 h 802427"/>
              <a:gd name="connsiteX7" fmla="*/ 316667 w 1323888"/>
              <a:gd name="connsiteY7" fmla="*/ 379258 h 802427"/>
              <a:gd name="connsiteX8" fmla="*/ 548442 w 1323888"/>
              <a:gd name="connsiteY8" fmla="*/ 379258 h 802427"/>
              <a:gd name="connsiteX9" fmla="*/ 643692 w 1323888"/>
              <a:gd name="connsiteY9" fmla="*/ 347508 h 802427"/>
              <a:gd name="connsiteX10" fmla="*/ 704017 w 1323888"/>
              <a:gd name="connsiteY10" fmla="*/ 318933 h 802427"/>
              <a:gd name="connsiteX11" fmla="*/ 729417 w 1323888"/>
              <a:gd name="connsiteY11" fmla="*/ 268133 h 802427"/>
              <a:gd name="connsiteX12" fmla="*/ 707192 w 1323888"/>
              <a:gd name="connsiteY12" fmla="*/ 185583 h 802427"/>
              <a:gd name="connsiteX13" fmla="*/ 777042 w 1323888"/>
              <a:gd name="connsiteY13" fmla="*/ 172883 h 802427"/>
              <a:gd name="connsiteX14" fmla="*/ 1056442 w 1323888"/>
              <a:gd name="connsiteY14" fmla="*/ 169708 h 802427"/>
              <a:gd name="connsiteX15" fmla="*/ 1053267 w 1323888"/>
              <a:gd name="connsiteY15" fmla="*/ 172883 h 802427"/>
              <a:gd name="connsiteX16" fmla="*/ 945317 w 1323888"/>
              <a:gd name="connsiteY16" fmla="*/ 90333 h 802427"/>
              <a:gd name="connsiteX17" fmla="*/ 884992 w 1323888"/>
              <a:gd name="connsiteY17" fmla="*/ 1433 h 802427"/>
              <a:gd name="connsiteX18" fmla="*/ 1224717 w 1323888"/>
              <a:gd name="connsiteY18" fmla="*/ 36358 h 802427"/>
              <a:gd name="connsiteX19" fmla="*/ 1323142 w 1323888"/>
              <a:gd name="connsiteY19" fmla="*/ 49058 h 802427"/>
              <a:gd name="connsiteX20" fmla="*/ 1265992 w 1323888"/>
              <a:gd name="connsiteY20" fmla="*/ 172883 h 802427"/>
              <a:gd name="connsiteX21" fmla="*/ 1192967 w 1323888"/>
              <a:gd name="connsiteY21" fmla="*/ 341158 h 802427"/>
              <a:gd name="connsiteX22" fmla="*/ 1192967 w 1323888"/>
              <a:gd name="connsiteY22" fmla="*/ 347508 h 802427"/>
              <a:gd name="connsiteX23" fmla="*/ 1069142 w 1323888"/>
              <a:gd name="connsiteY23" fmla="*/ 369733 h 802427"/>
              <a:gd name="connsiteX24" fmla="*/ 859592 w 1323888"/>
              <a:gd name="connsiteY24" fmla="*/ 401483 h 802427"/>
              <a:gd name="connsiteX25" fmla="*/ 630992 w 1323888"/>
              <a:gd name="connsiteY25" fmla="*/ 471333 h 802427"/>
              <a:gd name="connsiteX26" fmla="*/ 408742 w 1323888"/>
              <a:gd name="connsiteY26" fmla="*/ 563408 h 802427"/>
              <a:gd name="connsiteX27" fmla="*/ 148392 w 1323888"/>
              <a:gd name="connsiteY27" fmla="*/ 699933 h 802427"/>
              <a:gd name="connsiteX28" fmla="*/ 8692 w 1323888"/>
              <a:gd name="connsiteY28" fmla="*/ 801533 h 802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23888" h="802427">
                <a:moveTo>
                  <a:pt x="8692" y="801533"/>
                </a:moveTo>
                <a:cubicBezTo>
                  <a:pt x="-12475" y="809471"/>
                  <a:pt x="10280" y="762374"/>
                  <a:pt x="21392" y="747558"/>
                </a:cubicBezTo>
                <a:cubicBezTo>
                  <a:pt x="32504" y="732742"/>
                  <a:pt x="56317" y="726391"/>
                  <a:pt x="75367" y="712633"/>
                </a:cubicBezTo>
                <a:cubicBezTo>
                  <a:pt x="94417" y="698875"/>
                  <a:pt x="128284" y="686704"/>
                  <a:pt x="135692" y="665008"/>
                </a:cubicBezTo>
                <a:cubicBezTo>
                  <a:pt x="143100" y="643312"/>
                  <a:pt x="135692" y="615266"/>
                  <a:pt x="119817" y="582458"/>
                </a:cubicBezTo>
                <a:cubicBezTo>
                  <a:pt x="103942" y="549650"/>
                  <a:pt x="14513" y="499379"/>
                  <a:pt x="40442" y="468158"/>
                </a:cubicBezTo>
                <a:cubicBezTo>
                  <a:pt x="66371" y="436937"/>
                  <a:pt x="229355" y="409950"/>
                  <a:pt x="275392" y="395133"/>
                </a:cubicBezTo>
                <a:cubicBezTo>
                  <a:pt x="321429" y="380316"/>
                  <a:pt x="271159" y="381904"/>
                  <a:pt x="316667" y="379258"/>
                </a:cubicBezTo>
                <a:cubicBezTo>
                  <a:pt x="362175" y="376612"/>
                  <a:pt x="493938" y="384550"/>
                  <a:pt x="548442" y="379258"/>
                </a:cubicBezTo>
                <a:cubicBezTo>
                  <a:pt x="602946" y="373966"/>
                  <a:pt x="617763" y="357562"/>
                  <a:pt x="643692" y="347508"/>
                </a:cubicBezTo>
                <a:cubicBezTo>
                  <a:pt x="669621" y="337454"/>
                  <a:pt x="689730" y="332162"/>
                  <a:pt x="704017" y="318933"/>
                </a:cubicBezTo>
                <a:cubicBezTo>
                  <a:pt x="718305" y="305704"/>
                  <a:pt x="728888" y="290358"/>
                  <a:pt x="729417" y="268133"/>
                </a:cubicBezTo>
                <a:cubicBezTo>
                  <a:pt x="729946" y="245908"/>
                  <a:pt x="699255" y="201458"/>
                  <a:pt x="707192" y="185583"/>
                </a:cubicBezTo>
                <a:cubicBezTo>
                  <a:pt x="715129" y="169708"/>
                  <a:pt x="718834" y="175529"/>
                  <a:pt x="777042" y="172883"/>
                </a:cubicBezTo>
                <a:cubicBezTo>
                  <a:pt x="835250" y="170237"/>
                  <a:pt x="1010405" y="169708"/>
                  <a:pt x="1056442" y="169708"/>
                </a:cubicBezTo>
                <a:cubicBezTo>
                  <a:pt x="1102479" y="169708"/>
                  <a:pt x="1071788" y="186112"/>
                  <a:pt x="1053267" y="172883"/>
                </a:cubicBezTo>
                <a:cubicBezTo>
                  <a:pt x="1034746" y="159654"/>
                  <a:pt x="973363" y="118908"/>
                  <a:pt x="945317" y="90333"/>
                </a:cubicBezTo>
                <a:cubicBezTo>
                  <a:pt x="917271" y="61758"/>
                  <a:pt x="838425" y="10429"/>
                  <a:pt x="884992" y="1433"/>
                </a:cubicBezTo>
                <a:cubicBezTo>
                  <a:pt x="931559" y="-7563"/>
                  <a:pt x="1151692" y="28421"/>
                  <a:pt x="1224717" y="36358"/>
                </a:cubicBezTo>
                <a:cubicBezTo>
                  <a:pt x="1297742" y="44295"/>
                  <a:pt x="1316263" y="26304"/>
                  <a:pt x="1323142" y="49058"/>
                </a:cubicBezTo>
                <a:cubicBezTo>
                  <a:pt x="1330021" y="71812"/>
                  <a:pt x="1287688" y="124200"/>
                  <a:pt x="1265992" y="172883"/>
                </a:cubicBezTo>
                <a:cubicBezTo>
                  <a:pt x="1244296" y="221566"/>
                  <a:pt x="1192967" y="341158"/>
                  <a:pt x="1192967" y="341158"/>
                </a:cubicBezTo>
                <a:cubicBezTo>
                  <a:pt x="1180796" y="370262"/>
                  <a:pt x="1213604" y="342746"/>
                  <a:pt x="1192967" y="347508"/>
                </a:cubicBezTo>
                <a:cubicBezTo>
                  <a:pt x="1172330" y="352270"/>
                  <a:pt x="1124704" y="360737"/>
                  <a:pt x="1069142" y="369733"/>
                </a:cubicBezTo>
                <a:cubicBezTo>
                  <a:pt x="1013580" y="378729"/>
                  <a:pt x="932617" y="384550"/>
                  <a:pt x="859592" y="401483"/>
                </a:cubicBezTo>
                <a:cubicBezTo>
                  <a:pt x="786567" y="418416"/>
                  <a:pt x="706134" y="444345"/>
                  <a:pt x="630992" y="471333"/>
                </a:cubicBezTo>
                <a:cubicBezTo>
                  <a:pt x="555850" y="498320"/>
                  <a:pt x="489175" y="525308"/>
                  <a:pt x="408742" y="563408"/>
                </a:cubicBezTo>
                <a:cubicBezTo>
                  <a:pt x="328309" y="601508"/>
                  <a:pt x="212950" y="659187"/>
                  <a:pt x="148392" y="699933"/>
                </a:cubicBezTo>
                <a:cubicBezTo>
                  <a:pt x="83834" y="740679"/>
                  <a:pt x="29859" y="793595"/>
                  <a:pt x="8692" y="801533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8" name="Forme libre 67">
            <a:extLst>
              <a:ext uri="{FF2B5EF4-FFF2-40B4-BE49-F238E27FC236}">
                <a16:creationId xmlns:a16="http://schemas.microsoft.com/office/drawing/2014/main" id="{8F259210-F1C5-4D4A-92DC-A07502D76CAD}"/>
              </a:ext>
            </a:extLst>
          </p:cNvPr>
          <p:cNvSpPr/>
          <p:nvPr/>
        </p:nvSpPr>
        <p:spPr>
          <a:xfrm>
            <a:off x="9483725" y="3695700"/>
            <a:ext cx="161925" cy="104775"/>
          </a:xfrm>
          <a:custGeom>
            <a:avLst/>
            <a:gdLst>
              <a:gd name="connsiteX0" fmla="*/ 47625 w 161925"/>
              <a:gd name="connsiteY0" fmla="*/ 0 h 104775"/>
              <a:gd name="connsiteX1" fmla="*/ 76200 w 161925"/>
              <a:gd name="connsiteY1" fmla="*/ 3175 h 104775"/>
              <a:gd name="connsiteX2" fmla="*/ 161925 w 161925"/>
              <a:gd name="connsiteY2" fmla="*/ 3175 h 104775"/>
              <a:gd name="connsiteX3" fmla="*/ 158750 w 161925"/>
              <a:gd name="connsiteY3" fmla="*/ 12700 h 104775"/>
              <a:gd name="connsiteX4" fmla="*/ 146050 w 161925"/>
              <a:gd name="connsiteY4" fmla="*/ 31750 h 104775"/>
              <a:gd name="connsiteX5" fmla="*/ 136525 w 161925"/>
              <a:gd name="connsiteY5" fmla="*/ 50800 h 104775"/>
              <a:gd name="connsiteX6" fmla="*/ 133350 w 161925"/>
              <a:gd name="connsiteY6" fmla="*/ 60325 h 104775"/>
              <a:gd name="connsiteX7" fmla="*/ 111125 w 161925"/>
              <a:gd name="connsiteY7" fmla="*/ 85725 h 104775"/>
              <a:gd name="connsiteX8" fmla="*/ 79375 w 161925"/>
              <a:gd name="connsiteY8" fmla="*/ 88900 h 104775"/>
              <a:gd name="connsiteX9" fmla="*/ 66675 w 161925"/>
              <a:gd name="connsiteY9" fmla="*/ 92075 h 104775"/>
              <a:gd name="connsiteX10" fmla="*/ 47625 w 161925"/>
              <a:gd name="connsiteY10" fmla="*/ 98425 h 104775"/>
              <a:gd name="connsiteX11" fmla="*/ 25400 w 161925"/>
              <a:gd name="connsiteY11" fmla="*/ 101600 h 104775"/>
              <a:gd name="connsiteX12" fmla="*/ 15875 w 161925"/>
              <a:gd name="connsiteY12" fmla="*/ 104775 h 104775"/>
              <a:gd name="connsiteX13" fmla="*/ 0 w 161925"/>
              <a:gd name="connsiteY13" fmla="*/ 101600 h 10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1925" h="104775">
                <a:moveTo>
                  <a:pt x="47625" y="0"/>
                </a:moveTo>
                <a:cubicBezTo>
                  <a:pt x="57150" y="1058"/>
                  <a:pt x="66616" y="3175"/>
                  <a:pt x="76200" y="3175"/>
                </a:cubicBezTo>
                <a:cubicBezTo>
                  <a:pt x="176278" y="3175"/>
                  <a:pt x="97631" y="-3969"/>
                  <a:pt x="161925" y="3175"/>
                </a:cubicBezTo>
                <a:cubicBezTo>
                  <a:pt x="160867" y="6350"/>
                  <a:pt x="160375" y="9774"/>
                  <a:pt x="158750" y="12700"/>
                </a:cubicBezTo>
                <a:cubicBezTo>
                  <a:pt x="155044" y="19371"/>
                  <a:pt x="148463" y="24510"/>
                  <a:pt x="146050" y="31750"/>
                </a:cubicBezTo>
                <a:cubicBezTo>
                  <a:pt x="138070" y="55691"/>
                  <a:pt x="148835" y="26181"/>
                  <a:pt x="136525" y="50800"/>
                </a:cubicBezTo>
                <a:cubicBezTo>
                  <a:pt x="135028" y="53793"/>
                  <a:pt x="134975" y="57399"/>
                  <a:pt x="133350" y="60325"/>
                </a:cubicBezTo>
                <a:cubicBezTo>
                  <a:pt x="130185" y="66021"/>
                  <a:pt x="121174" y="83406"/>
                  <a:pt x="111125" y="85725"/>
                </a:cubicBezTo>
                <a:cubicBezTo>
                  <a:pt x="100761" y="88117"/>
                  <a:pt x="89958" y="87842"/>
                  <a:pt x="79375" y="88900"/>
                </a:cubicBezTo>
                <a:cubicBezTo>
                  <a:pt x="75142" y="89958"/>
                  <a:pt x="70855" y="90821"/>
                  <a:pt x="66675" y="92075"/>
                </a:cubicBezTo>
                <a:cubicBezTo>
                  <a:pt x="60264" y="93998"/>
                  <a:pt x="54251" y="97478"/>
                  <a:pt x="47625" y="98425"/>
                </a:cubicBezTo>
                <a:lnTo>
                  <a:pt x="25400" y="101600"/>
                </a:lnTo>
                <a:cubicBezTo>
                  <a:pt x="22225" y="102658"/>
                  <a:pt x="19222" y="104775"/>
                  <a:pt x="15875" y="104775"/>
                </a:cubicBezTo>
                <a:cubicBezTo>
                  <a:pt x="10479" y="104775"/>
                  <a:pt x="0" y="101600"/>
                  <a:pt x="0" y="101600"/>
                </a:cubicBezTo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Forme libre 68">
            <a:extLst>
              <a:ext uri="{FF2B5EF4-FFF2-40B4-BE49-F238E27FC236}">
                <a16:creationId xmlns:a16="http://schemas.microsoft.com/office/drawing/2014/main" id="{E2CB0300-13F8-ED45-9132-D2CF49883689}"/>
              </a:ext>
            </a:extLst>
          </p:cNvPr>
          <p:cNvSpPr/>
          <p:nvPr/>
        </p:nvSpPr>
        <p:spPr>
          <a:xfrm>
            <a:off x="10306030" y="3548202"/>
            <a:ext cx="1238247" cy="142347"/>
          </a:xfrm>
          <a:custGeom>
            <a:avLst/>
            <a:gdLst>
              <a:gd name="connsiteX0" fmla="*/ 19070 w 1238247"/>
              <a:gd name="connsiteY0" fmla="*/ 80823 h 142347"/>
              <a:gd name="connsiteX1" fmla="*/ 368320 w 1238247"/>
              <a:gd name="connsiteY1" fmla="*/ 99873 h 142347"/>
              <a:gd name="connsiteX2" fmla="*/ 742970 w 1238247"/>
              <a:gd name="connsiteY2" fmla="*/ 74473 h 142347"/>
              <a:gd name="connsiteX3" fmla="*/ 1219220 w 1238247"/>
              <a:gd name="connsiteY3" fmla="*/ 1448 h 142347"/>
              <a:gd name="connsiteX4" fmla="*/ 1117620 w 1238247"/>
              <a:gd name="connsiteY4" fmla="*/ 30023 h 142347"/>
              <a:gd name="connsiteX5" fmla="*/ 873145 w 1238247"/>
              <a:gd name="connsiteY5" fmla="*/ 80823 h 142347"/>
              <a:gd name="connsiteX6" fmla="*/ 533420 w 1238247"/>
              <a:gd name="connsiteY6" fmla="*/ 128448 h 142347"/>
              <a:gd name="connsiteX7" fmla="*/ 57170 w 1238247"/>
              <a:gd name="connsiteY7" fmla="*/ 137973 h 142347"/>
              <a:gd name="connsiteX8" fmla="*/ 47645 w 1238247"/>
              <a:gd name="connsiteY8" fmla="*/ 137973 h 142347"/>
              <a:gd name="connsiteX9" fmla="*/ 19070 w 1238247"/>
              <a:gd name="connsiteY9" fmla="*/ 80823 h 142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8247" h="142347">
                <a:moveTo>
                  <a:pt x="19070" y="80823"/>
                </a:moveTo>
                <a:cubicBezTo>
                  <a:pt x="72516" y="74473"/>
                  <a:pt x="247670" y="100931"/>
                  <a:pt x="368320" y="99873"/>
                </a:cubicBezTo>
                <a:cubicBezTo>
                  <a:pt x="488970" y="98815"/>
                  <a:pt x="601153" y="90877"/>
                  <a:pt x="742970" y="74473"/>
                </a:cubicBezTo>
                <a:cubicBezTo>
                  <a:pt x="884787" y="58069"/>
                  <a:pt x="1156779" y="8856"/>
                  <a:pt x="1219220" y="1448"/>
                </a:cubicBezTo>
                <a:cubicBezTo>
                  <a:pt x="1281661" y="-5960"/>
                  <a:pt x="1175299" y="16794"/>
                  <a:pt x="1117620" y="30023"/>
                </a:cubicBezTo>
                <a:cubicBezTo>
                  <a:pt x="1059941" y="43252"/>
                  <a:pt x="970512" y="64419"/>
                  <a:pt x="873145" y="80823"/>
                </a:cubicBezTo>
                <a:cubicBezTo>
                  <a:pt x="775778" y="97227"/>
                  <a:pt x="669416" y="118923"/>
                  <a:pt x="533420" y="128448"/>
                </a:cubicBezTo>
                <a:cubicBezTo>
                  <a:pt x="397424" y="137973"/>
                  <a:pt x="57170" y="137973"/>
                  <a:pt x="57170" y="137973"/>
                </a:cubicBezTo>
                <a:cubicBezTo>
                  <a:pt x="-23792" y="139560"/>
                  <a:pt x="54524" y="146969"/>
                  <a:pt x="47645" y="137973"/>
                </a:cubicBezTo>
                <a:cubicBezTo>
                  <a:pt x="40766" y="128977"/>
                  <a:pt x="-34376" y="87173"/>
                  <a:pt x="19070" y="8082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Forme libre 69">
            <a:extLst>
              <a:ext uri="{FF2B5EF4-FFF2-40B4-BE49-F238E27FC236}">
                <a16:creationId xmlns:a16="http://schemas.microsoft.com/office/drawing/2014/main" id="{138DA84E-FC67-9745-807E-DA28D54F423D}"/>
              </a:ext>
            </a:extLst>
          </p:cNvPr>
          <p:cNvSpPr/>
          <p:nvPr/>
        </p:nvSpPr>
        <p:spPr>
          <a:xfrm>
            <a:off x="9769475" y="3514725"/>
            <a:ext cx="647700" cy="285750"/>
          </a:xfrm>
          <a:custGeom>
            <a:avLst/>
            <a:gdLst>
              <a:gd name="connsiteX0" fmla="*/ 0 w 647700"/>
              <a:gd name="connsiteY0" fmla="*/ 0 h 285750"/>
              <a:gd name="connsiteX1" fmla="*/ 177800 w 647700"/>
              <a:gd name="connsiteY1" fmla="*/ 285750 h 285750"/>
              <a:gd name="connsiteX2" fmla="*/ 647700 w 647700"/>
              <a:gd name="connsiteY2" fmla="*/ 282575 h 285750"/>
              <a:gd name="connsiteX3" fmla="*/ 466725 w 647700"/>
              <a:gd name="connsiteY3" fmla="*/ 0 h 285750"/>
              <a:gd name="connsiteX4" fmla="*/ 0 w 647700"/>
              <a:gd name="connsiteY4" fmla="*/ 0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7700" h="285750">
                <a:moveTo>
                  <a:pt x="0" y="0"/>
                </a:moveTo>
                <a:lnTo>
                  <a:pt x="177800" y="285750"/>
                </a:lnTo>
                <a:lnTo>
                  <a:pt x="647700" y="282575"/>
                </a:lnTo>
                <a:lnTo>
                  <a:pt x="466725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Forme libre 71">
            <a:extLst>
              <a:ext uri="{FF2B5EF4-FFF2-40B4-BE49-F238E27FC236}">
                <a16:creationId xmlns:a16="http://schemas.microsoft.com/office/drawing/2014/main" id="{A4A2ED2C-3BA2-B349-B1C8-9B1A232C2B68}"/>
              </a:ext>
            </a:extLst>
          </p:cNvPr>
          <p:cNvSpPr/>
          <p:nvPr/>
        </p:nvSpPr>
        <p:spPr>
          <a:xfrm>
            <a:off x="9471025" y="3394075"/>
            <a:ext cx="2080392" cy="318094"/>
          </a:xfrm>
          <a:custGeom>
            <a:avLst/>
            <a:gdLst>
              <a:gd name="connsiteX0" fmla="*/ 146050 w 2080392"/>
              <a:gd name="connsiteY0" fmla="*/ 0 h 318094"/>
              <a:gd name="connsiteX1" fmla="*/ 1936750 w 2080392"/>
              <a:gd name="connsiteY1" fmla="*/ 139700 h 318094"/>
              <a:gd name="connsiteX2" fmla="*/ 1962150 w 2080392"/>
              <a:gd name="connsiteY2" fmla="*/ 149225 h 318094"/>
              <a:gd name="connsiteX3" fmla="*/ 1882775 w 2080392"/>
              <a:gd name="connsiteY3" fmla="*/ 174625 h 318094"/>
              <a:gd name="connsiteX4" fmla="*/ 1679575 w 2080392"/>
              <a:gd name="connsiteY4" fmla="*/ 209550 h 318094"/>
              <a:gd name="connsiteX5" fmla="*/ 1330325 w 2080392"/>
              <a:gd name="connsiteY5" fmla="*/ 250825 h 318094"/>
              <a:gd name="connsiteX6" fmla="*/ 1057275 w 2080392"/>
              <a:gd name="connsiteY6" fmla="*/ 244475 h 318094"/>
              <a:gd name="connsiteX7" fmla="*/ 838200 w 2080392"/>
              <a:gd name="connsiteY7" fmla="*/ 231775 h 318094"/>
              <a:gd name="connsiteX8" fmla="*/ 920750 w 2080392"/>
              <a:gd name="connsiteY8" fmla="*/ 234950 h 318094"/>
              <a:gd name="connsiteX9" fmla="*/ 841375 w 2080392"/>
              <a:gd name="connsiteY9" fmla="*/ 234950 h 318094"/>
              <a:gd name="connsiteX10" fmla="*/ 768350 w 2080392"/>
              <a:gd name="connsiteY10" fmla="*/ 117475 h 318094"/>
              <a:gd name="connsiteX11" fmla="*/ 765175 w 2080392"/>
              <a:gd name="connsiteY11" fmla="*/ 120650 h 318094"/>
              <a:gd name="connsiteX12" fmla="*/ 539750 w 2080392"/>
              <a:gd name="connsiteY12" fmla="*/ 120650 h 318094"/>
              <a:gd name="connsiteX13" fmla="*/ 301625 w 2080392"/>
              <a:gd name="connsiteY13" fmla="*/ 117475 h 318094"/>
              <a:gd name="connsiteX14" fmla="*/ 288925 w 2080392"/>
              <a:gd name="connsiteY14" fmla="*/ 120650 h 318094"/>
              <a:gd name="connsiteX15" fmla="*/ 171450 w 2080392"/>
              <a:gd name="connsiteY15" fmla="*/ 304800 h 318094"/>
              <a:gd name="connsiteX16" fmla="*/ 44450 w 2080392"/>
              <a:gd name="connsiteY16" fmla="*/ 304800 h 318094"/>
              <a:gd name="connsiteX17" fmla="*/ 0 w 2080392"/>
              <a:gd name="connsiteY17" fmla="*/ 314325 h 318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080392" h="318094">
                <a:moveTo>
                  <a:pt x="146050" y="0"/>
                </a:moveTo>
                <a:lnTo>
                  <a:pt x="1936750" y="139700"/>
                </a:lnTo>
                <a:cubicBezTo>
                  <a:pt x="2239433" y="164571"/>
                  <a:pt x="1971146" y="143404"/>
                  <a:pt x="1962150" y="149225"/>
                </a:cubicBezTo>
                <a:cubicBezTo>
                  <a:pt x="1953154" y="155046"/>
                  <a:pt x="1929871" y="164571"/>
                  <a:pt x="1882775" y="174625"/>
                </a:cubicBezTo>
                <a:cubicBezTo>
                  <a:pt x="1835679" y="184679"/>
                  <a:pt x="1771650" y="196850"/>
                  <a:pt x="1679575" y="209550"/>
                </a:cubicBezTo>
                <a:cubicBezTo>
                  <a:pt x="1587500" y="222250"/>
                  <a:pt x="1434042" y="245004"/>
                  <a:pt x="1330325" y="250825"/>
                </a:cubicBezTo>
                <a:cubicBezTo>
                  <a:pt x="1226608" y="256646"/>
                  <a:pt x="1139296" y="247650"/>
                  <a:pt x="1057275" y="244475"/>
                </a:cubicBezTo>
                <a:cubicBezTo>
                  <a:pt x="975254" y="241300"/>
                  <a:pt x="860954" y="233362"/>
                  <a:pt x="838200" y="231775"/>
                </a:cubicBezTo>
                <a:cubicBezTo>
                  <a:pt x="815446" y="230188"/>
                  <a:pt x="920221" y="234421"/>
                  <a:pt x="920750" y="234950"/>
                </a:cubicBezTo>
                <a:cubicBezTo>
                  <a:pt x="921279" y="235479"/>
                  <a:pt x="866775" y="254529"/>
                  <a:pt x="841375" y="234950"/>
                </a:cubicBezTo>
                <a:cubicBezTo>
                  <a:pt x="815975" y="215371"/>
                  <a:pt x="781050" y="136525"/>
                  <a:pt x="768350" y="117475"/>
                </a:cubicBezTo>
                <a:cubicBezTo>
                  <a:pt x="755650" y="98425"/>
                  <a:pt x="803275" y="120121"/>
                  <a:pt x="765175" y="120650"/>
                </a:cubicBezTo>
                <a:cubicBezTo>
                  <a:pt x="727075" y="121179"/>
                  <a:pt x="539750" y="120650"/>
                  <a:pt x="539750" y="120650"/>
                </a:cubicBezTo>
                <a:lnTo>
                  <a:pt x="301625" y="117475"/>
                </a:lnTo>
                <a:cubicBezTo>
                  <a:pt x="259821" y="117475"/>
                  <a:pt x="310621" y="89429"/>
                  <a:pt x="288925" y="120650"/>
                </a:cubicBezTo>
                <a:cubicBezTo>
                  <a:pt x="267229" y="151871"/>
                  <a:pt x="212196" y="274108"/>
                  <a:pt x="171450" y="304800"/>
                </a:cubicBezTo>
                <a:cubicBezTo>
                  <a:pt x="130704" y="335492"/>
                  <a:pt x="73025" y="303213"/>
                  <a:pt x="44450" y="304800"/>
                </a:cubicBezTo>
                <a:cubicBezTo>
                  <a:pt x="15875" y="306388"/>
                  <a:pt x="7937" y="310356"/>
                  <a:pt x="0" y="314325"/>
                </a:cubicBezTo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3" name="Forme libre 72">
            <a:extLst>
              <a:ext uri="{FF2B5EF4-FFF2-40B4-BE49-F238E27FC236}">
                <a16:creationId xmlns:a16="http://schemas.microsoft.com/office/drawing/2014/main" id="{664E5543-C5D7-A44F-982A-B7DC48658A6D}"/>
              </a:ext>
            </a:extLst>
          </p:cNvPr>
          <p:cNvSpPr/>
          <p:nvPr/>
        </p:nvSpPr>
        <p:spPr>
          <a:xfrm>
            <a:off x="8461838" y="3903945"/>
            <a:ext cx="1606557" cy="1145208"/>
          </a:xfrm>
          <a:custGeom>
            <a:avLst/>
            <a:gdLst>
              <a:gd name="connsiteX0" fmla="*/ 21762 w 1606557"/>
              <a:gd name="connsiteY0" fmla="*/ 1064930 h 1145208"/>
              <a:gd name="connsiteX1" fmla="*/ 12237 w 1606557"/>
              <a:gd name="connsiteY1" fmla="*/ 963330 h 1145208"/>
              <a:gd name="connsiteX2" fmla="*/ 123362 w 1606557"/>
              <a:gd name="connsiteY2" fmla="*/ 829980 h 1145208"/>
              <a:gd name="connsiteX3" fmla="*/ 151937 w 1606557"/>
              <a:gd name="connsiteY3" fmla="*/ 756955 h 1145208"/>
              <a:gd name="connsiteX4" fmla="*/ 151937 w 1606557"/>
              <a:gd name="connsiteY4" fmla="*/ 585505 h 1145208"/>
              <a:gd name="connsiteX5" fmla="*/ 240837 w 1606557"/>
              <a:gd name="connsiteY5" fmla="*/ 436280 h 1145208"/>
              <a:gd name="connsiteX6" fmla="*/ 463087 w 1606557"/>
              <a:gd name="connsiteY6" fmla="*/ 274355 h 1145208"/>
              <a:gd name="connsiteX7" fmla="*/ 694862 w 1606557"/>
              <a:gd name="connsiteY7" fmla="*/ 188630 h 1145208"/>
              <a:gd name="connsiteX8" fmla="*/ 923462 w 1606557"/>
              <a:gd name="connsiteY8" fmla="*/ 109255 h 1145208"/>
              <a:gd name="connsiteX9" fmla="*/ 1123487 w 1606557"/>
              <a:gd name="connsiteY9" fmla="*/ 14005 h 1145208"/>
              <a:gd name="connsiteX10" fmla="*/ 1129837 w 1606557"/>
              <a:gd name="connsiteY10" fmla="*/ 10830 h 1145208"/>
              <a:gd name="connsiteX11" fmla="*/ 1136187 w 1606557"/>
              <a:gd name="connsiteY11" fmla="*/ 112430 h 1145208"/>
              <a:gd name="connsiteX12" fmla="*/ 1139362 w 1606557"/>
              <a:gd name="connsiteY12" fmla="*/ 179105 h 1145208"/>
              <a:gd name="connsiteX13" fmla="*/ 1110787 w 1606557"/>
              <a:gd name="connsiteY13" fmla="*/ 191805 h 1145208"/>
              <a:gd name="connsiteX14" fmla="*/ 1053637 w 1606557"/>
              <a:gd name="connsiteY14" fmla="*/ 191805 h 1145208"/>
              <a:gd name="connsiteX15" fmla="*/ 1037762 w 1606557"/>
              <a:gd name="connsiteY15" fmla="*/ 255305 h 1145208"/>
              <a:gd name="connsiteX16" fmla="*/ 1031412 w 1606557"/>
              <a:gd name="connsiteY16" fmla="*/ 287055 h 1145208"/>
              <a:gd name="connsiteX17" fmla="*/ 1063162 w 1606557"/>
              <a:gd name="connsiteY17" fmla="*/ 296580 h 1145208"/>
              <a:gd name="connsiteX18" fmla="*/ 1174287 w 1606557"/>
              <a:gd name="connsiteY18" fmla="*/ 290230 h 1145208"/>
              <a:gd name="connsiteX19" fmla="*/ 1253662 w 1606557"/>
              <a:gd name="connsiteY19" fmla="*/ 315630 h 1145208"/>
              <a:gd name="connsiteX20" fmla="*/ 1336212 w 1606557"/>
              <a:gd name="connsiteY20" fmla="*/ 318805 h 1145208"/>
              <a:gd name="connsiteX21" fmla="*/ 1380662 w 1606557"/>
              <a:gd name="connsiteY21" fmla="*/ 283880 h 1145208"/>
              <a:gd name="connsiteX22" fmla="*/ 1440987 w 1606557"/>
              <a:gd name="connsiteY22" fmla="*/ 296580 h 1145208"/>
              <a:gd name="connsiteX23" fmla="*/ 1514012 w 1606557"/>
              <a:gd name="connsiteY23" fmla="*/ 274355 h 1145208"/>
              <a:gd name="connsiteX24" fmla="*/ 1494962 w 1606557"/>
              <a:gd name="connsiteY24" fmla="*/ 233080 h 1145208"/>
              <a:gd name="connsiteX25" fmla="*/ 1580687 w 1606557"/>
              <a:gd name="connsiteY25" fmla="*/ 229905 h 1145208"/>
              <a:gd name="connsiteX26" fmla="*/ 1593387 w 1606557"/>
              <a:gd name="connsiteY26" fmla="*/ 226730 h 1145208"/>
              <a:gd name="connsiteX27" fmla="*/ 1593387 w 1606557"/>
              <a:gd name="connsiteY27" fmla="*/ 271180 h 1145208"/>
              <a:gd name="connsiteX28" fmla="*/ 1599737 w 1606557"/>
              <a:gd name="connsiteY28" fmla="*/ 664880 h 1145208"/>
              <a:gd name="connsiteX29" fmla="*/ 1606087 w 1606557"/>
              <a:gd name="connsiteY29" fmla="*/ 1045880 h 1145208"/>
              <a:gd name="connsiteX30" fmla="*/ 1606087 w 1606557"/>
              <a:gd name="connsiteY30" fmla="*/ 1080805 h 1145208"/>
              <a:gd name="connsiteX31" fmla="*/ 1606087 w 1606557"/>
              <a:gd name="connsiteY31" fmla="*/ 1080805 h 1145208"/>
              <a:gd name="connsiteX32" fmla="*/ 1523537 w 1606557"/>
              <a:gd name="connsiteY32" fmla="*/ 1125255 h 1145208"/>
              <a:gd name="connsiteX33" fmla="*/ 1323512 w 1606557"/>
              <a:gd name="connsiteY33" fmla="*/ 1074455 h 1145208"/>
              <a:gd name="connsiteX34" fmla="*/ 1082212 w 1606557"/>
              <a:gd name="connsiteY34" fmla="*/ 1099855 h 1145208"/>
              <a:gd name="connsiteX35" fmla="*/ 390062 w 1606557"/>
              <a:gd name="connsiteY35" fmla="*/ 1144305 h 1145208"/>
              <a:gd name="connsiteX36" fmla="*/ 180512 w 1606557"/>
              <a:gd name="connsiteY36" fmla="*/ 1055405 h 1145208"/>
              <a:gd name="connsiteX37" fmla="*/ 21762 w 1606557"/>
              <a:gd name="connsiteY37" fmla="*/ 1064930 h 114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606557" h="1145208">
                <a:moveTo>
                  <a:pt x="21762" y="1064930"/>
                </a:moveTo>
                <a:cubicBezTo>
                  <a:pt x="-6284" y="1049584"/>
                  <a:pt x="-4696" y="1002488"/>
                  <a:pt x="12237" y="963330"/>
                </a:cubicBezTo>
                <a:cubicBezTo>
                  <a:pt x="29170" y="924172"/>
                  <a:pt x="100079" y="864376"/>
                  <a:pt x="123362" y="829980"/>
                </a:cubicBezTo>
                <a:cubicBezTo>
                  <a:pt x="146645" y="795584"/>
                  <a:pt x="147175" y="797701"/>
                  <a:pt x="151937" y="756955"/>
                </a:cubicBezTo>
                <a:cubicBezTo>
                  <a:pt x="156699" y="716209"/>
                  <a:pt x="137120" y="638951"/>
                  <a:pt x="151937" y="585505"/>
                </a:cubicBezTo>
                <a:cubicBezTo>
                  <a:pt x="166754" y="532059"/>
                  <a:pt x="188979" y="488138"/>
                  <a:pt x="240837" y="436280"/>
                </a:cubicBezTo>
                <a:cubicBezTo>
                  <a:pt x="292695" y="384422"/>
                  <a:pt x="387416" y="315630"/>
                  <a:pt x="463087" y="274355"/>
                </a:cubicBezTo>
                <a:cubicBezTo>
                  <a:pt x="538758" y="233080"/>
                  <a:pt x="618133" y="216147"/>
                  <a:pt x="694862" y="188630"/>
                </a:cubicBezTo>
                <a:cubicBezTo>
                  <a:pt x="771591" y="161113"/>
                  <a:pt x="852024" y="138359"/>
                  <a:pt x="923462" y="109255"/>
                </a:cubicBezTo>
                <a:cubicBezTo>
                  <a:pt x="994900" y="80151"/>
                  <a:pt x="1123487" y="14005"/>
                  <a:pt x="1123487" y="14005"/>
                </a:cubicBezTo>
                <a:cubicBezTo>
                  <a:pt x="1157883" y="-2399"/>
                  <a:pt x="1127720" y="-5574"/>
                  <a:pt x="1129837" y="10830"/>
                </a:cubicBezTo>
                <a:cubicBezTo>
                  <a:pt x="1131954" y="27234"/>
                  <a:pt x="1134600" y="84384"/>
                  <a:pt x="1136187" y="112430"/>
                </a:cubicBezTo>
                <a:cubicBezTo>
                  <a:pt x="1137774" y="140476"/>
                  <a:pt x="1143595" y="165876"/>
                  <a:pt x="1139362" y="179105"/>
                </a:cubicBezTo>
                <a:cubicBezTo>
                  <a:pt x="1135129" y="192334"/>
                  <a:pt x="1125075" y="189688"/>
                  <a:pt x="1110787" y="191805"/>
                </a:cubicBezTo>
                <a:cubicBezTo>
                  <a:pt x="1096500" y="193922"/>
                  <a:pt x="1065808" y="181222"/>
                  <a:pt x="1053637" y="191805"/>
                </a:cubicBezTo>
                <a:cubicBezTo>
                  <a:pt x="1041466" y="202388"/>
                  <a:pt x="1041466" y="239430"/>
                  <a:pt x="1037762" y="255305"/>
                </a:cubicBezTo>
                <a:cubicBezTo>
                  <a:pt x="1034058" y="271180"/>
                  <a:pt x="1027179" y="280176"/>
                  <a:pt x="1031412" y="287055"/>
                </a:cubicBezTo>
                <a:cubicBezTo>
                  <a:pt x="1035645" y="293934"/>
                  <a:pt x="1039350" y="296051"/>
                  <a:pt x="1063162" y="296580"/>
                </a:cubicBezTo>
                <a:cubicBezTo>
                  <a:pt x="1086974" y="297109"/>
                  <a:pt x="1142537" y="287055"/>
                  <a:pt x="1174287" y="290230"/>
                </a:cubicBezTo>
                <a:cubicBezTo>
                  <a:pt x="1206037" y="293405"/>
                  <a:pt x="1226675" y="310868"/>
                  <a:pt x="1253662" y="315630"/>
                </a:cubicBezTo>
                <a:cubicBezTo>
                  <a:pt x="1280649" y="320392"/>
                  <a:pt x="1315046" y="324097"/>
                  <a:pt x="1336212" y="318805"/>
                </a:cubicBezTo>
                <a:cubicBezTo>
                  <a:pt x="1357378" y="313513"/>
                  <a:pt x="1363200" y="287584"/>
                  <a:pt x="1380662" y="283880"/>
                </a:cubicBezTo>
                <a:cubicBezTo>
                  <a:pt x="1398124" y="280176"/>
                  <a:pt x="1418762" y="298167"/>
                  <a:pt x="1440987" y="296580"/>
                </a:cubicBezTo>
                <a:cubicBezTo>
                  <a:pt x="1463212" y="294993"/>
                  <a:pt x="1505016" y="284938"/>
                  <a:pt x="1514012" y="274355"/>
                </a:cubicBezTo>
                <a:cubicBezTo>
                  <a:pt x="1523008" y="263772"/>
                  <a:pt x="1483850" y="240488"/>
                  <a:pt x="1494962" y="233080"/>
                </a:cubicBezTo>
                <a:cubicBezTo>
                  <a:pt x="1506075" y="225672"/>
                  <a:pt x="1564283" y="230963"/>
                  <a:pt x="1580687" y="229905"/>
                </a:cubicBezTo>
                <a:cubicBezTo>
                  <a:pt x="1597091" y="228847"/>
                  <a:pt x="1591270" y="219851"/>
                  <a:pt x="1593387" y="226730"/>
                </a:cubicBezTo>
                <a:cubicBezTo>
                  <a:pt x="1595504" y="233609"/>
                  <a:pt x="1592329" y="198155"/>
                  <a:pt x="1593387" y="271180"/>
                </a:cubicBezTo>
                <a:cubicBezTo>
                  <a:pt x="1594445" y="344205"/>
                  <a:pt x="1597620" y="535763"/>
                  <a:pt x="1599737" y="664880"/>
                </a:cubicBezTo>
                <a:cubicBezTo>
                  <a:pt x="1601854" y="793997"/>
                  <a:pt x="1605029" y="976559"/>
                  <a:pt x="1606087" y="1045880"/>
                </a:cubicBezTo>
                <a:cubicBezTo>
                  <a:pt x="1607145" y="1115201"/>
                  <a:pt x="1606087" y="1080805"/>
                  <a:pt x="1606087" y="1080805"/>
                </a:cubicBezTo>
                <a:lnTo>
                  <a:pt x="1606087" y="1080805"/>
                </a:lnTo>
                <a:cubicBezTo>
                  <a:pt x="1592329" y="1088213"/>
                  <a:pt x="1570633" y="1126313"/>
                  <a:pt x="1523537" y="1125255"/>
                </a:cubicBezTo>
                <a:cubicBezTo>
                  <a:pt x="1476441" y="1124197"/>
                  <a:pt x="1397066" y="1078688"/>
                  <a:pt x="1323512" y="1074455"/>
                </a:cubicBezTo>
                <a:cubicBezTo>
                  <a:pt x="1249958" y="1070222"/>
                  <a:pt x="1237787" y="1088213"/>
                  <a:pt x="1082212" y="1099855"/>
                </a:cubicBezTo>
                <a:cubicBezTo>
                  <a:pt x="926637" y="1111497"/>
                  <a:pt x="540345" y="1151713"/>
                  <a:pt x="390062" y="1144305"/>
                </a:cubicBezTo>
                <a:cubicBezTo>
                  <a:pt x="239779" y="1136897"/>
                  <a:pt x="243483" y="1064930"/>
                  <a:pt x="180512" y="1055405"/>
                </a:cubicBezTo>
                <a:cubicBezTo>
                  <a:pt x="117541" y="1045880"/>
                  <a:pt x="49808" y="1080276"/>
                  <a:pt x="21762" y="1064930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Forme libre 74">
            <a:extLst>
              <a:ext uri="{FF2B5EF4-FFF2-40B4-BE49-F238E27FC236}">
                <a16:creationId xmlns:a16="http://schemas.microsoft.com/office/drawing/2014/main" id="{C081AE1E-8256-E844-8E93-74F18B00D45A}"/>
              </a:ext>
            </a:extLst>
          </p:cNvPr>
          <p:cNvSpPr/>
          <p:nvPr/>
        </p:nvSpPr>
        <p:spPr>
          <a:xfrm>
            <a:off x="9842500" y="3678238"/>
            <a:ext cx="1606766" cy="1345255"/>
          </a:xfrm>
          <a:custGeom>
            <a:avLst/>
            <a:gdLst>
              <a:gd name="connsiteX0" fmla="*/ 139700 w 1606766"/>
              <a:gd name="connsiteY0" fmla="*/ 449262 h 1345255"/>
              <a:gd name="connsiteX1" fmla="*/ 508000 w 1606766"/>
              <a:gd name="connsiteY1" fmla="*/ 442912 h 1345255"/>
              <a:gd name="connsiteX2" fmla="*/ 536575 w 1606766"/>
              <a:gd name="connsiteY2" fmla="*/ 442912 h 1345255"/>
              <a:gd name="connsiteX3" fmla="*/ 542925 w 1606766"/>
              <a:gd name="connsiteY3" fmla="*/ 249237 h 1345255"/>
              <a:gd name="connsiteX4" fmla="*/ 536575 w 1606766"/>
              <a:gd name="connsiteY4" fmla="*/ 128587 h 1345255"/>
              <a:gd name="connsiteX5" fmla="*/ 536575 w 1606766"/>
              <a:gd name="connsiteY5" fmla="*/ 125412 h 1345255"/>
              <a:gd name="connsiteX6" fmla="*/ 581025 w 1606766"/>
              <a:gd name="connsiteY6" fmla="*/ 125412 h 1345255"/>
              <a:gd name="connsiteX7" fmla="*/ 571500 w 1606766"/>
              <a:gd name="connsiteY7" fmla="*/ 100012 h 1345255"/>
              <a:gd name="connsiteX8" fmla="*/ 650875 w 1606766"/>
              <a:gd name="connsiteY8" fmla="*/ 106362 h 1345255"/>
              <a:gd name="connsiteX9" fmla="*/ 812800 w 1606766"/>
              <a:gd name="connsiteY9" fmla="*/ 115887 h 1345255"/>
              <a:gd name="connsiteX10" fmla="*/ 1133475 w 1606766"/>
              <a:gd name="connsiteY10" fmla="*/ 74612 h 1345255"/>
              <a:gd name="connsiteX11" fmla="*/ 1565275 w 1606766"/>
              <a:gd name="connsiteY11" fmla="*/ 7937 h 1345255"/>
              <a:gd name="connsiteX12" fmla="*/ 1590675 w 1606766"/>
              <a:gd name="connsiteY12" fmla="*/ 4762 h 1345255"/>
              <a:gd name="connsiteX13" fmla="*/ 1574800 w 1606766"/>
              <a:gd name="connsiteY13" fmla="*/ 39687 h 1345255"/>
              <a:gd name="connsiteX14" fmla="*/ 1558925 w 1606766"/>
              <a:gd name="connsiteY14" fmla="*/ 68262 h 1345255"/>
              <a:gd name="connsiteX15" fmla="*/ 1508125 w 1606766"/>
              <a:gd name="connsiteY15" fmla="*/ 106362 h 1345255"/>
              <a:gd name="connsiteX16" fmla="*/ 1476375 w 1606766"/>
              <a:gd name="connsiteY16" fmla="*/ 182562 h 1345255"/>
              <a:gd name="connsiteX17" fmla="*/ 1463675 w 1606766"/>
              <a:gd name="connsiteY17" fmla="*/ 300037 h 1345255"/>
              <a:gd name="connsiteX18" fmla="*/ 1454150 w 1606766"/>
              <a:gd name="connsiteY18" fmla="*/ 350837 h 1345255"/>
              <a:gd name="connsiteX19" fmla="*/ 1416050 w 1606766"/>
              <a:gd name="connsiteY19" fmla="*/ 395287 h 1345255"/>
              <a:gd name="connsiteX20" fmla="*/ 1352550 w 1606766"/>
              <a:gd name="connsiteY20" fmla="*/ 401637 h 1345255"/>
              <a:gd name="connsiteX21" fmla="*/ 1279525 w 1606766"/>
              <a:gd name="connsiteY21" fmla="*/ 354012 h 1345255"/>
              <a:gd name="connsiteX22" fmla="*/ 1228725 w 1606766"/>
              <a:gd name="connsiteY22" fmla="*/ 350837 h 1345255"/>
              <a:gd name="connsiteX23" fmla="*/ 1174750 w 1606766"/>
              <a:gd name="connsiteY23" fmla="*/ 439737 h 1345255"/>
              <a:gd name="connsiteX24" fmla="*/ 1120775 w 1606766"/>
              <a:gd name="connsiteY24" fmla="*/ 681037 h 1345255"/>
              <a:gd name="connsiteX25" fmla="*/ 1076325 w 1606766"/>
              <a:gd name="connsiteY25" fmla="*/ 773112 h 1345255"/>
              <a:gd name="connsiteX26" fmla="*/ 1054100 w 1606766"/>
              <a:gd name="connsiteY26" fmla="*/ 763587 h 1345255"/>
              <a:gd name="connsiteX27" fmla="*/ 987425 w 1606766"/>
              <a:gd name="connsiteY27" fmla="*/ 703262 h 1345255"/>
              <a:gd name="connsiteX28" fmla="*/ 946150 w 1606766"/>
              <a:gd name="connsiteY28" fmla="*/ 703262 h 1345255"/>
              <a:gd name="connsiteX29" fmla="*/ 850900 w 1606766"/>
              <a:gd name="connsiteY29" fmla="*/ 830262 h 1345255"/>
              <a:gd name="connsiteX30" fmla="*/ 758825 w 1606766"/>
              <a:gd name="connsiteY30" fmla="*/ 998537 h 1345255"/>
              <a:gd name="connsiteX31" fmla="*/ 695325 w 1606766"/>
              <a:gd name="connsiteY31" fmla="*/ 1141412 h 1345255"/>
              <a:gd name="connsiteX32" fmla="*/ 654050 w 1606766"/>
              <a:gd name="connsiteY32" fmla="*/ 1214437 h 1345255"/>
              <a:gd name="connsiteX33" fmla="*/ 549275 w 1606766"/>
              <a:gd name="connsiteY33" fmla="*/ 1277937 h 1345255"/>
              <a:gd name="connsiteX34" fmla="*/ 403225 w 1606766"/>
              <a:gd name="connsiteY34" fmla="*/ 1268412 h 1345255"/>
              <a:gd name="connsiteX35" fmla="*/ 279400 w 1606766"/>
              <a:gd name="connsiteY35" fmla="*/ 1300162 h 1345255"/>
              <a:gd name="connsiteX36" fmla="*/ 231775 w 1606766"/>
              <a:gd name="connsiteY36" fmla="*/ 1306512 h 1345255"/>
              <a:gd name="connsiteX37" fmla="*/ 168275 w 1606766"/>
              <a:gd name="connsiteY37" fmla="*/ 1344612 h 1345255"/>
              <a:gd name="connsiteX38" fmla="*/ 60325 w 1606766"/>
              <a:gd name="connsiteY38" fmla="*/ 1328737 h 1345255"/>
              <a:gd name="connsiteX39" fmla="*/ 0 w 1606766"/>
              <a:gd name="connsiteY39" fmla="*/ 1306512 h 1345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606766" h="1345255">
                <a:moveTo>
                  <a:pt x="139700" y="449262"/>
                </a:moveTo>
                <a:lnTo>
                  <a:pt x="508000" y="442912"/>
                </a:lnTo>
                <a:cubicBezTo>
                  <a:pt x="574146" y="441854"/>
                  <a:pt x="530754" y="475191"/>
                  <a:pt x="536575" y="442912"/>
                </a:cubicBezTo>
                <a:cubicBezTo>
                  <a:pt x="542396" y="410633"/>
                  <a:pt x="542925" y="301624"/>
                  <a:pt x="542925" y="249237"/>
                </a:cubicBezTo>
                <a:cubicBezTo>
                  <a:pt x="542925" y="196850"/>
                  <a:pt x="536575" y="128587"/>
                  <a:pt x="536575" y="128587"/>
                </a:cubicBezTo>
                <a:cubicBezTo>
                  <a:pt x="535517" y="107950"/>
                  <a:pt x="529167" y="125941"/>
                  <a:pt x="536575" y="125412"/>
                </a:cubicBezTo>
                <a:cubicBezTo>
                  <a:pt x="543983" y="124883"/>
                  <a:pt x="575204" y="129645"/>
                  <a:pt x="581025" y="125412"/>
                </a:cubicBezTo>
                <a:cubicBezTo>
                  <a:pt x="586846" y="121179"/>
                  <a:pt x="559858" y="103187"/>
                  <a:pt x="571500" y="100012"/>
                </a:cubicBezTo>
                <a:cubicBezTo>
                  <a:pt x="583142" y="96837"/>
                  <a:pt x="650875" y="106362"/>
                  <a:pt x="650875" y="106362"/>
                </a:cubicBezTo>
                <a:cubicBezTo>
                  <a:pt x="691092" y="109008"/>
                  <a:pt x="732367" y="121179"/>
                  <a:pt x="812800" y="115887"/>
                </a:cubicBezTo>
                <a:cubicBezTo>
                  <a:pt x="893233" y="110595"/>
                  <a:pt x="1008063" y="92604"/>
                  <a:pt x="1133475" y="74612"/>
                </a:cubicBezTo>
                <a:cubicBezTo>
                  <a:pt x="1258887" y="56620"/>
                  <a:pt x="1489075" y="19579"/>
                  <a:pt x="1565275" y="7937"/>
                </a:cubicBezTo>
                <a:cubicBezTo>
                  <a:pt x="1641475" y="-3705"/>
                  <a:pt x="1589088" y="-530"/>
                  <a:pt x="1590675" y="4762"/>
                </a:cubicBezTo>
                <a:cubicBezTo>
                  <a:pt x="1592262" y="10054"/>
                  <a:pt x="1580092" y="29104"/>
                  <a:pt x="1574800" y="39687"/>
                </a:cubicBezTo>
                <a:cubicBezTo>
                  <a:pt x="1569508" y="50270"/>
                  <a:pt x="1570037" y="57150"/>
                  <a:pt x="1558925" y="68262"/>
                </a:cubicBezTo>
                <a:cubicBezTo>
                  <a:pt x="1547813" y="79374"/>
                  <a:pt x="1521883" y="87312"/>
                  <a:pt x="1508125" y="106362"/>
                </a:cubicBezTo>
                <a:cubicBezTo>
                  <a:pt x="1494367" y="125412"/>
                  <a:pt x="1483783" y="150283"/>
                  <a:pt x="1476375" y="182562"/>
                </a:cubicBezTo>
                <a:cubicBezTo>
                  <a:pt x="1468967" y="214841"/>
                  <a:pt x="1467379" y="271991"/>
                  <a:pt x="1463675" y="300037"/>
                </a:cubicBezTo>
                <a:cubicBezTo>
                  <a:pt x="1459971" y="328083"/>
                  <a:pt x="1462087" y="334962"/>
                  <a:pt x="1454150" y="350837"/>
                </a:cubicBezTo>
                <a:cubicBezTo>
                  <a:pt x="1446213" y="366712"/>
                  <a:pt x="1432983" y="386820"/>
                  <a:pt x="1416050" y="395287"/>
                </a:cubicBezTo>
                <a:cubicBezTo>
                  <a:pt x="1399117" y="403754"/>
                  <a:pt x="1375304" y="408516"/>
                  <a:pt x="1352550" y="401637"/>
                </a:cubicBezTo>
                <a:cubicBezTo>
                  <a:pt x="1329796" y="394758"/>
                  <a:pt x="1300163" y="362479"/>
                  <a:pt x="1279525" y="354012"/>
                </a:cubicBezTo>
                <a:cubicBezTo>
                  <a:pt x="1258887" y="345545"/>
                  <a:pt x="1246187" y="336550"/>
                  <a:pt x="1228725" y="350837"/>
                </a:cubicBezTo>
                <a:cubicBezTo>
                  <a:pt x="1211263" y="365124"/>
                  <a:pt x="1192742" y="384704"/>
                  <a:pt x="1174750" y="439737"/>
                </a:cubicBezTo>
                <a:cubicBezTo>
                  <a:pt x="1156758" y="494770"/>
                  <a:pt x="1137179" y="625475"/>
                  <a:pt x="1120775" y="681037"/>
                </a:cubicBezTo>
                <a:cubicBezTo>
                  <a:pt x="1104371" y="736599"/>
                  <a:pt x="1087438" y="759354"/>
                  <a:pt x="1076325" y="773112"/>
                </a:cubicBezTo>
                <a:cubicBezTo>
                  <a:pt x="1065212" y="786870"/>
                  <a:pt x="1068916" y="775229"/>
                  <a:pt x="1054100" y="763587"/>
                </a:cubicBezTo>
                <a:cubicBezTo>
                  <a:pt x="1039284" y="751945"/>
                  <a:pt x="1005417" y="713316"/>
                  <a:pt x="987425" y="703262"/>
                </a:cubicBezTo>
                <a:cubicBezTo>
                  <a:pt x="969433" y="693208"/>
                  <a:pt x="968904" y="682095"/>
                  <a:pt x="946150" y="703262"/>
                </a:cubicBezTo>
                <a:cubicBezTo>
                  <a:pt x="923396" y="724429"/>
                  <a:pt x="882121" y="781050"/>
                  <a:pt x="850900" y="830262"/>
                </a:cubicBezTo>
                <a:cubicBezTo>
                  <a:pt x="819679" y="879475"/>
                  <a:pt x="784754" y="946679"/>
                  <a:pt x="758825" y="998537"/>
                </a:cubicBezTo>
                <a:cubicBezTo>
                  <a:pt x="732896" y="1050395"/>
                  <a:pt x="712787" y="1105429"/>
                  <a:pt x="695325" y="1141412"/>
                </a:cubicBezTo>
                <a:cubicBezTo>
                  <a:pt x="677863" y="1177395"/>
                  <a:pt x="678392" y="1191683"/>
                  <a:pt x="654050" y="1214437"/>
                </a:cubicBezTo>
                <a:cubicBezTo>
                  <a:pt x="629708" y="1237191"/>
                  <a:pt x="591079" y="1268941"/>
                  <a:pt x="549275" y="1277937"/>
                </a:cubicBezTo>
                <a:cubicBezTo>
                  <a:pt x="507471" y="1286933"/>
                  <a:pt x="448204" y="1264708"/>
                  <a:pt x="403225" y="1268412"/>
                </a:cubicBezTo>
                <a:cubicBezTo>
                  <a:pt x="358246" y="1272116"/>
                  <a:pt x="307975" y="1293812"/>
                  <a:pt x="279400" y="1300162"/>
                </a:cubicBezTo>
                <a:cubicBezTo>
                  <a:pt x="250825" y="1306512"/>
                  <a:pt x="250296" y="1299104"/>
                  <a:pt x="231775" y="1306512"/>
                </a:cubicBezTo>
                <a:cubicBezTo>
                  <a:pt x="213254" y="1313920"/>
                  <a:pt x="196850" y="1340908"/>
                  <a:pt x="168275" y="1344612"/>
                </a:cubicBezTo>
                <a:cubicBezTo>
                  <a:pt x="139700" y="1348316"/>
                  <a:pt x="88371" y="1335087"/>
                  <a:pt x="60325" y="1328737"/>
                </a:cubicBezTo>
                <a:cubicBezTo>
                  <a:pt x="32279" y="1322387"/>
                  <a:pt x="16139" y="1314449"/>
                  <a:pt x="0" y="1306512"/>
                </a:cubicBezTo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Forme libre 75">
            <a:extLst>
              <a:ext uri="{FF2B5EF4-FFF2-40B4-BE49-F238E27FC236}">
                <a16:creationId xmlns:a16="http://schemas.microsoft.com/office/drawing/2014/main" id="{4E67EB20-E2AA-0643-8681-25B8FA2D8C7A}"/>
              </a:ext>
            </a:extLst>
          </p:cNvPr>
          <p:cNvSpPr/>
          <p:nvPr/>
        </p:nvSpPr>
        <p:spPr>
          <a:xfrm>
            <a:off x="10443682" y="3704967"/>
            <a:ext cx="228603" cy="292510"/>
          </a:xfrm>
          <a:custGeom>
            <a:avLst/>
            <a:gdLst>
              <a:gd name="connsiteX0" fmla="*/ 63503 w 228603"/>
              <a:gd name="connsiteY0" fmla="*/ 133350 h 292510"/>
              <a:gd name="connsiteX1" fmla="*/ 82553 w 228603"/>
              <a:gd name="connsiteY1" fmla="*/ 95250 h 292510"/>
              <a:gd name="connsiteX2" fmla="*/ 88903 w 228603"/>
              <a:gd name="connsiteY2" fmla="*/ 85725 h 292510"/>
              <a:gd name="connsiteX3" fmla="*/ 92078 w 228603"/>
              <a:gd name="connsiteY3" fmla="*/ 76200 h 292510"/>
              <a:gd name="connsiteX4" fmla="*/ 98428 w 228603"/>
              <a:gd name="connsiteY4" fmla="*/ 66675 h 292510"/>
              <a:gd name="connsiteX5" fmla="*/ 104778 w 228603"/>
              <a:gd name="connsiteY5" fmla="*/ 47625 h 292510"/>
              <a:gd name="connsiteX6" fmla="*/ 114303 w 228603"/>
              <a:gd name="connsiteY6" fmla="*/ 28575 h 292510"/>
              <a:gd name="connsiteX7" fmla="*/ 120653 w 228603"/>
              <a:gd name="connsiteY7" fmla="*/ 19050 h 292510"/>
              <a:gd name="connsiteX8" fmla="*/ 127003 w 228603"/>
              <a:gd name="connsiteY8" fmla="*/ 0 h 292510"/>
              <a:gd name="connsiteX9" fmla="*/ 133353 w 228603"/>
              <a:gd name="connsiteY9" fmla="*/ 22225 h 292510"/>
              <a:gd name="connsiteX10" fmla="*/ 139703 w 228603"/>
              <a:gd name="connsiteY10" fmla="*/ 34925 h 292510"/>
              <a:gd name="connsiteX11" fmla="*/ 152403 w 228603"/>
              <a:gd name="connsiteY11" fmla="*/ 53975 h 292510"/>
              <a:gd name="connsiteX12" fmla="*/ 155578 w 228603"/>
              <a:gd name="connsiteY12" fmla="*/ 63500 h 292510"/>
              <a:gd name="connsiteX13" fmla="*/ 177803 w 228603"/>
              <a:gd name="connsiteY13" fmla="*/ 88900 h 292510"/>
              <a:gd name="connsiteX14" fmla="*/ 200028 w 228603"/>
              <a:gd name="connsiteY14" fmla="*/ 117475 h 292510"/>
              <a:gd name="connsiteX15" fmla="*/ 209553 w 228603"/>
              <a:gd name="connsiteY15" fmla="*/ 123825 h 292510"/>
              <a:gd name="connsiteX16" fmla="*/ 180978 w 228603"/>
              <a:gd name="connsiteY16" fmla="*/ 120650 h 292510"/>
              <a:gd name="connsiteX17" fmla="*/ 171453 w 228603"/>
              <a:gd name="connsiteY17" fmla="*/ 114300 h 292510"/>
              <a:gd name="connsiteX18" fmla="*/ 161928 w 228603"/>
              <a:gd name="connsiteY18" fmla="*/ 111125 h 292510"/>
              <a:gd name="connsiteX19" fmla="*/ 177803 w 228603"/>
              <a:gd name="connsiteY19" fmla="*/ 130175 h 292510"/>
              <a:gd name="connsiteX20" fmla="*/ 187328 w 228603"/>
              <a:gd name="connsiteY20" fmla="*/ 142875 h 292510"/>
              <a:gd name="connsiteX21" fmla="*/ 203203 w 228603"/>
              <a:gd name="connsiteY21" fmla="*/ 161925 h 292510"/>
              <a:gd name="connsiteX22" fmla="*/ 161928 w 228603"/>
              <a:gd name="connsiteY22" fmla="*/ 165100 h 292510"/>
              <a:gd name="connsiteX23" fmla="*/ 152403 w 228603"/>
              <a:gd name="connsiteY23" fmla="*/ 158750 h 292510"/>
              <a:gd name="connsiteX24" fmla="*/ 161928 w 228603"/>
              <a:gd name="connsiteY24" fmla="*/ 161925 h 292510"/>
              <a:gd name="connsiteX25" fmla="*/ 174628 w 228603"/>
              <a:gd name="connsiteY25" fmla="*/ 180975 h 292510"/>
              <a:gd name="connsiteX26" fmla="*/ 177803 w 228603"/>
              <a:gd name="connsiteY26" fmla="*/ 190500 h 292510"/>
              <a:gd name="connsiteX27" fmla="*/ 190503 w 228603"/>
              <a:gd name="connsiteY27" fmla="*/ 209550 h 292510"/>
              <a:gd name="connsiteX28" fmla="*/ 203203 w 228603"/>
              <a:gd name="connsiteY28" fmla="*/ 238125 h 292510"/>
              <a:gd name="connsiteX29" fmla="*/ 184153 w 228603"/>
              <a:gd name="connsiteY29" fmla="*/ 231775 h 292510"/>
              <a:gd name="connsiteX30" fmla="*/ 174628 w 228603"/>
              <a:gd name="connsiteY30" fmla="*/ 225425 h 292510"/>
              <a:gd name="connsiteX31" fmla="*/ 193678 w 228603"/>
              <a:gd name="connsiteY31" fmla="*/ 244475 h 292510"/>
              <a:gd name="connsiteX32" fmla="*/ 212728 w 228603"/>
              <a:gd name="connsiteY32" fmla="*/ 263525 h 292510"/>
              <a:gd name="connsiteX33" fmla="*/ 222253 w 228603"/>
              <a:gd name="connsiteY33" fmla="*/ 273050 h 292510"/>
              <a:gd name="connsiteX34" fmla="*/ 228603 w 228603"/>
              <a:gd name="connsiteY34" fmla="*/ 282575 h 292510"/>
              <a:gd name="connsiteX35" fmla="*/ 219078 w 228603"/>
              <a:gd name="connsiteY35" fmla="*/ 288925 h 292510"/>
              <a:gd name="connsiteX36" fmla="*/ 161928 w 228603"/>
              <a:gd name="connsiteY36" fmla="*/ 288925 h 292510"/>
              <a:gd name="connsiteX37" fmla="*/ 117478 w 228603"/>
              <a:gd name="connsiteY37" fmla="*/ 285750 h 292510"/>
              <a:gd name="connsiteX38" fmla="*/ 107953 w 228603"/>
              <a:gd name="connsiteY38" fmla="*/ 288925 h 292510"/>
              <a:gd name="connsiteX39" fmla="*/ 22228 w 228603"/>
              <a:gd name="connsiteY39" fmla="*/ 285750 h 292510"/>
              <a:gd name="connsiteX40" fmla="*/ 28578 w 228603"/>
              <a:gd name="connsiteY40" fmla="*/ 266700 h 292510"/>
              <a:gd name="connsiteX41" fmla="*/ 47628 w 228603"/>
              <a:gd name="connsiteY41" fmla="*/ 247650 h 292510"/>
              <a:gd name="connsiteX42" fmla="*/ 66678 w 228603"/>
              <a:gd name="connsiteY42" fmla="*/ 231775 h 292510"/>
              <a:gd name="connsiteX43" fmla="*/ 57153 w 228603"/>
              <a:gd name="connsiteY43" fmla="*/ 228600 h 292510"/>
              <a:gd name="connsiteX44" fmla="*/ 28578 w 228603"/>
              <a:gd name="connsiteY44" fmla="*/ 225425 h 292510"/>
              <a:gd name="connsiteX45" fmla="*/ 19053 w 228603"/>
              <a:gd name="connsiteY45" fmla="*/ 219075 h 292510"/>
              <a:gd name="connsiteX46" fmla="*/ 9528 w 228603"/>
              <a:gd name="connsiteY46" fmla="*/ 215900 h 292510"/>
              <a:gd name="connsiteX47" fmla="*/ 22228 w 228603"/>
              <a:gd name="connsiteY47" fmla="*/ 196850 h 292510"/>
              <a:gd name="connsiteX48" fmla="*/ 31753 w 228603"/>
              <a:gd name="connsiteY48" fmla="*/ 187325 h 292510"/>
              <a:gd name="connsiteX49" fmla="*/ 47628 w 228603"/>
              <a:gd name="connsiteY49" fmla="*/ 168275 h 292510"/>
              <a:gd name="connsiteX50" fmla="*/ 38103 w 228603"/>
              <a:gd name="connsiteY50" fmla="*/ 165100 h 292510"/>
              <a:gd name="connsiteX51" fmla="*/ 6353 w 228603"/>
              <a:gd name="connsiteY51" fmla="*/ 152400 h 292510"/>
              <a:gd name="connsiteX52" fmla="*/ 15878 w 228603"/>
              <a:gd name="connsiteY52" fmla="*/ 146050 h 292510"/>
              <a:gd name="connsiteX53" fmla="*/ 19053 w 228603"/>
              <a:gd name="connsiteY53" fmla="*/ 136525 h 292510"/>
              <a:gd name="connsiteX54" fmla="*/ 38103 w 228603"/>
              <a:gd name="connsiteY54" fmla="*/ 127000 h 292510"/>
              <a:gd name="connsiteX55" fmla="*/ 57153 w 228603"/>
              <a:gd name="connsiteY55" fmla="*/ 114300 h 292510"/>
              <a:gd name="connsiteX56" fmla="*/ 63503 w 228603"/>
              <a:gd name="connsiteY56" fmla="*/ 104775 h 292510"/>
              <a:gd name="connsiteX57" fmla="*/ 73028 w 228603"/>
              <a:gd name="connsiteY57" fmla="*/ 85725 h 292510"/>
              <a:gd name="connsiteX58" fmla="*/ 82553 w 228603"/>
              <a:gd name="connsiteY58" fmla="*/ 79375 h 292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228603" h="292510">
                <a:moveTo>
                  <a:pt x="63503" y="133350"/>
                </a:moveTo>
                <a:cubicBezTo>
                  <a:pt x="69853" y="120650"/>
                  <a:pt x="75871" y="107779"/>
                  <a:pt x="82553" y="95250"/>
                </a:cubicBezTo>
                <a:cubicBezTo>
                  <a:pt x="84349" y="91883"/>
                  <a:pt x="87196" y="89138"/>
                  <a:pt x="88903" y="85725"/>
                </a:cubicBezTo>
                <a:cubicBezTo>
                  <a:pt x="90400" y="82732"/>
                  <a:pt x="90581" y="79193"/>
                  <a:pt x="92078" y="76200"/>
                </a:cubicBezTo>
                <a:cubicBezTo>
                  <a:pt x="93785" y="72787"/>
                  <a:pt x="96878" y="70162"/>
                  <a:pt x="98428" y="66675"/>
                </a:cubicBezTo>
                <a:cubicBezTo>
                  <a:pt x="101146" y="60558"/>
                  <a:pt x="101065" y="53194"/>
                  <a:pt x="104778" y="47625"/>
                </a:cubicBezTo>
                <a:cubicBezTo>
                  <a:pt x="122976" y="20328"/>
                  <a:pt x="101158" y="54865"/>
                  <a:pt x="114303" y="28575"/>
                </a:cubicBezTo>
                <a:cubicBezTo>
                  <a:pt x="116010" y="25162"/>
                  <a:pt x="119103" y="22537"/>
                  <a:pt x="120653" y="19050"/>
                </a:cubicBezTo>
                <a:cubicBezTo>
                  <a:pt x="123371" y="12933"/>
                  <a:pt x="127003" y="0"/>
                  <a:pt x="127003" y="0"/>
                </a:cubicBezTo>
                <a:cubicBezTo>
                  <a:pt x="128614" y="6445"/>
                  <a:pt x="130620" y="15848"/>
                  <a:pt x="133353" y="22225"/>
                </a:cubicBezTo>
                <a:cubicBezTo>
                  <a:pt x="135217" y="26575"/>
                  <a:pt x="137268" y="30866"/>
                  <a:pt x="139703" y="34925"/>
                </a:cubicBezTo>
                <a:cubicBezTo>
                  <a:pt x="143630" y="41469"/>
                  <a:pt x="149990" y="46735"/>
                  <a:pt x="152403" y="53975"/>
                </a:cubicBezTo>
                <a:cubicBezTo>
                  <a:pt x="153461" y="57150"/>
                  <a:pt x="153804" y="60662"/>
                  <a:pt x="155578" y="63500"/>
                </a:cubicBezTo>
                <a:cubicBezTo>
                  <a:pt x="173459" y="92110"/>
                  <a:pt x="161912" y="68468"/>
                  <a:pt x="177803" y="88900"/>
                </a:cubicBezTo>
                <a:cubicBezTo>
                  <a:pt x="190846" y="105669"/>
                  <a:pt x="186370" y="106094"/>
                  <a:pt x="200028" y="117475"/>
                </a:cubicBezTo>
                <a:cubicBezTo>
                  <a:pt x="202959" y="119918"/>
                  <a:pt x="206378" y="121708"/>
                  <a:pt x="209553" y="123825"/>
                </a:cubicBezTo>
                <a:cubicBezTo>
                  <a:pt x="197382" y="127882"/>
                  <a:pt x="195795" y="130528"/>
                  <a:pt x="180978" y="120650"/>
                </a:cubicBezTo>
                <a:cubicBezTo>
                  <a:pt x="177803" y="118533"/>
                  <a:pt x="174866" y="116007"/>
                  <a:pt x="171453" y="114300"/>
                </a:cubicBezTo>
                <a:cubicBezTo>
                  <a:pt x="168460" y="112803"/>
                  <a:pt x="161928" y="111125"/>
                  <a:pt x="161928" y="111125"/>
                </a:cubicBezTo>
                <a:cubicBezTo>
                  <a:pt x="175963" y="132177"/>
                  <a:pt x="159468" y="108784"/>
                  <a:pt x="177803" y="130175"/>
                </a:cubicBezTo>
                <a:cubicBezTo>
                  <a:pt x="181247" y="134193"/>
                  <a:pt x="183884" y="138857"/>
                  <a:pt x="187328" y="142875"/>
                </a:cubicBezTo>
                <a:cubicBezTo>
                  <a:pt x="205663" y="164266"/>
                  <a:pt x="189168" y="140873"/>
                  <a:pt x="203203" y="161925"/>
                </a:cubicBezTo>
                <a:cubicBezTo>
                  <a:pt x="186687" y="172936"/>
                  <a:pt x="192295" y="172108"/>
                  <a:pt x="161928" y="165100"/>
                </a:cubicBezTo>
                <a:cubicBezTo>
                  <a:pt x="158210" y="164242"/>
                  <a:pt x="152403" y="162566"/>
                  <a:pt x="152403" y="158750"/>
                </a:cubicBezTo>
                <a:cubicBezTo>
                  <a:pt x="152403" y="155403"/>
                  <a:pt x="158753" y="160867"/>
                  <a:pt x="161928" y="161925"/>
                </a:cubicBezTo>
                <a:cubicBezTo>
                  <a:pt x="166161" y="168275"/>
                  <a:pt x="172215" y="173735"/>
                  <a:pt x="174628" y="180975"/>
                </a:cubicBezTo>
                <a:cubicBezTo>
                  <a:pt x="175686" y="184150"/>
                  <a:pt x="176178" y="187574"/>
                  <a:pt x="177803" y="190500"/>
                </a:cubicBezTo>
                <a:cubicBezTo>
                  <a:pt x="181509" y="197171"/>
                  <a:pt x="186270" y="203200"/>
                  <a:pt x="190503" y="209550"/>
                </a:cubicBezTo>
                <a:cubicBezTo>
                  <a:pt x="190719" y="209874"/>
                  <a:pt x="212919" y="241364"/>
                  <a:pt x="203203" y="238125"/>
                </a:cubicBezTo>
                <a:cubicBezTo>
                  <a:pt x="196853" y="236008"/>
                  <a:pt x="189722" y="235488"/>
                  <a:pt x="184153" y="231775"/>
                </a:cubicBezTo>
                <a:cubicBezTo>
                  <a:pt x="180978" y="229658"/>
                  <a:pt x="172338" y="222372"/>
                  <a:pt x="174628" y="225425"/>
                </a:cubicBezTo>
                <a:cubicBezTo>
                  <a:pt x="180016" y="232609"/>
                  <a:pt x="187328" y="238125"/>
                  <a:pt x="193678" y="244475"/>
                </a:cubicBezTo>
                <a:lnTo>
                  <a:pt x="212728" y="263525"/>
                </a:lnTo>
                <a:cubicBezTo>
                  <a:pt x="215903" y="266700"/>
                  <a:pt x="219762" y="269314"/>
                  <a:pt x="222253" y="273050"/>
                </a:cubicBezTo>
                <a:lnTo>
                  <a:pt x="228603" y="282575"/>
                </a:lnTo>
                <a:cubicBezTo>
                  <a:pt x="225428" y="284692"/>
                  <a:pt x="222585" y="287422"/>
                  <a:pt x="219078" y="288925"/>
                </a:cubicBezTo>
                <a:cubicBezTo>
                  <a:pt x="201650" y="296394"/>
                  <a:pt x="177770" y="290057"/>
                  <a:pt x="161928" y="288925"/>
                </a:cubicBezTo>
                <a:cubicBezTo>
                  <a:pt x="134783" y="279877"/>
                  <a:pt x="149520" y="281745"/>
                  <a:pt x="117478" y="285750"/>
                </a:cubicBezTo>
                <a:cubicBezTo>
                  <a:pt x="114303" y="286808"/>
                  <a:pt x="111300" y="288925"/>
                  <a:pt x="107953" y="288925"/>
                </a:cubicBezTo>
                <a:cubicBezTo>
                  <a:pt x="79358" y="288925"/>
                  <a:pt x="49764" y="293460"/>
                  <a:pt x="22228" y="285750"/>
                </a:cubicBezTo>
                <a:cubicBezTo>
                  <a:pt x="15782" y="283945"/>
                  <a:pt x="23009" y="270413"/>
                  <a:pt x="28578" y="266700"/>
                </a:cubicBezTo>
                <a:cubicBezTo>
                  <a:pt x="45346" y="255521"/>
                  <a:pt x="31875" y="266028"/>
                  <a:pt x="47628" y="247650"/>
                </a:cubicBezTo>
                <a:cubicBezTo>
                  <a:pt x="55777" y="238143"/>
                  <a:pt x="56880" y="238307"/>
                  <a:pt x="66678" y="231775"/>
                </a:cubicBezTo>
                <a:cubicBezTo>
                  <a:pt x="63503" y="230717"/>
                  <a:pt x="60454" y="229150"/>
                  <a:pt x="57153" y="228600"/>
                </a:cubicBezTo>
                <a:cubicBezTo>
                  <a:pt x="47700" y="227024"/>
                  <a:pt x="37875" y="227749"/>
                  <a:pt x="28578" y="225425"/>
                </a:cubicBezTo>
                <a:cubicBezTo>
                  <a:pt x="24876" y="224500"/>
                  <a:pt x="22466" y="220782"/>
                  <a:pt x="19053" y="219075"/>
                </a:cubicBezTo>
                <a:cubicBezTo>
                  <a:pt x="16060" y="217578"/>
                  <a:pt x="12703" y="216958"/>
                  <a:pt x="9528" y="215900"/>
                </a:cubicBezTo>
                <a:cubicBezTo>
                  <a:pt x="13761" y="209550"/>
                  <a:pt x="16832" y="202246"/>
                  <a:pt x="22228" y="196850"/>
                </a:cubicBezTo>
                <a:cubicBezTo>
                  <a:pt x="25403" y="193675"/>
                  <a:pt x="29143" y="190979"/>
                  <a:pt x="31753" y="187325"/>
                </a:cubicBezTo>
                <a:cubicBezTo>
                  <a:pt x="46401" y="166818"/>
                  <a:pt x="28851" y="180793"/>
                  <a:pt x="47628" y="168275"/>
                </a:cubicBezTo>
                <a:cubicBezTo>
                  <a:pt x="44453" y="167217"/>
                  <a:pt x="41420" y="165542"/>
                  <a:pt x="38103" y="165100"/>
                </a:cubicBezTo>
                <a:cubicBezTo>
                  <a:pt x="17821" y="162396"/>
                  <a:pt x="-13540" y="172293"/>
                  <a:pt x="6353" y="152400"/>
                </a:cubicBezTo>
                <a:cubicBezTo>
                  <a:pt x="9051" y="149702"/>
                  <a:pt x="12703" y="148167"/>
                  <a:pt x="15878" y="146050"/>
                </a:cubicBezTo>
                <a:cubicBezTo>
                  <a:pt x="16936" y="142875"/>
                  <a:pt x="16962" y="139138"/>
                  <a:pt x="19053" y="136525"/>
                </a:cubicBezTo>
                <a:cubicBezTo>
                  <a:pt x="25819" y="128068"/>
                  <a:pt x="29820" y="131601"/>
                  <a:pt x="38103" y="127000"/>
                </a:cubicBezTo>
                <a:cubicBezTo>
                  <a:pt x="44774" y="123294"/>
                  <a:pt x="57153" y="114300"/>
                  <a:pt x="57153" y="114300"/>
                </a:cubicBezTo>
                <a:cubicBezTo>
                  <a:pt x="59270" y="111125"/>
                  <a:pt x="61796" y="108188"/>
                  <a:pt x="63503" y="104775"/>
                </a:cubicBezTo>
                <a:cubicBezTo>
                  <a:pt x="68668" y="94446"/>
                  <a:pt x="63929" y="94824"/>
                  <a:pt x="73028" y="85725"/>
                </a:cubicBezTo>
                <a:cubicBezTo>
                  <a:pt x="75726" y="83027"/>
                  <a:pt x="82553" y="79375"/>
                  <a:pt x="82553" y="79375"/>
                </a:cubicBezTo>
              </a:path>
            </a:pathLst>
          </a:cu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7" name="Forme libre 76">
            <a:extLst>
              <a:ext uri="{FF2B5EF4-FFF2-40B4-BE49-F238E27FC236}">
                <a16:creationId xmlns:a16="http://schemas.microsoft.com/office/drawing/2014/main" id="{9ED20841-57A9-BA4A-9F90-C844E0240C09}"/>
              </a:ext>
            </a:extLst>
          </p:cNvPr>
          <p:cNvSpPr/>
          <p:nvPr/>
        </p:nvSpPr>
        <p:spPr>
          <a:xfrm>
            <a:off x="10597053" y="3692089"/>
            <a:ext cx="225812" cy="222428"/>
          </a:xfrm>
          <a:custGeom>
            <a:avLst/>
            <a:gdLst>
              <a:gd name="connsiteX0" fmla="*/ 8557 w 225812"/>
              <a:gd name="connsiteY0" fmla="*/ 73203 h 222428"/>
              <a:gd name="connsiteX1" fmla="*/ 11732 w 225812"/>
              <a:gd name="connsiteY1" fmla="*/ 50978 h 222428"/>
              <a:gd name="connsiteX2" fmla="*/ 14907 w 225812"/>
              <a:gd name="connsiteY2" fmla="*/ 41453 h 222428"/>
              <a:gd name="connsiteX3" fmla="*/ 24432 w 225812"/>
              <a:gd name="connsiteY3" fmla="*/ 12878 h 222428"/>
              <a:gd name="connsiteX4" fmla="*/ 33957 w 225812"/>
              <a:gd name="connsiteY4" fmla="*/ 9703 h 222428"/>
              <a:gd name="connsiteX5" fmla="*/ 56182 w 225812"/>
              <a:gd name="connsiteY5" fmla="*/ 178 h 222428"/>
              <a:gd name="connsiteX6" fmla="*/ 94282 w 225812"/>
              <a:gd name="connsiteY6" fmla="*/ 12878 h 222428"/>
              <a:gd name="connsiteX7" fmla="*/ 97457 w 225812"/>
              <a:gd name="connsiteY7" fmla="*/ 25578 h 222428"/>
              <a:gd name="connsiteX8" fmla="*/ 106982 w 225812"/>
              <a:gd name="connsiteY8" fmla="*/ 19228 h 222428"/>
              <a:gd name="connsiteX9" fmla="*/ 129207 w 225812"/>
              <a:gd name="connsiteY9" fmla="*/ 12878 h 222428"/>
              <a:gd name="connsiteX10" fmla="*/ 148257 w 225812"/>
              <a:gd name="connsiteY10" fmla="*/ 16053 h 222428"/>
              <a:gd name="connsiteX11" fmla="*/ 154607 w 225812"/>
              <a:gd name="connsiteY11" fmla="*/ 25578 h 222428"/>
              <a:gd name="connsiteX12" fmla="*/ 164132 w 225812"/>
              <a:gd name="connsiteY12" fmla="*/ 60503 h 222428"/>
              <a:gd name="connsiteX13" fmla="*/ 176832 w 225812"/>
              <a:gd name="connsiteY13" fmla="*/ 57328 h 222428"/>
              <a:gd name="connsiteX14" fmla="*/ 186357 w 225812"/>
              <a:gd name="connsiteY14" fmla="*/ 54153 h 222428"/>
              <a:gd name="connsiteX15" fmla="*/ 214932 w 225812"/>
              <a:gd name="connsiteY15" fmla="*/ 57328 h 222428"/>
              <a:gd name="connsiteX16" fmla="*/ 221282 w 225812"/>
              <a:gd name="connsiteY16" fmla="*/ 66853 h 222428"/>
              <a:gd name="connsiteX17" fmla="*/ 221282 w 225812"/>
              <a:gd name="connsiteY17" fmla="*/ 127178 h 222428"/>
              <a:gd name="connsiteX18" fmla="*/ 211757 w 225812"/>
              <a:gd name="connsiteY18" fmla="*/ 133528 h 222428"/>
              <a:gd name="connsiteX19" fmla="*/ 189532 w 225812"/>
              <a:gd name="connsiteY19" fmla="*/ 130353 h 222428"/>
              <a:gd name="connsiteX20" fmla="*/ 199057 w 225812"/>
              <a:gd name="connsiteY20" fmla="*/ 127178 h 222428"/>
              <a:gd name="connsiteX21" fmla="*/ 202232 w 225812"/>
              <a:gd name="connsiteY21" fmla="*/ 136703 h 222428"/>
              <a:gd name="connsiteX22" fmla="*/ 199057 w 225812"/>
              <a:gd name="connsiteY22" fmla="*/ 165278 h 222428"/>
              <a:gd name="connsiteX23" fmla="*/ 195882 w 225812"/>
              <a:gd name="connsiteY23" fmla="*/ 174803 h 222428"/>
              <a:gd name="connsiteX24" fmla="*/ 186357 w 225812"/>
              <a:gd name="connsiteY24" fmla="*/ 177978 h 222428"/>
              <a:gd name="connsiteX25" fmla="*/ 164132 w 225812"/>
              <a:gd name="connsiteY25" fmla="*/ 174803 h 222428"/>
              <a:gd name="connsiteX26" fmla="*/ 148257 w 225812"/>
              <a:gd name="connsiteY26" fmla="*/ 209728 h 222428"/>
              <a:gd name="connsiteX27" fmla="*/ 129207 w 225812"/>
              <a:gd name="connsiteY27" fmla="*/ 222428 h 222428"/>
              <a:gd name="connsiteX28" fmla="*/ 87932 w 225812"/>
              <a:gd name="connsiteY28" fmla="*/ 219253 h 222428"/>
              <a:gd name="connsiteX29" fmla="*/ 68882 w 225812"/>
              <a:gd name="connsiteY29" fmla="*/ 219253 h 222428"/>
              <a:gd name="connsiteX30" fmla="*/ 27607 w 225812"/>
              <a:gd name="connsiteY30" fmla="*/ 216078 h 222428"/>
              <a:gd name="connsiteX31" fmla="*/ 11732 w 225812"/>
              <a:gd name="connsiteY31" fmla="*/ 187503 h 222428"/>
              <a:gd name="connsiteX32" fmla="*/ 21257 w 225812"/>
              <a:gd name="connsiteY32" fmla="*/ 181153 h 222428"/>
              <a:gd name="connsiteX33" fmla="*/ 30782 w 225812"/>
              <a:gd name="connsiteY33" fmla="*/ 177978 h 222428"/>
              <a:gd name="connsiteX34" fmla="*/ 33957 w 225812"/>
              <a:gd name="connsiteY34" fmla="*/ 168453 h 222428"/>
              <a:gd name="connsiteX35" fmla="*/ 24432 w 225812"/>
              <a:gd name="connsiteY35" fmla="*/ 158928 h 222428"/>
              <a:gd name="connsiteX36" fmla="*/ 8557 w 225812"/>
              <a:gd name="connsiteY36" fmla="*/ 143053 h 222428"/>
              <a:gd name="connsiteX37" fmla="*/ 2207 w 225812"/>
              <a:gd name="connsiteY37" fmla="*/ 124003 h 222428"/>
              <a:gd name="connsiteX38" fmla="*/ 37132 w 225812"/>
              <a:gd name="connsiteY38" fmla="*/ 127178 h 222428"/>
              <a:gd name="connsiteX39" fmla="*/ 37132 w 225812"/>
              <a:gd name="connsiteY39" fmla="*/ 124003 h 222428"/>
              <a:gd name="connsiteX40" fmla="*/ 21257 w 225812"/>
              <a:gd name="connsiteY40" fmla="*/ 108128 h 222428"/>
              <a:gd name="connsiteX41" fmla="*/ 8557 w 225812"/>
              <a:gd name="connsiteY41" fmla="*/ 92253 h 222428"/>
              <a:gd name="connsiteX42" fmla="*/ 8557 w 225812"/>
              <a:gd name="connsiteY42" fmla="*/ 73203 h 22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25812" h="222428">
                <a:moveTo>
                  <a:pt x="8557" y="73203"/>
                </a:moveTo>
                <a:cubicBezTo>
                  <a:pt x="9086" y="66324"/>
                  <a:pt x="10264" y="58316"/>
                  <a:pt x="11732" y="50978"/>
                </a:cubicBezTo>
                <a:cubicBezTo>
                  <a:pt x="12388" y="47696"/>
                  <a:pt x="14181" y="44720"/>
                  <a:pt x="14907" y="41453"/>
                </a:cubicBezTo>
                <a:cubicBezTo>
                  <a:pt x="17084" y="31655"/>
                  <a:pt x="15474" y="20044"/>
                  <a:pt x="24432" y="12878"/>
                </a:cubicBezTo>
                <a:cubicBezTo>
                  <a:pt x="27045" y="10787"/>
                  <a:pt x="30964" y="11200"/>
                  <a:pt x="33957" y="9703"/>
                </a:cubicBezTo>
                <a:cubicBezTo>
                  <a:pt x="55883" y="-1260"/>
                  <a:pt x="29751" y="6786"/>
                  <a:pt x="56182" y="178"/>
                </a:cubicBezTo>
                <a:cubicBezTo>
                  <a:pt x="90920" y="3336"/>
                  <a:pt x="88418" y="-7645"/>
                  <a:pt x="94282" y="12878"/>
                </a:cubicBezTo>
                <a:cubicBezTo>
                  <a:pt x="95481" y="17074"/>
                  <a:pt x="96399" y="21345"/>
                  <a:pt x="97457" y="25578"/>
                </a:cubicBezTo>
                <a:cubicBezTo>
                  <a:pt x="100632" y="23461"/>
                  <a:pt x="103569" y="20935"/>
                  <a:pt x="106982" y="19228"/>
                </a:cubicBezTo>
                <a:cubicBezTo>
                  <a:pt x="111537" y="16951"/>
                  <a:pt x="125138" y="13895"/>
                  <a:pt x="129207" y="12878"/>
                </a:cubicBezTo>
                <a:cubicBezTo>
                  <a:pt x="135557" y="13936"/>
                  <a:pt x="142499" y="13174"/>
                  <a:pt x="148257" y="16053"/>
                </a:cubicBezTo>
                <a:cubicBezTo>
                  <a:pt x="151670" y="17760"/>
                  <a:pt x="153057" y="22091"/>
                  <a:pt x="154607" y="25578"/>
                </a:cubicBezTo>
                <a:cubicBezTo>
                  <a:pt x="160466" y="38761"/>
                  <a:pt x="161416" y="46922"/>
                  <a:pt x="164132" y="60503"/>
                </a:cubicBezTo>
                <a:cubicBezTo>
                  <a:pt x="168365" y="59445"/>
                  <a:pt x="172636" y="58527"/>
                  <a:pt x="176832" y="57328"/>
                </a:cubicBezTo>
                <a:cubicBezTo>
                  <a:pt x="180050" y="56409"/>
                  <a:pt x="183010" y="54153"/>
                  <a:pt x="186357" y="54153"/>
                </a:cubicBezTo>
                <a:cubicBezTo>
                  <a:pt x="195941" y="54153"/>
                  <a:pt x="205407" y="56270"/>
                  <a:pt x="214932" y="57328"/>
                </a:cubicBezTo>
                <a:cubicBezTo>
                  <a:pt x="217049" y="60503"/>
                  <a:pt x="219575" y="63440"/>
                  <a:pt x="221282" y="66853"/>
                </a:cubicBezTo>
                <a:cubicBezTo>
                  <a:pt x="229955" y="84199"/>
                  <a:pt x="223992" y="114984"/>
                  <a:pt x="221282" y="127178"/>
                </a:cubicBezTo>
                <a:cubicBezTo>
                  <a:pt x="220454" y="130903"/>
                  <a:pt x="214932" y="131411"/>
                  <a:pt x="211757" y="133528"/>
                </a:cubicBezTo>
                <a:cubicBezTo>
                  <a:pt x="204349" y="132470"/>
                  <a:pt x="196225" y="133700"/>
                  <a:pt x="189532" y="130353"/>
                </a:cubicBezTo>
                <a:cubicBezTo>
                  <a:pt x="186539" y="128856"/>
                  <a:pt x="196064" y="125681"/>
                  <a:pt x="199057" y="127178"/>
                </a:cubicBezTo>
                <a:cubicBezTo>
                  <a:pt x="202050" y="128675"/>
                  <a:pt x="201174" y="133528"/>
                  <a:pt x="202232" y="136703"/>
                </a:cubicBezTo>
                <a:cubicBezTo>
                  <a:pt x="201174" y="146228"/>
                  <a:pt x="200633" y="155825"/>
                  <a:pt x="199057" y="165278"/>
                </a:cubicBezTo>
                <a:cubicBezTo>
                  <a:pt x="198507" y="168579"/>
                  <a:pt x="198249" y="172436"/>
                  <a:pt x="195882" y="174803"/>
                </a:cubicBezTo>
                <a:cubicBezTo>
                  <a:pt x="193515" y="177170"/>
                  <a:pt x="189532" y="176920"/>
                  <a:pt x="186357" y="177978"/>
                </a:cubicBezTo>
                <a:cubicBezTo>
                  <a:pt x="178949" y="176920"/>
                  <a:pt x="171080" y="172024"/>
                  <a:pt x="164132" y="174803"/>
                </a:cubicBezTo>
                <a:cubicBezTo>
                  <a:pt x="153030" y="179244"/>
                  <a:pt x="154534" y="203451"/>
                  <a:pt x="148257" y="209728"/>
                </a:cubicBezTo>
                <a:cubicBezTo>
                  <a:pt x="136365" y="221620"/>
                  <a:pt x="142992" y="217833"/>
                  <a:pt x="129207" y="222428"/>
                </a:cubicBezTo>
                <a:cubicBezTo>
                  <a:pt x="115449" y="221370"/>
                  <a:pt x="101624" y="220965"/>
                  <a:pt x="87932" y="219253"/>
                </a:cubicBezTo>
                <a:cubicBezTo>
                  <a:pt x="69459" y="216944"/>
                  <a:pt x="87355" y="213095"/>
                  <a:pt x="68882" y="219253"/>
                </a:cubicBezTo>
                <a:lnTo>
                  <a:pt x="27607" y="216078"/>
                </a:lnTo>
                <a:cubicBezTo>
                  <a:pt x="19171" y="212604"/>
                  <a:pt x="14636" y="196216"/>
                  <a:pt x="11732" y="187503"/>
                </a:cubicBezTo>
                <a:cubicBezTo>
                  <a:pt x="14907" y="185386"/>
                  <a:pt x="17844" y="182860"/>
                  <a:pt x="21257" y="181153"/>
                </a:cubicBezTo>
                <a:cubicBezTo>
                  <a:pt x="24250" y="179656"/>
                  <a:pt x="28415" y="180345"/>
                  <a:pt x="30782" y="177978"/>
                </a:cubicBezTo>
                <a:cubicBezTo>
                  <a:pt x="33149" y="175611"/>
                  <a:pt x="32899" y="171628"/>
                  <a:pt x="33957" y="168453"/>
                </a:cubicBezTo>
                <a:cubicBezTo>
                  <a:pt x="30782" y="165278"/>
                  <a:pt x="27881" y="161803"/>
                  <a:pt x="24432" y="158928"/>
                </a:cubicBezTo>
                <a:cubicBezTo>
                  <a:pt x="14720" y="150835"/>
                  <a:pt x="14035" y="155379"/>
                  <a:pt x="8557" y="143053"/>
                </a:cubicBezTo>
                <a:cubicBezTo>
                  <a:pt x="5839" y="136936"/>
                  <a:pt x="-4459" y="123397"/>
                  <a:pt x="2207" y="124003"/>
                </a:cubicBezTo>
                <a:lnTo>
                  <a:pt x="37132" y="127178"/>
                </a:lnTo>
                <a:cubicBezTo>
                  <a:pt x="55675" y="133359"/>
                  <a:pt x="43287" y="130158"/>
                  <a:pt x="37132" y="124003"/>
                </a:cubicBezTo>
                <a:cubicBezTo>
                  <a:pt x="15965" y="102836"/>
                  <a:pt x="46657" y="125061"/>
                  <a:pt x="21257" y="108128"/>
                </a:cubicBezTo>
                <a:cubicBezTo>
                  <a:pt x="13277" y="84187"/>
                  <a:pt x="24970" y="112769"/>
                  <a:pt x="8557" y="92253"/>
                </a:cubicBezTo>
                <a:cubicBezTo>
                  <a:pt x="6466" y="89640"/>
                  <a:pt x="8028" y="80082"/>
                  <a:pt x="8557" y="73203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Forme libre 77">
            <a:extLst>
              <a:ext uri="{FF2B5EF4-FFF2-40B4-BE49-F238E27FC236}">
                <a16:creationId xmlns:a16="http://schemas.microsoft.com/office/drawing/2014/main" id="{C26AE357-B289-8841-89BB-DF4A94757EEF}"/>
              </a:ext>
            </a:extLst>
          </p:cNvPr>
          <p:cNvSpPr/>
          <p:nvPr/>
        </p:nvSpPr>
        <p:spPr>
          <a:xfrm>
            <a:off x="10664095" y="3908030"/>
            <a:ext cx="63129" cy="89204"/>
          </a:xfrm>
          <a:custGeom>
            <a:avLst/>
            <a:gdLst>
              <a:gd name="connsiteX0" fmla="*/ 5015 w 63129"/>
              <a:gd name="connsiteY0" fmla="*/ 6487 h 89204"/>
              <a:gd name="connsiteX1" fmla="*/ 8190 w 63129"/>
              <a:gd name="connsiteY1" fmla="*/ 82687 h 89204"/>
              <a:gd name="connsiteX2" fmla="*/ 62165 w 63129"/>
              <a:gd name="connsiteY2" fmla="*/ 79512 h 89204"/>
              <a:gd name="connsiteX3" fmla="*/ 55815 w 63129"/>
              <a:gd name="connsiteY3" fmla="*/ 69987 h 89204"/>
              <a:gd name="connsiteX4" fmla="*/ 55815 w 63129"/>
              <a:gd name="connsiteY4" fmla="*/ 9662 h 89204"/>
              <a:gd name="connsiteX5" fmla="*/ 14540 w 63129"/>
              <a:gd name="connsiteY5" fmla="*/ 6487 h 89204"/>
              <a:gd name="connsiteX6" fmla="*/ 5015 w 63129"/>
              <a:gd name="connsiteY6" fmla="*/ 6487 h 89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29" h="89204">
                <a:moveTo>
                  <a:pt x="5015" y="6487"/>
                </a:moveTo>
                <a:cubicBezTo>
                  <a:pt x="3957" y="19187"/>
                  <a:pt x="-7478" y="62667"/>
                  <a:pt x="8190" y="82687"/>
                </a:cubicBezTo>
                <a:cubicBezTo>
                  <a:pt x="19298" y="96880"/>
                  <a:pt x="44751" y="84156"/>
                  <a:pt x="62165" y="79512"/>
                </a:cubicBezTo>
                <a:cubicBezTo>
                  <a:pt x="65852" y="78529"/>
                  <a:pt x="57932" y="73162"/>
                  <a:pt x="55815" y="69987"/>
                </a:cubicBezTo>
                <a:cubicBezTo>
                  <a:pt x="57679" y="56938"/>
                  <a:pt x="64913" y="18110"/>
                  <a:pt x="55815" y="9662"/>
                </a:cubicBezTo>
                <a:cubicBezTo>
                  <a:pt x="45703" y="272"/>
                  <a:pt x="28298" y="7545"/>
                  <a:pt x="14540" y="6487"/>
                </a:cubicBezTo>
                <a:cubicBezTo>
                  <a:pt x="813" y="3055"/>
                  <a:pt x="6073" y="-6213"/>
                  <a:pt x="5015" y="6487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Forme libre 78">
            <a:extLst>
              <a:ext uri="{FF2B5EF4-FFF2-40B4-BE49-F238E27FC236}">
                <a16:creationId xmlns:a16="http://schemas.microsoft.com/office/drawing/2014/main" id="{A9206E20-7A51-5B4E-B77B-86086C33978F}"/>
              </a:ext>
            </a:extLst>
          </p:cNvPr>
          <p:cNvSpPr/>
          <p:nvPr/>
        </p:nvSpPr>
        <p:spPr>
          <a:xfrm>
            <a:off x="10751600" y="3617137"/>
            <a:ext cx="250287" cy="360911"/>
          </a:xfrm>
          <a:custGeom>
            <a:avLst/>
            <a:gdLst>
              <a:gd name="connsiteX0" fmla="*/ 60385 w 250287"/>
              <a:gd name="connsiteY0" fmla="*/ 122755 h 360911"/>
              <a:gd name="connsiteX1" fmla="*/ 101660 w 250287"/>
              <a:gd name="connsiteY1" fmla="*/ 11630 h 360911"/>
              <a:gd name="connsiteX2" fmla="*/ 98485 w 250287"/>
              <a:gd name="connsiteY2" fmla="*/ 11630 h 360911"/>
              <a:gd name="connsiteX3" fmla="*/ 171510 w 250287"/>
              <a:gd name="connsiteY3" fmla="*/ 84655 h 360911"/>
              <a:gd name="connsiteX4" fmla="*/ 155635 w 250287"/>
              <a:gd name="connsiteY4" fmla="*/ 91005 h 360911"/>
              <a:gd name="connsiteX5" fmla="*/ 184210 w 250287"/>
              <a:gd name="connsiteY5" fmla="*/ 138630 h 360911"/>
              <a:gd name="connsiteX6" fmla="*/ 161985 w 250287"/>
              <a:gd name="connsiteY6" fmla="*/ 141805 h 360911"/>
              <a:gd name="connsiteX7" fmla="*/ 231835 w 250287"/>
              <a:gd name="connsiteY7" fmla="*/ 233880 h 360911"/>
              <a:gd name="connsiteX8" fmla="*/ 168335 w 250287"/>
              <a:gd name="connsiteY8" fmla="*/ 237055 h 360911"/>
              <a:gd name="connsiteX9" fmla="*/ 212785 w 250287"/>
              <a:gd name="connsiteY9" fmla="*/ 297380 h 360911"/>
              <a:gd name="connsiteX10" fmla="*/ 168335 w 250287"/>
              <a:gd name="connsiteY10" fmla="*/ 294205 h 360911"/>
              <a:gd name="connsiteX11" fmla="*/ 247710 w 250287"/>
              <a:gd name="connsiteY11" fmla="*/ 354530 h 360911"/>
              <a:gd name="connsiteX12" fmla="*/ 54035 w 250287"/>
              <a:gd name="connsiteY12" fmla="*/ 357705 h 360911"/>
              <a:gd name="connsiteX13" fmla="*/ 19110 w 250287"/>
              <a:gd name="connsiteY13" fmla="*/ 341830 h 360911"/>
              <a:gd name="connsiteX14" fmla="*/ 44510 w 250287"/>
              <a:gd name="connsiteY14" fmla="*/ 300555 h 360911"/>
              <a:gd name="connsiteX15" fmla="*/ 60 w 250287"/>
              <a:gd name="connsiteY15" fmla="*/ 300555 h 360911"/>
              <a:gd name="connsiteX16" fmla="*/ 34985 w 250287"/>
              <a:gd name="connsiteY16" fmla="*/ 252930 h 360911"/>
              <a:gd name="connsiteX17" fmla="*/ 38160 w 250287"/>
              <a:gd name="connsiteY17" fmla="*/ 195780 h 360911"/>
              <a:gd name="connsiteX18" fmla="*/ 69910 w 250287"/>
              <a:gd name="connsiteY18" fmla="*/ 189430 h 360911"/>
              <a:gd name="connsiteX19" fmla="*/ 60385 w 250287"/>
              <a:gd name="connsiteY19" fmla="*/ 122755 h 360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50287" h="360911">
                <a:moveTo>
                  <a:pt x="60385" y="122755"/>
                </a:moveTo>
                <a:cubicBezTo>
                  <a:pt x="65677" y="93122"/>
                  <a:pt x="95310" y="30151"/>
                  <a:pt x="101660" y="11630"/>
                </a:cubicBezTo>
                <a:cubicBezTo>
                  <a:pt x="108010" y="-6891"/>
                  <a:pt x="86843" y="-541"/>
                  <a:pt x="98485" y="11630"/>
                </a:cubicBezTo>
                <a:cubicBezTo>
                  <a:pt x="110127" y="23801"/>
                  <a:pt x="171510" y="84655"/>
                  <a:pt x="171510" y="84655"/>
                </a:cubicBezTo>
                <a:cubicBezTo>
                  <a:pt x="181035" y="97884"/>
                  <a:pt x="153518" y="82009"/>
                  <a:pt x="155635" y="91005"/>
                </a:cubicBezTo>
                <a:cubicBezTo>
                  <a:pt x="157752" y="100001"/>
                  <a:pt x="183152" y="130163"/>
                  <a:pt x="184210" y="138630"/>
                </a:cubicBezTo>
                <a:cubicBezTo>
                  <a:pt x="185268" y="147097"/>
                  <a:pt x="154048" y="125930"/>
                  <a:pt x="161985" y="141805"/>
                </a:cubicBezTo>
                <a:cubicBezTo>
                  <a:pt x="169922" y="157680"/>
                  <a:pt x="230777" y="218005"/>
                  <a:pt x="231835" y="233880"/>
                </a:cubicBezTo>
                <a:cubicBezTo>
                  <a:pt x="232893" y="249755"/>
                  <a:pt x="171510" y="226472"/>
                  <a:pt x="168335" y="237055"/>
                </a:cubicBezTo>
                <a:cubicBezTo>
                  <a:pt x="165160" y="247638"/>
                  <a:pt x="212785" y="287855"/>
                  <a:pt x="212785" y="297380"/>
                </a:cubicBezTo>
                <a:cubicBezTo>
                  <a:pt x="212785" y="306905"/>
                  <a:pt x="162514" y="284680"/>
                  <a:pt x="168335" y="294205"/>
                </a:cubicBezTo>
                <a:cubicBezTo>
                  <a:pt x="174156" y="303730"/>
                  <a:pt x="266760" y="343947"/>
                  <a:pt x="247710" y="354530"/>
                </a:cubicBezTo>
                <a:cubicBezTo>
                  <a:pt x="228660" y="365113"/>
                  <a:pt x="92135" y="359822"/>
                  <a:pt x="54035" y="357705"/>
                </a:cubicBezTo>
                <a:cubicBezTo>
                  <a:pt x="15935" y="355588"/>
                  <a:pt x="20697" y="351355"/>
                  <a:pt x="19110" y="341830"/>
                </a:cubicBezTo>
                <a:cubicBezTo>
                  <a:pt x="17522" y="332305"/>
                  <a:pt x="47685" y="307434"/>
                  <a:pt x="44510" y="300555"/>
                </a:cubicBezTo>
                <a:cubicBezTo>
                  <a:pt x="41335" y="293676"/>
                  <a:pt x="1648" y="308493"/>
                  <a:pt x="60" y="300555"/>
                </a:cubicBezTo>
                <a:cubicBezTo>
                  <a:pt x="-1528" y="292617"/>
                  <a:pt x="28635" y="270392"/>
                  <a:pt x="34985" y="252930"/>
                </a:cubicBezTo>
                <a:cubicBezTo>
                  <a:pt x="41335" y="235468"/>
                  <a:pt x="32339" y="206363"/>
                  <a:pt x="38160" y="195780"/>
                </a:cubicBezTo>
                <a:cubicBezTo>
                  <a:pt x="43981" y="185197"/>
                  <a:pt x="67793" y="201072"/>
                  <a:pt x="69910" y="189430"/>
                </a:cubicBezTo>
                <a:cubicBezTo>
                  <a:pt x="72027" y="177788"/>
                  <a:pt x="55093" y="152388"/>
                  <a:pt x="60385" y="122755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Forme libre 79">
            <a:extLst>
              <a:ext uri="{FF2B5EF4-FFF2-40B4-BE49-F238E27FC236}">
                <a16:creationId xmlns:a16="http://schemas.microsoft.com/office/drawing/2014/main" id="{D8220F17-9ABC-654B-9322-EAFE1FE0C1E8}"/>
              </a:ext>
            </a:extLst>
          </p:cNvPr>
          <p:cNvSpPr/>
          <p:nvPr/>
        </p:nvSpPr>
        <p:spPr>
          <a:xfrm>
            <a:off x="10913585" y="3793867"/>
            <a:ext cx="387609" cy="203746"/>
          </a:xfrm>
          <a:custGeom>
            <a:avLst/>
            <a:gdLst>
              <a:gd name="connsiteX0" fmla="*/ 57150 w 387609"/>
              <a:gd name="connsiteY0" fmla="*/ 28575 h 203746"/>
              <a:gd name="connsiteX1" fmla="*/ 79375 w 387609"/>
              <a:gd name="connsiteY1" fmla="*/ 19050 h 203746"/>
              <a:gd name="connsiteX2" fmla="*/ 98425 w 387609"/>
              <a:gd name="connsiteY2" fmla="*/ 6350 h 203746"/>
              <a:gd name="connsiteX3" fmla="*/ 117475 w 387609"/>
              <a:gd name="connsiteY3" fmla="*/ 0 h 203746"/>
              <a:gd name="connsiteX4" fmla="*/ 142875 w 387609"/>
              <a:gd name="connsiteY4" fmla="*/ 3175 h 203746"/>
              <a:gd name="connsiteX5" fmla="*/ 155575 w 387609"/>
              <a:gd name="connsiteY5" fmla="*/ 22225 h 203746"/>
              <a:gd name="connsiteX6" fmla="*/ 165100 w 387609"/>
              <a:gd name="connsiteY6" fmla="*/ 25400 h 203746"/>
              <a:gd name="connsiteX7" fmla="*/ 196850 w 387609"/>
              <a:gd name="connsiteY7" fmla="*/ 12700 h 203746"/>
              <a:gd name="connsiteX8" fmla="*/ 206375 w 387609"/>
              <a:gd name="connsiteY8" fmla="*/ 9525 h 203746"/>
              <a:gd name="connsiteX9" fmla="*/ 215900 w 387609"/>
              <a:gd name="connsiteY9" fmla="*/ 6350 h 203746"/>
              <a:gd name="connsiteX10" fmla="*/ 234950 w 387609"/>
              <a:gd name="connsiteY10" fmla="*/ 3175 h 203746"/>
              <a:gd name="connsiteX11" fmla="*/ 263525 w 387609"/>
              <a:gd name="connsiteY11" fmla="*/ 12700 h 203746"/>
              <a:gd name="connsiteX12" fmla="*/ 276225 w 387609"/>
              <a:gd name="connsiteY12" fmla="*/ 31750 h 203746"/>
              <a:gd name="connsiteX13" fmla="*/ 295275 w 387609"/>
              <a:gd name="connsiteY13" fmla="*/ 15875 h 203746"/>
              <a:gd name="connsiteX14" fmla="*/ 304800 w 387609"/>
              <a:gd name="connsiteY14" fmla="*/ 12700 h 203746"/>
              <a:gd name="connsiteX15" fmla="*/ 333375 w 387609"/>
              <a:gd name="connsiteY15" fmla="*/ 19050 h 203746"/>
              <a:gd name="connsiteX16" fmla="*/ 346075 w 387609"/>
              <a:gd name="connsiteY16" fmla="*/ 25400 h 203746"/>
              <a:gd name="connsiteX17" fmla="*/ 365125 w 387609"/>
              <a:gd name="connsiteY17" fmla="*/ 31750 h 203746"/>
              <a:gd name="connsiteX18" fmla="*/ 384175 w 387609"/>
              <a:gd name="connsiteY18" fmla="*/ 41275 h 203746"/>
              <a:gd name="connsiteX19" fmla="*/ 384175 w 387609"/>
              <a:gd name="connsiteY19" fmla="*/ 60325 h 203746"/>
              <a:gd name="connsiteX20" fmla="*/ 365125 w 387609"/>
              <a:gd name="connsiteY20" fmla="*/ 66675 h 203746"/>
              <a:gd name="connsiteX21" fmla="*/ 355600 w 387609"/>
              <a:gd name="connsiteY21" fmla="*/ 69850 h 203746"/>
              <a:gd name="connsiteX22" fmla="*/ 361950 w 387609"/>
              <a:gd name="connsiteY22" fmla="*/ 95250 h 203746"/>
              <a:gd name="connsiteX23" fmla="*/ 371475 w 387609"/>
              <a:gd name="connsiteY23" fmla="*/ 114300 h 203746"/>
              <a:gd name="connsiteX24" fmla="*/ 368300 w 387609"/>
              <a:gd name="connsiteY24" fmla="*/ 133350 h 203746"/>
              <a:gd name="connsiteX25" fmla="*/ 355600 w 387609"/>
              <a:gd name="connsiteY25" fmla="*/ 152400 h 203746"/>
              <a:gd name="connsiteX26" fmla="*/ 320675 w 387609"/>
              <a:gd name="connsiteY26" fmla="*/ 155575 h 203746"/>
              <a:gd name="connsiteX27" fmla="*/ 317500 w 387609"/>
              <a:gd name="connsiteY27" fmla="*/ 174625 h 203746"/>
              <a:gd name="connsiteX28" fmla="*/ 314325 w 387609"/>
              <a:gd name="connsiteY28" fmla="*/ 184150 h 203746"/>
              <a:gd name="connsiteX29" fmla="*/ 295275 w 387609"/>
              <a:gd name="connsiteY29" fmla="*/ 190500 h 203746"/>
              <a:gd name="connsiteX30" fmla="*/ 285750 w 387609"/>
              <a:gd name="connsiteY30" fmla="*/ 193675 h 203746"/>
              <a:gd name="connsiteX31" fmla="*/ 276225 w 387609"/>
              <a:gd name="connsiteY31" fmla="*/ 196850 h 203746"/>
              <a:gd name="connsiteX32" fmla="*/ 250825 w 387609"/>
              <a:gd name="connsiteY32" fmla="*/ 200025 h 203746"/>
              <a:gd name="connsiteX33" fmla="*/ 219075 w 387609"/>
              <a:gd name="connsiteY33" fmla="*/ 200025 h 203746"/>
              <a:gd name="connsiteX34" fmla="*/ 200025 w 387609"/>
              <a:gd name="connsiteY34" fmla="*/ 193675 h 203746"/>
              <a:gd name="connsiteX35" fmla="*/ 190500 w 387609"/>
              <a:gd name="connsiteY35" fmla="*/ 187325 h 203746"/>
              <a:gd name="connsiteX36" fmla="*/ 180975 w 387609"/>
              <a:gd name="connsiteY36" fmla="*/ 184150 h 203746"/>
              <a:gd name="connsiteX37" fmla="*/ 171450 w 387609"/>
              <a:gd name="connsiteY37" fmla="*/ 177800 h 203746"/>
              <a:gd name="connsiteX38" fmla="*/ 98425 w 387609"/>
              <a:gd name="connsiteY38" fmla="*/ 174625 h 203746"/>
              <a:gd name="connsiteX39" fmla="*/ 82550 w 387609"/>
              <a:gd name="connsiteY39" fmla="*/ 161925 h 203746"/>
              <a:gd name="connsiteX40" fmla="*/ 73025 w 387609"/>
              <a:gd name="connsiteY40" fmla="*/ 158750 h 203746"/>
              <a:gd name="connsiteX41" fmla="*/ 53975 w 387609"/>
              <a:gd name="connsiteY41" fmla="*/ 146050 h 203746"/>
              <a:gd name="connsiteX42" fmla="*/ 34925 w 387609"/>
              <a:gd name="connsiteY42" fmla="*/ 139700 h 203746"/>
              <a:gd name="connsiteX43" fmla="*/ 15875 w 387609"/>
              <a:gd name="connsiteY43" fmla="*/ 127000 h 203746"/>
              <a:gd name="connsiteX44" fmla="*/ 6350 w 387609"/>
              <a:gd name="connsiteY44" fmla="*/ 120650 h 203746"/>
              <a:gd name="connsiteX45" fmla="*/ 38100 w 387609"/>
              <a:gd name="connsiteY45" fmla="*/ 107950 h 203746"/>
              <a:gd name="connsiteX46" fmla="*/ 28575 w 387609"/>
              <a:gd name="connsiteY46" fmla="*/ 101600 h 203746"/>
              <a:gd name="connsiteX47" fmla="*/ 19050 w 387609"/>
              <a:gd name="connsiteY47" fmla="*/ 92075 h 203746"/>
              <a:gd name="connsiteX48" fmla="*/ 6350 w 387609"/>
              <a:gd name="connsiteY48" fmla="*/ 73025 h 203746"/>
              <a:gd name="connsiteX49" fmla="*/ 0 w 387609"/>
              <a:gd name="connsiteY49" fmla="*/ 63500 h 203746"/>
              <a:gd name="connsiteX50" fmla="*/ 9525 w 387609"/>
              <a:gd name="connsiteY50" fmla="*/ 57150 h 203746"/>
              <a:gd name="connsiteX51" fmla="*/ 66675 w 387609"/>
              <a:gd name="connsiteY51" fmla="*/ 53975 h 203746"/>
              <a:gd name="connsiteX52" fmla="*/ 57150 w 387609"/>
              <a:gd name="connsiteY52" fmla="*/ 28575 h 203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387609" h="203746">
                <a:moveTo>
                  <a:pt x="57150" y="28575"/>
                </a:moveTo>
                <a:cubicBezTo>
                  <a:pt x="59267" y="22754"/>
                  <a:pt x="72278" y="22871"/>
                  <a:pt x="79375" y="19050"/>
                </a:cubicBezTo>
                <a:cubicBezTo>
                  <a:pt x="86095" y="15432"/>
                  <a:pt x="91185" y="8763"/>
                  <a:pt x="98425" y="6350"/>
                </a:cubicBezTo>
                <a:lnTo>
                  <a:pt x="117475" y="0"/>
                </a:lnTo>
                <a:cubicBezTo>
                  <a:pt x="125942" y="1058"/>
                  <a:pt x="134856" y="259"/>
                  <a:pt x="142875" y="3175"/>
                </a:cubicBezTo>
                <a:cubicBezTo>
                  <a:pt x="162250" y="10220"/>
                  <a:pt x="145402" y="12052"/>
                  <a:pt x="155575" y="22225"/>
                </a:cubicBezTo>
                <a:cubicBezTo>
                  <a:pt x="157942" y="24592"/>
                  <a:pt x="161925" y="24342"/>
                  <a:pt x="165100" y="25400"/>
                </a:cubicBezTo>
                <a:cubicBezTo>
                  <a:pt x="183787" y="16057"/>
                  <a:pt x="173310" y="20547"/>
                  <a:pt x="196850" y="12700"/>
                </a:cubicBezTo>
                <a:lnTo>
                  <a:pt x="206375" y="9525"/>
                </a:lnTo>
                <a:cubicBezTo>
                  <a:pt x="209550" y="8467"/>
                  <a:pt x="212599" y="6900"/>
                  <a:pt x="215900" y="6350"/>
                </a:cubicBezTo>
                <a:lnTo>
                  <a:pt x="234950" y="3175"/>
                </a:lnTo>
                <a:cubicBezTo>
                  <a:pt x="245517" y="4936"/>
                  <a:pt x="255903" y="3989"/>
                  <a:pt x="263525" y="12700"/>
                </a:cubicBezTo>
                <a:cubicBezTo>
                  <a:pt x="268551" y="18443"/>
                  <a:pt x="276225" y="31750"/>
                  <a:pt x="276225" y="31750"/>
                </a:cubicBezTo>
                <a:cubicBezTo>
                  <a:pt x="283247" y="24728"/>
                  <a:pt x="286434" y="20295"/>
                  <a:pt x="295275" y="15875"/>
                </a:cubicBezTo>
                <a:cubicBezTo>
                  <a:pt x="298268" y="14378"/>
                  <a:pt x="301625" y="13758"/>
                  <a:pt x="304800" y="12700"/>
                </a:cubicBezTo>
                <a:cubicBezTo>
                  <a:pt x="316217" y="14603"/>
                  <a:pt x="323427" y="14787"/>
                  <a:pt x="333375" y="19050"/>
                </a:cubicBezTo>
                <a:cubicBezTo>
                  <a:pt x="337725" y="20914"/>
                  <a:pt x="341681" y="23642"/>
                  <a:pt x="346075" y="25400"/>
                </a:cubicBezTo>
                <a:cubicBezTo>
                  <a:pt x="352290" y="27886"/>
                  <a:pt x="359556" y="28037"/>
                  <a:pt x="365125" y="31750"/>
                </a:cubicBezTo>
                <a:cubicBezTo>
                  <a:pt x="377435" y="39956"/>
                  <a:pt x="371030" y="36893"/>
                  <a:pt x="384175" y="41275"/>
                </a:cubicBezTo>
                <a:cubicBezTo>
                  <a:pt x="385803" y="46160"/>
                  <a:pt x="391013" y="55440"/>
                  <a:pt x="384175" y="60325"/>
                </a:cubicBezTo>
                <a:cubicBezTo>
                  <a:pt x="378728" y="64216"/>
                  <a:pt x="371475" y="64558"/>
                  <a:pt x="365125" y="66675"/>
                </a:cubicBezTo>
                <a:lnTo>
                  <a:pt x="355600" y="69850"/>
                </a:lnTo>
                <a:cubicBezTo>
                  <a:pt x="356808" y="75888"/>
                  <a:pt x="358696" y="88741"/>
                  <a:pt x="361950" y="95250"/>
                </a:cubicBezTo>
                <a:cubicBezTo>
                  <a:pt x="374260" y="119869"/>
                  <a:pt x="363495" y="90359"/>
                  <a:pt x="371475" y="114300"/>
                </a:cubicBezTo>
                <a:cubicBezTo>
                  <a:pt x="370417" y="120650"/>
                  <a:pt x="369563" y="127037"/>
                  <a:pt x="368300" y="133350"/>
                </a:cubicBezTo>
                <a:cubicBezTo>
                  <a:pt x="366478" y="142458"/>
                  <a:pt x="366763" y="150008"/>
                  <a:pt x="355600" y="152400"/>
                </a:cubicBezTo>
                <a:cubicBezTo>
                  <a:pt x="344170" y="154849"/>
                  <a:pt x="332317" y="154517"/>
                  <a:pt x="320675" y="155575"/>
                </a:cubicBezTo>
                <a:cubicBezTo>
                  <a:pt x="319617" y="161925"/>
                  <a:pt x="318897" y="168341"/>
                  <a:pt x="317500" y="174625"/>
                </a:cubicBezTo>
                <a:cubicBezTo>
                  <a:pt x="316774" y="177892"/>
                  <a:pt x="317048" y="182205"/>
                  <a:pt x="314325" y="184150"/>
                </a:cubicBezTo>
                <a:cubicBezTo>
                  <a:pt x="308878" y="188041"/>
                  <a:pt x="301625" y="188383"/>
                  <a:pt x="295275" y="190500"/>
                </a:cubicBezTo>
                <a:lnTo>
                  <a:pt x="285750" y="193675"/>
                </a:lnTo>
                <a:cubicBezTo>
                  <a:pt x="282575" y="194733"/>
                  <a:pt x="279546" y="196435"/>
                  <a:pt x="276225" y="196850"/>
                </a:cubicBezTo>
                <a:lnTo>
                  <a:pt x="250825" y="200025"/>
                </a:lnTo>
                <a:cubicBezTo>
                  <a:pt x="235980" y="204973"/>
                  <a:pt x="240633" y="205000"/>
                  <a:pt x="219075" y="200025"/>
                </a:cubicBezTo>
                <a:cubicBezTo>
                  <a:pt x="212553" y="198520"/>
                  <a:pt x="205594" y="197388"/>
                  <a:pt x="200025" y="193675"/>
                </a:cubicBezTo>
                <a:cubicBezTo>
                  <a:pt x="196850" y="191558"/>
                  <a:pt x="193913" y="189032"/>
                  <a:pt x="190500" y="187325"/>
                </a:cubicBezTo>
                <a:cubicBezTo>
                  <a:pt x="187507" y="185828"/>
                  <a:pt x="183968" y="185647"/>
                  <a:pt x="180975" y="184150"/>
                </a:cubicBezTo>
                <a:cubicBezTo>
                  <a:pt x="177562" y="182443"/>
                  <a:pt x="175241" y="178237"/>
                  <a:pt x="171450" y="177800"/>
                </a:cubicBezTo>
                <a:cubicBezTo>
                  <a:pt x="147246" y="175007"/>
                  <a:pt x="122767" y="175683"/>
                  <a:pt x="98425" y="174625"/>
                </a:cubicBezTo>
                <a:cubicBezTo>
                  <a:pt x="74484" y="166645"/>
                  <a:pt x="103066" y="178338"/>
                  <a:pt x="82550" y="161925"/>
                </a:cubicBezTo>
                <a:cubicBezTo>
                  <a:pt x="79937" y="159834"/>
                  <a:pt x="75951" y="160375"/>
                  <a:pt x="73025" y="158750"/>
                </a:cubicBezTo>
                <a:cubicBezTo>
                  <a:pt x="66354" y="155044"/>
                  <a:pt x="61215" y="148463"/>
                  <a:pt x="53975" y="146050"/>
                </a:cubicBezTo>
                <a:cubicBezTo>
                  <a:pt x="47625" y="143933"/>
                  <a:pt x="40494" y="143413"/>
                  <a:pt x="34925" y="139700"/>
                </a:cubicBezTo>
                <a:lnTo>
                  <a:pt x="15875" y="127000"/>
                </a:lnTo>
                <a:lnTo>
                  <a:pt x="6350" y="120650"/>
                </a:lnTo>
                <a:cubicBezTo>
                  <a:pt x="14289" y="96834"/>
                  <a:pt x="1236" y="126382"/>
                  <a:pt x="38100" y="107950"/>
                </a:cubicBezTo>
                <a:cubicBezTo>
                  <a:pt x="41513" y="106243"/>
                  <a:pt x="31506" y="104043"/>
                  <a:pt x="28575" y="101600"/>
                </a:cubicBezTo>
                <a:cubicBezTo>
                  <a:pt x="25126" y="98725"/>
                  <a:pt x="21807" y="95619"/>
                  <a:pt x="19050" y="92075"/>
                </a:cubicBezTo>
                <a:cubicBezTo>
                  <a:pt x="14365" y="86051"/>
                  <a:pt x="10583" y="79375"/>
                  <a:pt x="6350" y="73025"/>
                </a:cubicBezTo>
                <a:lnTo>
                  <a:pt x="0" y="63500"/>
                </a:lnTo>
                <a:cubicBezTo>
                  <a:pt x="3175" y="61383"/>
                  <a:pt x="5747" y="57690"/>
                  <a:pt x="9525" y="57150"/>
                </a:cubicBezTo>
                <a:cubicBezTo>
                  <a:pt x="28413" y="54452"/>
                  <a:pt x="49610" y="62508"/>
                  <a:pt x="66675" y="53975"/>
                </a:cubicBezTo>
                <a:cubicBezTo>
                  <a:pt x="80688" y="46969"/>
                  <a:pt x="55033" y="34396"/>
                  <a:pt x="57150" y="28575"/>
                </a:cubicBezTo>
                <a:close/>
              </a:path>
            </a:pathLst>
          </a:cu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1" name="Forme libre 80">
            <a:extLst>
              <a:ext uri="{FF2B5EF4-FFF2-40B4-BE49-F238E27FC236}">
                <a16:creationId xmlns:a16="http://schemas.microsoft.com/office/drawing/2014/main" id="{B7AD460B-8A7A-F64E-8E5F-01F7D5352109}"/>
              </a:ext>
            </a:extLst>
          </p:cNvPr>
          <p:cNvSpPr/>
          <p:nvPr/>
        </p:nvSpPr>
        <p:spPr>
          <a:xfrm>
            <a:off x="7893979" y="4090987"/>
            <a:ext cx="438930" cy="248861"/>
          </a:xfrm>
          <a:custGeom>
            <a:avLst/>
            <a:gdLst>
              <a:gd name="connsiteX0" fmla="*/ 47625 w 438930"/>
              <a:gd name="connsiteY0" fmla="*/ 169486 h 248861"/>
              <a:gd name="connsiteX1" fmla="*/ 25400 w 438930"/>
              <a:gd name="connsiteY1" fmla="*/ 182186 h 248861"/>
              <a:gd name="connsiteX2" fmla="*/ 19050 w 438930"/>
              <a:gd name="connsiteY2" fmla="*/ 191711 h 248861"/>
              <a:gd name="connsiteX3" fmla="*/ 0 w 438930"/>
              <a:gd name="connsiteY3" fmla="*/ 201236 h 248861"/>
              <a:gd name="connsiteX4" fmla="*/ 19050 w 438930"/>
              <a:gd name="connsiteY4" fmla="*/ 207586 h 248861"/>
              <a:gd name="connsiteX5" fmla="*/ 28575 w 438930"/>
              <a:gd name="connsiteY5" fmla="*/ 210761 h 248861"/>
              <a:gd name="connsiteX6" fmla="*/ 38100 w 438930"/>
              <a:gd name="connsiteY6" fmla="*/ 217111 h 248861"/>
              <a:gd name="connsiteX7" fmla="*/ 57150 w 438930"/>
              <a:gd name="connsiteY7" fmla="*/ 223461 h 248861"/>
              <a:gd name="connsiteX8" fmla="*/ 66675 w 438930"/>
              <a:gd name="connsiteY8" fmla="*/ 226636 h 248861"/>
              <a:gd name="connsiteX9" fmla="*/ 76200 w 438930"/>
              <a:gd name="connsiteY9" fmla="*/ 232986 h 248861"/>
              <a:gd name="connsiteX10" fmla="*/ 95250 w 438930"/>
              <a:gd name="connsiteY10" fmla="*/ 239336 h 248861"/>
              <a:gd name="connsiteX11" fmla="*/ 104775 w 438930"/>
              <a:gd name="connsiteY11" fmla="*/ 242511 h 248861"/>
              <a:gd name="connsiteX12" fmla="*/ 114300 w 438930"/>
              <a:gd name="connsiteY12" fmla="*/ 245686 h 248861"/>
              <a:gd name="connsiteX13" fmla="*/ 123825 w 438930"/>
              <a:gd name="connsiteY13" fmla="*/ 248861 h 248861"/>
              <a:gd name="connsiteX14" fmla="*/ 152400 w 438930"/>
              <a:gd name="connsiteY14" fmla="*/ 245686 h 248861"/>
              <a:gd name="connsiteX15" fmla="*/ 168275 w 438930"/>
              <a:gd name="connsiteY15" fmla="*/ 229811 h 248861"/>
              <a:gd name="connsiteX16" fmla="*/ 177800 w 438930"/>
              <a:gd name="connsiteY16" fmla="*/ 220286 h 248861"/>
              <a:gd name="connsiteX17" fmla="*/ 190500 w 438930"/>
              <a:gd name="connsiteY17" fmla="*/ 201236 h 248861"/>
              <a:gd name="connsiteX18" fmla="*/ 203200 w 438930"/>
              <a:gd name="connsiteY18" fmla="*/ 182186 h 248861"/>
              <a:gd name="connsiteX19" fmla="*/ 215900 w 438930"/>
              <a:gd name="connsiteY19" fmla="*/ 163136 h 248861"/>
              <a:gd name="connsiteX20" fmla="*/ 222250 w 438930"/>
              <a:gd name="connsiteY20" fmla="*/ 153611 h 248861"/>
              <a:gd name="connsiteX21" fmla="*/ 234950 w 438930"/>
              <a:gd name="connsiteY21" fmla="*/ 144086 h 248861"/>
              <a:gd name="connsiteX22" fmla="*/ 257175 w 438930"/>
              <a:gd name="connsiteY22" fmla="*/ 131386 h 248861"/>
              <a:gd name="connsiteX23" fmla="*/ 266700 w 438930"/>
              <a:gd name="connsiteY23" fmla="*/ 128211 h 248861"/>
              <a:gd name="connsiteX24" fmla="*/ 285750 w 438930"/>
              <a:gd name="connsiteY24" fmla="*/ 115511 h 248861"/>
              <a:gd name="connsiteX25" fmla="*/ 295275 w 438930"/>
              <a:gd name="connsiteY25" fmla="*/ 109161 h 248861"/>
              <a:gd name="connsiteX26" fmla="*/ 304800 w 438930"/>
              <a:gd name="connsiteY26" fmla="*/ 102811 h 248861"/>
              <a:gd name="connsiteX27" fmla="*/ 317500 w 438930"/>
              <a:gd name="connsiteY27" fmla="*/ 93286 h 248861"/>
              <a:gd name="connsiteX28" fmla="*/ 336550 w 438930"/>
              <a:gd name="connsiteY28" fmla="*/ 74236 h 248861"/>
              <a:gd name="connsiteX29" fmla="*/ 352425 w 438930"/>
              <a:gd name="connsiteY29" fmla="*/ 52011 h 248861"/>
              <a:gd name="connsiteX30" fmla="*/ 361950 w 438930"/>
              <a:gd name="connsiteY30" fmla="*/ 45661 h 248861"/>
              <a:gd name="connsiteX31" fmla="*/ 371475 w 438930"/>
              <a:gd name="connsiteY31" fmla="*/ 36136 h 248861"/>
              <a:gd name="connsiteX32" fmla="*/ 400050 w 438930"/>
              <a:gd name="connsiteY32" fmla="*/ 20261 h 248861"/>
              <a:gd name="connsiteX33" fmla="*/ 409575 w 438930"/>
              <a:gd name="connsiteY33" fmla="*/ 13911 h 248861"/>
              <a:gd name="connsiteX34" fmla="*/ 428625 w 438930"/>
              <a:gd name="connsiteY34" fmla="*/ 7561 h 248861"/>
              <a:gd name="connsiteX35" fmla="*/ 438150 w 438930"/>
              <a:gd name="connsiteY35" fmla="*/ 1211 h 248861"/>
              <a:gd name="connsiteX36" fmla="*/ 403225 w 438930"/>
              <a:gd name="connsiteY36" fmla="*/ 7561 h 248861"/>
              <a:gd name="connsiteX37" fmla="*/ 393700 w 438930"/>
              <a:gd name="connsiteY37" fmla="*/ 10736 h 248861"/>
              <a:gd name="connsiteX38" fmla="*/ 384175 w 438930"/>
              <a:gd name="connsiteY38" fmla="*/ 17086 h 248861"/>
              <a:gd name="connsiteX39" fmla="*/ 412750 w 438930"/>
              <a:gd name="connsiteY39" fmla="*/ 4386 h 248861"/>
              <a:gd name="connsiteX40" fmla="*/ 377825 w 438930"/>
              <a:gd name="connsiteY40" fmla="*/ 4386 h 248861"/>
              <a:gd name="connsiteX41" fmla="*/ 339725 w 438930"/>
              <a:gd name="connsiteY41" fmla="*/ 10736 h 248861"/>
              <a:gd name="connsiteX42" fmla="*/ 301625 w 438930"/>
              <a:gd name="connsiteY42" fmla="*/ 13911 h 248861"/>
              <a:gd name="connsiteX43" fmla="*/ 263525 w 438930"/>
              <a:gd name="connsiteY43" fmla="*/ 20261 h 248861"/>
              <a:gd name="connsiteX44" fmla="*/ 254000 w 438930"/>
              <a:gd name="connsiteY44" fmla="*/ 23436 h 248861"/>
              <a:gd name="connsiteX45" fmla="*/ 231775 w 438930"/>
              <a:gd name="connsiteY45" fmla="*/ 29786 h 248861"/>
              <a:gd name="connsiteX46" fmla="*/ 212725 w 438930"/>
              <a:gd name="connsiteY46" fmla="*/ 42486 h 248861"/>
              <a:gd name="connsiteX47" fmla="*/ 206375 w 438930"/>
              <a:gd name="connsiteY47" fmla="*/ 52011 h 248861"/>
              <a:gd name="connsiteX48" fmla="*/ 200025 w 438930"/>
              <a:gd name="connsiteY48" fmla="*/ 90111 h 248861"/>
              <a:gd name="connsiteX49" fmla="*/ 180975 w 438930"/>
              <a:gd name="connsiteY49" fmla="*/ 128211 h 248861"/>
              <a:gd name="connsiteX50" fmla="*/ 171450 w 438930"/>
              <a:gd name="connsiteY50" fmla="*/ 147261 h 248861"/>
              <a:gd name="connsiteX51" fmla="*/ 161925 w 438930"/>
              <a:gd name="connsiteY51" fmla="*/ 150436 h 248861"/>
              <a:gd name="connsiteX52" fmla="*/ 146050 w 438930"/>
              <a:gd name="connsiteY52" fmla="*/ 163136 h 248861"/>
              <a:gd name="connsiteX53" fmla="*/ 136525 w 438930"/>
              <a:gd name="connsiteY53" fmla="*/ 169486 h 248861"/>
              <a:gd name="connsiteX54" fmla="*/ 117475 w 438930"/>
              <a:gd name="connsiteY54" fmla="*/ 175836 h 248861"/>
              <a:gd name="connsiteX55" fmla="*/ 88900 w 438930"/>
              <a:gd name="connsiteY55" fmla="*/ 182186 h 248861"/>
              <a:gd name="connsiteX56" fmla="*/ 31750 w 438930"/>
              <a:gd name="connsiteY56" fmla="*/ 179011 h 248861"/>
              <a:gd name="connsiteX57" fmla="*/ 47625 w 438930"/>
              <a:gd name="connsiteY57" fmla="*/ 169486 h 248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438930" h="248861">
                <a:moveTo>
                  <a:pt x="47625" y="169486"/>
                </a:moveTo>
                <a:cubicBezTo>
                  <a:pt x="46567" y="170015"/>
                  <a:pt x="32135" y="176948"/>
                  <a:pt x="25400" y="182186"/>
                </a:cubicBezTo>
                <a:cubicBezTo>
                  <a:pt x="22388" y="184529"/>
                  <a:pt x="21748" y="189013"/>
                  <a:pt x="19050" y="191711"/>
                </a:cubicBezTo>
                <a:cubicBezTo>
                  <a:pt x="12895" y="197866"/>
                  <a:pt x="7747" y="198654"/>
                  <a:pt x="0" y="201236"/>
                </a:cubicBezTo>
                <a:lnTo>
                  <a:pt x="19050" y="207586"/>
                </a:lnTo>
                <a:cubicBezTo>
                  <a:pt x="22225" y="208644"/>
                  <a:pt x="25790" y="208905"/>
                  <a:pt x="28575" y="210761"/>
                </a:cubicBezTo>
                <a:cubicBezTo>
                  <a:pt x="31750" y="212878"/>
                  <a:pt x="34613" y="215561"/>
                  <a:pt x="38100" y="217111"/>
                </a:cubicBezTo>
                <a:cubicBezTo>
                  <a:pt x="44217" y="219829"/>
                  <a:pt x="50800" y="221344"/>
                  <a:pt x="57150" y="223461"/>
                </a:cubicBezTo>
                <a:cubicBezTo>
                  <a:pt x="60325" y="224519"/>
                  <a:pt x="63890" y="224780"/>
                  <a:pt x="66675" y="226636"/>
                </a:cubicBezTo>
                <a:cubicBezTo>
                  <a:pt x="69850" y="228753"/>
                  <a:pt x="72713" y="231436"/>
                  <a:pt x="76200" y="232986"/>
                </a:cubicBezTo>
                <a:cubicBezTo>
                  <a:pt x="82317" y="235704"/>
                  <a:pt x="88900" y="237219"/>
                  <a:pt x="95250" y="239336"/>
                </a:cubicBezTo>
                <a:lnTo>
                  <a:pt x="104775" y="242511"/>
                </a:lnTo>
                <a:lnTo>
                  <a:pt x="114300" y="245686"/>
                </a:lnTo>
                <a:lnTo>
                  <a:pt x="123825" y="248861"/>
                </a:lnTo>
                <a:cubicBezTo>
                  <a:pt x="133350" y="247803"/>
                  <a:pt x="143103" y="248010"/>
                  <a:pt x="152400" y="245686"/>
                </a:cubicBezTo>
                <a:cubicBezTo>
                  <a:pt x="162204" y="243235"/>
                  <a:pt x="162705" y="236495"/>
                  <a:pt x="168275" y="229811"/>
                </a:cubicBezTo>
                <a:cubicBezTo>
                  <a:pt x="171150" y="226362"/>
                  <a:pt x="175043" y="223830"/>
                  <a:pt x="177800" y="220286"/>
                </a:cubicBezTo>
                <a:cubicBezTo>
                  <a:pt x="182485" y="214262"/>
                  <a:pt x="186267" y="207586"/>
                  <a:pt x="190500" y="201236"/>
                </a:cubicBezTo>
                <a:lnTo>
                  <a:pt x="203200" y="182186"/>
                </a:lnTo>
                <a:lnTo>
                  <a:pt x="215900" y="163136"/>
                </a:lnTo>
                <a:cubicBezTo>
                  <a:pt x="218017" y="159961"/>
                  <a:pt x="219197" y="155901"/>
                  <a:pt x="222250" y="153611"/>
                </a:cubicBezTo>
                <a:cubicBezTo>
                  <a:pt x="226483" y="150436"/>
                  <a:pt x="230644" y="147162"/>
                  <a:pt x="234950" y="144086"/>
                </a:cubicBezTo>
                <a:cubicBezTo>
                  <a:pt x="242922" y="138392"/>
                  <a:pt x="247873" y="135372"/>
                  <a:pt x="257175" y="131386"/>
                </a:cubicBezTo>
                <a:cubicBezTo>
                  <a:pt x="260251" y="130068"/>
                  <a:pt x="263774" y="129836"/>
                  <a:pt x="266700" y="128211"/>
                </a:cubicBezTo>
                <a:cubicBezTo>
                  <a:pt x="273371" y="124505"/>
                  <a:pt x="279400" y="119744"/>
                  <a:pt x="285750" y="115511"/>
                </a:cubicBezTo>
                <a:lnTo>
                  <a:pt x="295275" y="109161"/>
                </a:lnTo>
                <a:cubicBezTo>
                  <a:pt x="298450" y="107044"/>
                  <a:pt x="301747" y="105101"/>
                  <a:pt x="304800" y="102811"/>
                </a:cubicBezTo>
                <a:cubicBezTo>
                  <a:pt x="309033" y="99636"/>
                  <a:pt x="313567" y="96826"/>
                  <a:pt x="317500" y="93286"/>
                </a:cubicBezTo>
                <a:cubicBezTo>
                  <a:pt x="324175" y="87279"/>
                  <a:pt x="331569" y="81708"/>
                  <a:pt x="336550" y="74236"/>
                </a:cubicBezTo>
                <a:cubicBezTo>
                  <a:pt x="340156" y="68828"/>
                  <a:pt x="348487" y="55949"/>
                  <a:pt x="352425" y="52011"/>
                </a:cubicBezTo>
                <a:cubicBezTo>
                  <a:pt x="355123" y="49313"/>
                  <a:pt x="359019" y="48104"/>
                  <a:pt x="361950" y="45661"/>
                </a:cubicBezTo>
                <a:cubicBezTo>
                  <a:pt x="365399" y="42786"/>
                  <a:pt x="367931" y="38893"/>
                  <a:pt x="371475" y="36136"/>
                </a:cubicBezTo>
                <a:cubicBezTo>
                  <a:pt x="407514" y="8106"/>
                  <a:pt x="377056" y="31758"/>
                  <a:pt x="400050" y="20261"/>
                </a:cubicBezTo>
                <a:cubicBezTo>
                  <a:pt x="403463" y="18554"/>
                  <a:pt x="406088" y="15461"/>
                  <a:pt x="409575" y="13911"/>
                </a:cubicBezTo>
                <a:cubicBezTo>
                  <a:pt x="415692" y="11193"/>
                  <a:pt x="423056" y="11274"/>
                  <a:pt x="428625" y="7561"/>
                </a:cubicBezTo>
                <a:cubicBezTo>
                  <a:pt x="431800" y="5444"/>
                  <a:pt x="441770" y="2418"/>
                  <a:pt x="438150" y="1211"/>
                </a:cubicBezTo>
                <a:cubicBezTo>
                  <a:pt x="436937" y="807"/>
                  <a:pt x="405998" y="6868"/>
                  <a:pt x="403225" y="7561"/>
                </a:cubicBezTo>
                <a:cubicBezTo>
                  <a:pt x="399978" y="8373"/>
                  <a:pt x="396693" y="9239"/>
                  <a:pt x="393700" y="10736"/>
                </a:cubicBezTo>
                <a:cubicBezTo>
                  <a:pt x="390287" y="12443"/>
                  <a:pt x="381000" y="19203"/>
                  <a:pt x="384175" y="17086"/>
                </a:cubicBezTo>
                <a:cubicBezTo>
                  <a:pt x="399269" y="7023"/>
                  <a:pt x="390080" y="11943"/>
                  <a:pt x="412750" y="4386"/>
                </a:cubicBezTo>
                <a:cubicBezTo>
                  <a:pt x="436367" y="-3486"/>
                  <a:pt x="425613" y="973"/>
                  <a:pt x="377825" y="4386"/>
                </a:cubicBezTo>
                <a:cubicBezTo>
                  <a:pt x="362500" y="7451"/>
                  <a:pt x="356353" y="8986"/>
                  <a:pt x="339725" y="10736"/>
                </a:cubicBezTo>
                <a:cubicBezTo>
                  <a:pt x="327051" y="12070"/>
                  <a:pt x="314299" y="12577"/>
                  <a:pt x="301625" y="13911"/>
                </a:cubicBezTo>
                <a:cubicBezTo>
                  <a:pt x="292339" y="14889"/>
                  <a:pt x="273556" y="17753"/>
                  <a:pt x="263525" y="20261"/>
                </a:cubicBezTo>
                <a:cubicBezTo>
                  <a:pt x="260278" y="21073"/>
                  <a:pt x="257218" y="22517"/>
                  <a:pt x="254000" y="23436"/>
                </a:cubicBezTo>
                <a:cubicBezTo>
                  <a:pt x="250615" y="24403"/>
                  <a:pt x="235805" y="27547"/>
                  <a:pt x="231775" y="29786"/>
                </a:cubicBezTo>
                <a:cubicBezTo>
                  <a:pt x="225104" y="33492"/>
                  <a:pt x="212725" y="42486"/>
                  <a:pt x="212725" y="42486"/>
                </a:cubicBezTo>
                <a:cubicBezTo>
                  <a:pt x="210608" y="45661"/>
                  <a:pt x="208082" y="48598"/>
                  <a:pt x="206375" y="52011"/>
                </a:cubicBezTo>
                <a:cubicBezTo>
                  <a:pt x="200587" y="63586"/>
                  <a:pt x="202372" y="78374"/>
                  <a:pt x="200025" y="90111"/>
                </a:cubicBezTo>
                <a:cubicBezTo>
                  <a:pt x="189229" y="144092"/>
                  <a:pt x="199706" y="72019"/>
                  <a:pt x="180975" y="128211"/>
                </a:cubicBezTo>
                <a:cubicBezTo>
                  <a:pt x="178883" y="134486"/>
                  <a:pt x="177045" y="142785"/>
                  <a:pt x="171450" y="147261"/>
                </a:cubicBezTo>
                <a:cubicBezTo>
                  <a:pt x="168837" y="149352"/>
                  <a:pt x="165100" y="149378"/>
                  <a:pt x="161925" y="150436"/>
                </a:cubicBezTo>
                <a:cubicBezTo>
                  <a:pt x="151221" y="166493"/>
                  <a:pt x="161386" y="155468"/>
                  <a:pt x="146050" y="163136"/>
                </a:cubicBezTo>
                <a:cubicBezTo>
                  <a:pt x="142637" y="164843"/>
                  <a:pt x="140012" y="167936"/>
                  <a:pt x="136525" y="169486"/>
                </a:cubicBezTo>
                <a:cubicBezTo>
                  <a:pt x="130408" y="172204"/>
                  <a:pt x="123825" y="173719"/>
                  <a:pt x="117475" y="175836"/>
                </a:cubicBezTo>
                <a:cubicBezTo>
                  <a:pt x="101843" y="181047"/>
                  <a:pt x="111251" y="178461"/>
                  <a:pt x="88900" y="182186"/>
                </a:cubicBezTo>
                <a:cubicBezTo>
                  <a:pt x="69850" y="181128"/>
                  <a:pt x="50459" y="182753"/>
                  <a:pt x="31750" y="179011"/>
                </a:cubicBezTo>
                <a:cubicBezTo>
                  <a:pt x="28008" y="178263"/>
                  <a:pt x="48683" y="168957"/>
                  <a:pt x="47625" y="169486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2" name="Forme libre 81">
            <a:extLst>
              <a:ext uri="{FF2B5EF4-FFF2-40B4-BE49-F238E27FC236}">
                <a16:creationId xmlns:a16="http://schemas.microsoft.com/office/drawing/2014/main" id="{CF16D7AD-6077-C842-B244-187BD217A34D}"/>
              </a:ext>
            </a:extLst>
          </p:cNvPr>
          <p:cNvSpPr/>
          <p:nvPr/>
        </p:nvSpPr>
        <p:spPr>
          <a:xfrm>
            <a:off x="7861300" y="3983802"/>
            <a:ext cx="219075" cy="292923"/>
          </a:xfrm>
          <a:custGeom>
            <a:avLst/>
            <a:gdLst>
              <a:gd name="connsiteX0" fmla="*/ 88900 w 219075"/>
              <a:gd name="connsiteY0" fmla="*/ 823 h 292923"/>
              <a:gd name="connsiteX1" fmla="*/ 69850 w 219075"/>
              <a:gd name="connsiteY1" fmla="*/ 23048 h 292923"/>
              <a:gd name="connsiteX2" fmla="*/ 63500 w 219075"/>
              <a:gd name="connsiteY2" fmla="*/ 32573 h 292923"/>
              <a:gd name="connsiteX3" fmla="*/ 53975 w 219075"/>
              <a:gd name="connsiteY3" fmla="*/ 42098 h 292923"/>
              <a:gd name="connsiteX4" fmla="*/ 41275 w 219075"/>
              <a:gd name="connsiteY4" fmla="*/ 61148 h 292923"/>
              <a:gd name="connsiteX5" fmla="*/ 34925 w 219075"/>
              <a:gd name="connsiteY5" fmla="*/ 70673 h 292923"/>
              <a:gd name="connsiteX6" fmla="*/ 25400 w 219075"/>
              <a:gd name="connsiteY6" fmla="*/ 80198 h 292923"/>
              <a:gd name="connsiteX7" fmla="*/ 12700 w 219075"/>
              <a:gd name="connsiteY7" fmla="*/ 99248 h 292923"/>
              <a:gd name="connsiteX8" fmla="*/ 6350 w 219075"/>
              <a:gd name="connsiteY8" fmla="*/ 108773 h 292923"/>
              <a:gd name="connsiteX9" fmla="*/ 0 w 219075"/>
              <a:gd name="connsiteY9" fmla="*/ 127823 h 292923"/>
              <a:gd name="connsiteX10" fmla="*/ 3175 w 219075"/>
              <a:gd name="connsiteY10" fmla="*/ 191323 h 292923"/>
              <a:gd name="connsiteX11" fmla="*/ 12700 w 219075"/>
              <a:gd name="connsiteY11" fmla="*/ 223073 h 292923"/>
              <a:gd name="connsiteX12" fmla="*/ 19050 w 219075"/>
              <a:gd name="connsiteY12" fmla="*/ 232598 h 292923"/>
              <a:gd name="connsiteX13" fmla="*/ 28575 w 219075"/>
              <a:gd name="connsiteY13" fmla="*/ 251648 h 292923"/>
              <a:gd name="connsiteX14" fmla="*/ 38100 w 219075"/>
              <a:gd name="connsiteY14" fmla="*/ 261173 h 292923"/>
              <a:gd name="connsiteX15" fmla="*/ 50800 w 219075"/>
              <a:gd name="connsiteY15" fmla="*/ 280223 h 292923"/>
              <a:gd name="connsiteX16" fmla="*/ 69850 w 219075"/>
              <a:gd name="connsiteY16" fmla="*/ 289748 h 292923"/>
              <a:gd name="connsiteX17" fmla="*/ 79375 w 219075"/>
              <a:gd name="connsiteY17" fmla="*/ 292923 h 292923"/>
              <a:gd name="connsiteX18" fmla="*/ 139700 w 219075"/>
              <a:gd name="connsiteY18" fmla="*/ 289748 h 292923"/>
              <a:gd name="connsiteX19" fmla="*/ 177800 w 219075"/>
              <a:gd name="connsiteY19" fmla="*/ 270698 h 292923"/>
              <a:gd name="connsiteX20" fmla="*/ 196850 w 219075"/>
              <a:gd name="connsiteY20" fmla="*/ 251648 h 292923"/>
              <a:gd name="connsiteX21" fmla="*/ 209550 w 219075"/>
              <a:gd name="connsiteY21" fmla="*/ 232598 h 292923"/>
              <a:gd name="connsiteX22" fmla="*/ 215900 w 219075"/>
              <a:gd name="connsiteY22" fmla="*/ 210373 h 292923"/>
              <a:gd name="connsiteX23" fmla="*/ 219075 w 219075"/>
              <a:gd name="connsiteY23" fmla="*/ 200848 h 292923"/>
              <a:gd name="connsiteX24" fmla="*/ 215900 w 219075"/>
              <a:gd name="connsiteY24" fmla="*/ 134173 h 292923"/>
              <a:gd name="connsiteX25" fmla="*/ 209550 w 219075"/>
              <a:gd name="connsiteY25" fmla="*/ 115123 h 292923"/>
              <a:gd name="connsiteX26" fmla="*/ 206375 w 219075"/>
              <a:gd name="connsiteY26" fmla="*/ 102423 h 292923"/>
              <a:gd name="connsiteX27" fmla="*/ 200025 w 219075"/>
              <a:gd name="connsiteY27" fmla="*/ 92898 h 292923"/>
              <a:gd name="connsiteX28" fmla="*/ 196850 w 219075"/>
              <a:gd name="connsiteY28" fmla="*/ 83373 h 292923"/>
              <a:gd name="connsiteX29" fmla="*/ 190500 w 219075"/>
              <a:gd name="connsiteY29" fmla="*/ 73848 h 292923"/>
              <a:gd name="connsiteX30" fmla="*/ 180975 w 219075"/>
              <a:gd name="connsiteY30" fmla="*/ 54798 h 292923"/>
              <a:gd name="connsiteX31" fmla="*/ 161925 w 219075"/>
              <a:gd name="connsiteY31" fmla="*/ 35748 h 292923"/>
              <a:gd name="connsiteX32" fmla="*/ 155575 w 219075"/>
              <a:gd name="connsiteY32" fmla="*/ 26223 h 292923"/>
              <a:gd name="connsiteX33" fmla="*/ 146050 w 219075"/>
              <a:gd name="connsiteY33" fmla="*/ 23048 h 292923"/>
              <a:gd name="connsiteX34" fmla="*/ 117475 w 219075"/>
              <a:gd name="connsiteY34" fmla="*/ 823 h 292923"/>
              <a:gd name="connsiteX35" fmla="*/ 98425 w 219075"/>
              <a:gd name="connsiteY35" fmla="*/ 3998 h 292923"/>
              <a:gd name="connsiteX36" fmla="*/ 88900 w 219075"/>
              <a:gd name="connsiteY36" fmla="*/ 823 h 292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19075" h="292923">
                <a:moveTo>
                  <a:pt x="88900" y="823"/>
                </a:moveTo>
                <a:cubicBezTo>
                  <a:pt x="84138" y="3998"/>
                  <a:pt x="75945" y="15429"/>
                  <a:pt x="69850" y="23048"/>
                </a:cubicBezTo>
                <a:cubicBezTo>
                  <a:pt x="67466" y="26028"/>
                  <a:pt x="65943" y="29642"/>
                  <a:pt x="63500" y="32573"/>
                </a:cubicBezTo>
                <a:cubicBezTo>
                  <a:pt x="60625" y="36022"/>
                  <a:pt x="56732" y="38554"/>
                  <a:pt x="53975" y="42098"/>
                </a:cubicBezTo>
                <a:cubicBezTo>
                  <a:pt x="49290" y="48122"/>
                  <a:pt x="45508" y="54798"/>
                  <a:pt x="41275" y="61148"/>
                </a:cubicBezTo>
                <a:cubicBezTo>
                  <a:pt x="39158" y="64323"/>
                  <a:pt x="37623" y="67975"/>
                  <a:pt x="34925" y="70673"/>
                </a:cubicBezTo>
                <a:cubicBezTo>
                  <a:pt x="31750" y="73848"/>
                  <a:pt x="28157" y="76654"/>
                  <a:pt x="25400" y="80198"/>
                </a:cubicBezTo>
                <a:cubicBezTo>
                  <a:pt x="20715" y="86222"/>
                  <a:pt x="16933" y="92898"/>
                  <a:pt x="12700" y="99248"/>
                </a:cubicBezTo>
                <a:cubicBezTo>
                  <a:pt x="10583" y="102423"/>
                  <a:pt x="7557" y="105153"/>
                  <a:pt x="6350" y="108773"/>
                </a:cubicBezTo>
                <a:lnTo>
                  <a:pt x="0" y="127823"/>
                </a:lnTo>
                <a:cubicBezTo>
                  <a:pt x="1058" y="148990"/>
                  <a:pt x="1415" y="170203"/>
                  <a:pt x="3175" y="191323"/>
                </a:cubicBezTo>
                <a:cubicBezTo>
                  <a:pt x="3598" y="196394"/>
                  <a:pt x="11682" y="221546"/>
                  <a:pt x="12700" y="223073"/>
                </a:cubicBezTo>
                <a:cubicBezTo>
                  <a:pt x="14817" y="226248"/>
                  <a:pt x="17343" y="229185"/>
                  <a:pt x="19050" y="232598"/>
                </a:cubicBezTo>
                <a:cubicBezTo>
                  <a:pt x="26210" y="246917"/>
                  <a:pt x="17201" y="237999"/>
                  <a:pt x="28575" y="251648"/>
                </a:cubicBezTo>
                <a:cubicBezTo>
                  <a:pt x="31450" y="255097"/>
                  <a:pt x="35343" y="257629"/>
                  <a:pt x="38100" y="261173"/>
                </a:cubicBezTo>
                <a:cubicBezTo>
                  <a:pt x="42785" y="267197"/>
                  <a:pt x="43560" y="277810"/>
                  <a:pt x="50800" y="280223"/>
                </a:cubicBezTo>
                <a:cubicBezTo>
                  <a:pt x="74741" y="288203"/>
                  <a:pt x="45231" y="277438"/>
                  <a:pt x="69850" y="289748"/>
                </a:cubicBezTo>
                <a:cubicBezTo>
                  <a:pt x="72843" y="291245"/>
                  <a:pt x="76200" y="291865"/>
                  <a:pt x="79375" y="292923"/>
                </a:cubicBezTo>
                <a:cubicBezTo>
                  <a:pt x="99483" y="291865"/>
                  <a:pt x="119707" y="292147"/>
                  <a:pt x="139700" y="289748"/>
                </a:cubicBezTo>
                <a:cubicBezTo>
                  <a:pt x="151438" y="288339"/>
                  <a:pt x="169773" y="278725"/>
                  <a:pt x="177800" y="270698"/>
                </a:cubicBezTo>
                <a:cubicBezTo>
                  <a:pt x="184150" y="264348"/>
                  <a:pt x="191869" y="259120"/>
                  <a:pt x="196850" y="251648"/>
                </a:cubicBezTo>
                <a:cubicBezTo>
                  <a:pt x="201083" y="245298"/>
                  <a:pt x="207137" y="239838"/>
                  <a:pt x="209550" y="232598"/>
                </a:cubicBezTo>
                <a:cubicBezTo>
                  <a:pt x="217163" y="209760"/>
                  <a:pt x="207927" y="238280"/>
                  <a:pt x="215900" y="210373"/>
                </a:cubicBezTo>
                <a:cubicBezTo>
                  <a:pt x="216819" y="207155"/>
                  <a:pt x="218017" y="204023"/>
                  <a:pt x="219075" y="200848"/>
                </a:cubicBezTo>
                <a:cubicBezTo>
                  <a:pt x="218017" y="178623"/>
                  <a:pt x="218357" y="156287"/>
                  <a:pt x="215900" y="134173"/>
                </a:cubicBezTo>
                <a:cubicBezTo>
                  <a:pt x="215161" y="127520"/>
                  <a:pt x="211173" y="121617"/>
                  <a:pt x="209550" y="115123"/>
                </a:cubicBezTo>
                <a:cubicBezTo>
                  <a:pt x="208492" y="110890"/>
                  <a:pt x="208094" y="106434"/>
                  <a:pt x="206375" y="102423"/>
                </a:cubicBezTo>
                <a:cubicBezTo>
                  <a:pt x="204872" y="98916"/>
                  <a:pt x="201732" y="96311"/>
                  <a:pt x="200025" y="92898"/>
                </a:cubicBezTo>
                <a:cubicBezTo>
                  <a:pt x="198528" y="89905"/>
                  <a:pt x="198347" y="86366"/>
                  <a:pt x="196850" y="83373"/>
                </a:cubicBezTo>
                <a:cubicBezTo>
                  <a:pt x="195143" y="79960"/>
                  <a:pt x="192207" y="77261"/>
                  <a:pt x="190500" y="73848"/>
                </a:cubicBezTo>
                <a:cubicBezTo>
                  <a:pt x="184195" y="61239"/>
                  <a:pt x="191374" y="66497"/>
                  <a:pt x="180975" y="54798"/>
                </a:cubicBezTo>
                <a:cubicBezTo>
                  <a:pt x="175009" y="48086"/>
                  <a:pt x="166906" y="43220"/>
                  <a:pt x="161925" y="35748"/>
                </a:cubicBezTo>
                <a:cubicBezTo>
                  <a:pt x="159808" y="32573"/>
                  <a:pt x="158555" y="28607"/>
                  <a:pt x="155575" y="26223"/>
                </a:cubicBezTo>
                <a:cubicBezTo>
                  <a:pt x="152962" y="24132"/>
                  <a:pt x="148976" y="24673"/>
                  <a:pt x="146050" y="23048"/>
                </a:cubicBezTo>
                <a:cubicBezTo>
                  <a:pt x="128960" y="13554"/>
                  <a:pt x="129045" y="12393"/>
                  <a:pt x="117475" y="823"/>
                </a:cubicBezTo>
                <a:cubicBezTo>
                  <a:pt x="111125" y="1881"/>
                  <a:pt x="104709" y="2601"/>
                  <a:pt x="98425" y="3998"/>
                </a:cubicBezTo>
                <a:cubicBezTo>
                  <a:pt x="95158" y="4724"/>
                  <a:pt x="93662" y="-2352"/>
                  <a:pt x="88900" y="823"/>
                </a:cubicBezTo>
                <a:close/>
              </a:path>
            </a:pathLst>
          </a:cu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3" name="Forme libre 82">
            <a:extLst>
              <a:ext uri="{FF2B5EF4-FFF2-40B4-BE49-F238E27FC236}">
                <a16:creationId xmlns:a16="http://schemas.microsoft.com/office/drawing/2014/main" id="{E77EAF5A-1F66-8A4D-B9F2-B9335BA27290}"/>
              </a:ext>
            </a:extLst>
          </p:cNvPr>
          <p:cNvSpPr/>
          <p:nvPr/>
        </p:nvSpPr>
        <p:spPr>
          <a:xfrm>
            <a:off x="7957017" y="4257675"/>
            <a:ext cx="85258" cy="105111"/>
          </a:xfrm>
          <a:custGeom>
            <a:avLst/>
            <a:gdLst>
              <a:gd name="connsiteX0" fmla="*/ 2708 w 85258"/>
              <a:gd name="connsiteY0" fmla="*/ 15875 h 105111"/>
              <a:gd name="connsiteX1" fmla="*/ 5883 w 85258"/>
              <a:gd name="connsiteY1" fmla="*/ 95250 h 105111"/>
              <a:gd name="connsiteX2" fmla="*/ 9058 w 85258"/>
              <a:gd name="connsiteY2" fmla="*/ 104775 h 105111"/>
              <a:gd name="connsiteX3" fmla="*/ 18583 w 85258"/>
              <a:gd name="connsiteY3" fmla="*/ 101600 h 105111"/>
              <a:gd name="connsiteX4" fmla="*/ 37633 w 85258"/>
              <a:gd name="connsiteY4" fmla="*/ 98425 h 105111"/>
              <a:gd name="connsiteX5" fmla="*/ 56683 w 85258"/>
              <a:gd name="connsiteY5" fmla="*/ 92075 h 105111"/>
              <a:gd name="connsiteX6" fmla="*/ 85258 w 85258"/>
              <a:gd name="connsiteY6" fmla="*/ 85725 h 105111"/>
              <a:gd name="connsiteX7" fmla="*/ 78908 w 85258"/>
              <a:gd name="connsiteY7" fmla="*/ 76200 h 105111"/>
              <a:gd name="connsiteX8" fmla="*/ 72558 w 85258"/>
              <a:gd name="connsiteY8" fmla="*/ 53975 h 105111"/>
              <a:gd name="connsiteX9" fmla="*/ 69383 w 85258"/>
              <a:gd name="connsiteY9" fmla="*/ 44450 h 105111"/>
              <a:gd name="connsiteX10" fmla="*/ 63033 w 85258"/>
              <a:gd name="connsiteY10" fmla="*/ 19050 h 105111"/>
              <a:gd name="connsiteX11" fmla="*/ 56683 w 85258"/>
              <a:gd name="connsiteY11" fmla="*/ 0 h 105111"/>
              <a:gd name="connsiteX12" fmla="*/ 47158 w 85258"/>
              <a:gd name="connsiteY12" fmla="*/ 9525 h 105111"/>
              <a:gd name="connsiteX13" fmla="*/ 2708 w 85258"/>
              <a:gd name="connsiteY13" fmla="*/ 15875 h 105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5258" h="105111">
                <a:moveTo>
                  <a:pt x="2708" y="15875"/>
                </a:moveTo>
                <a:cubicBezTo>
                  <a:pt x="-4171" y="30163"/>
                  <a:pt x="3996" y="68838"/>
                  <a:pt x="5883" y="95250"/>
                </a:cubicBezTo>
                <a:cubicBezTo>
                  <a:pt x="6121" y="98588"/>
                  <a:pt x="6065" y="103278"/>
                  <a:pt x="9058" y="104775"/>
                </a:cubicBezTo>
                <a:cubicBezTo>
                  <a:pt x="12051" y="106272"/>
                  <a:pt x="15316" y="102326"/>
                  <a:pt x="18583" y="101600"/>
                </a:cubicBezTo>
                <a:cubicBezTo>
                  <a:pt x="24867" y="100203"/>
                  <a:pt x="31388" y="99986"/>
                  <a:pt x="37633" y="98425"/>
                </a:cubicBezTo>
                <a:cubicBezTo>
                  <a:pt x="44127" y="96802"/>
                  <a:pt x="50119" y="93388"/>
                  <a:pt x="56683" y="92075"/>
                </a:cubicBezTo>
                <a:cubicBezTo>
                  <a:pt x="76837" y="88044"/>
                  <a:pt x="67323" y="90209"/>
                  <a:pt x="85258" y="85725"/>
                </a:cubicBezTo>
                <a:cubicBezTo>
                  <a:pt x="83141" y="82550"/>
                  <a:pt x="80615" y="79613"/>
                  <a:pt x="78908" y="76200"/>
                </a:cubicBezTo>
                <a:cubicBezTo>
                  <a:pt x="76370" y="71125"/>
                  <a:pt x="73914" y="58722"/>
                  <a:pt x="72558" y="53975"/>
                </a:cubicBezTo>
                <a:cubicBezTo>
                  <a:pt x="71639" y="50757"/>
                  <a:pt x="70264" y="47679"/>
                  <a:pt x="69383" y="44450"/>
                </a:cubicBezTo>
                <a:cubicBezTo>
                  <a:pt x="67087" y="36030"/>
                  <a:pt x="65793" y="27329"/>
                  <a:pt x="63033" y="19050"/>
                </a:cubicBezTo>
                <a:lnTo>
                  <a:pt x="56683" y="0"/>
                </a:lnTo>
                <a:cubicBezTo>
                  <a:pt x="53508" y="3175"/>
                  <a:pt x="50894" y="7034"/>
                  <a:pt x="47158" y="9525"/>
                </a:cubicBezTo>
                <a:cubicBezTo>
                  <a:pt x="37877" y="15712"/>
                  <a:pt x="9587" y="1587"/>
                  <a:pt x="2708" y="1587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4" name="Forme libre 83">
            <a:extLst>
              <a:ext uri="{FF2B5EF4-FFF2-40B4-BE49-F238E27FC236}">
                <a16:creationId xmlns:a16="http://schemas.microsoft.com/office/drawing/2014/main" id="{C2A95DC7-C642-4945-8711-B68FCA3E8CBA}"/>
              </a:ext>
            </a:extLst>
          </p:cNvPr>
          <p:cNvSpPr/>
          <p:nvPr/>
        </p:nvSpPr>
        <p:spPr>
          <a:xfrm>
            <a:off x="8035861" y="4092575"/>
            <a:ext cx="304864" cy="323850"/>
          </a:xfrm>
          <a:custGeom>
            <a:avLst/>
            <a:gdLst>
              <a:gd name="connsiteX0" fmla="*/ 25464 w 304864"/>
              <a:gd name="connsiteY0" fmla="*/ 247650 h 323850"/>
              <a:gd name="connsiteX1" fmla="*/ 3239 w 304864"/>
              <a:gd name="connsiteY1" fmla="*/ 215900 h 323850"/>
              <a:gd name="connsiteX2" fmla="*/ 3239 w 304864"/>
              <a:gd name="connsiteY2" fmla="*/ 187325 h 323850"/>
              <a:gd name="connsiteX3" fmla="*/ 6414 w 304864"/>
              <a:gd name="connsiteY3" fmla="*/ 177800 h 323850"/>
              <a:gd name="connsiteX4" fmla="*/ 15939 w 304864"/>
              <a:gd name="connsiteY4" fmla="*/ 171450 h 323850"/>
              <a:gd name="connsiteX5" fmla="*/ 57214 w 304864"/>
              <a:gd name="connsiteY5" fmla="*/ 161925 h 323850"/>
              <a:gd name="connsiteX6" fmla="*/ 63564 w 304864"/>
              <a:gd name="connsiteY6" fmla="*/ 136525 h 323850"/>
              <a:gd name="connsiteX7" fmla="*/ 66739 w 304864"/>
              <a:gd name="connsiteY7" fmla="*/ 123825 h 323850"/>
              <a:gd name="connsiteX8" fmla="*/ 92139 w 304864"/>
              <a:gd name="connsiteY8" fmla="*/ 114300 h 323850"/>
              <a:gd name="connsiteX9" fmla="*/ 108014 w 304864"/>
              <a:gd name="connsiteY9" fmla="*/ 85725 h 323850"/>
              <a:gd name="connsiteX10" fmla="*/ 127064 w 304864"/>
              <a:gd name="connsiteY10" fmla="*/ 69850 h 323850"/>
              <a:gd name="connsiteX11" fmla="*/ 152464 w 304864"/>
              <a:gd name="connsiteY11" fmla="*/ 79375 h 323850"/>
              <a:gd name="connsiteX12" fmla="*/ 155639 w 304864"/>
              <a:gd name="connsiteY12" fmla="*/ 88900 h 323850"/>
              <a:gd name="connsiteX13" fmla="*/ 187389 w 304864"/>
              <a:gd name="connsiteY13" fmla="*/ 92075 h 323850"/>
              <a:gd name="connsiteX14" fmla="*/ 200089 w 304864"/>
              <a:gd name="connsiteY14" fmla="*/ 88900 h 323850"/>
              <a:gd name="connsiteX15" fmla="*/ 196914 w 304864"/>
              <a:gd name="connsiteY15" fmla="*/ 76200 h 323850"/>
              <a:gd name="connsiteX16" fmla="*/ 190564 w 304864"/>
              <a:gd name="connsiteY16" fmla="*/ 66675 h 323850"/>
              <a:gd name="connsiteX17" fmla="*/ 187389 w 304864"/>
              <a:gd name="connsiteY17" fmla="*/ 57150 h 323850"/>
              <a:gd name="connsiteX18" fmla="*/ 209614 w 304864"/>
              <a:gd name="connsiteY18" fmla="*/ 53975 h 323850"/>
              <a:gd name="connsiteX19" fmla="*/ 219139 w 304864"/>
              <a:gd name="connsiteY19" fmla="*/ 50800 h 323850"/>
              <a:gd name="connsiteX20" fmla="*/ 225489 w 304864"/>
              <a:gd name="connsiteY20" fmla="*/ 41275 h 323850"/>
              <a:gd name="connsiteX21" fmla="*/ 225489 w 304864"/>
              <a:gd name="connsiteY21" fmla="*/ 12700 h 323850"/>
              <a:gd name="connsiteX22" fmla="*/ 241364 w 304864"/>
              <a:gd name="connsiteY22" fmla="*/ 9525 h 323850"/>
              <a:gd name="connsiteX23" fmla="*/ 260414 w 304864"/>
              <a:gd name="connsiteY23" fmla="*/ 6350 h 323850"/>
              <a:gd name="connsiteX24" fmla="*/ 279464 w 304864"/>
              <a:gd name="connsiteY24" fmla="*/ 0 h 323850"/>
              <a:gd name="connsiteX25" fmla="*/ 288989 w 304864"/>
              <a:gd name="connsiteY25" fmla="*/ 3175 h 323850"/>
              <a:gd name="connsiteX26" fmla="*/ 298514 w 304864"/>
              <a:gd name="connsiteY26" fmla="*/ 22225 h 323850"/>
              <a:gd name="connsiteX27" fmla="*/ 304864 w 304864"/>
              <a:gd name="connsiteY27" fmla="*/ 31750 h 323850"/>
              <a:gd name="connsiteX28" fmla="*/ 298514 w 304864"/>
              <a:gd name="connsiteY28" fmla="*/ 63500 h 323850"/>
              <a:gd name="connsiteX29" fmla="*/ 285814 w 304864"/>
              <a:gd name="connsiteY29" fmla="*/ 92075 h 323850"/>
              <a:gd name="connsiteX30" fmla="*/ 282639 w 304864"/>
              <a:gd name="connsiteY30" fmla="*/ 104775 h 323850"/>
              <a:gd name="connsiteX31" fmla="*/ 273114 w 304864"/>
              <a:gd name="connsiteY31" fmla="*/ 133350 h 323850"/>
              <a:gd name="connsiteX32" fmla="*/ 269939 w 304864"/>
              <a:gd name="connsiteY32" fmla="*/ 142875 h 323850"/>
              <a:gd name="connsiteX33" fmla="*/ 266764 w 304864"/>
              <a:gd name="connsiteY33" fmla="*/ 152400 h 323850"/>
              <a:gd name="connsiteX34" fmla="*/ 260414 w 304864"/>
              <a:gd name="connsiteY34" fmla="*/ 161925 h 323850"/>
              <a:gd name="connsiteX35" fmla="*/ 257239 w 304864"/>
              <a:gd name="connsiteY35" fmla="*/ 171450 h 323850"/>
              <a:gd name="connsiteX36" fmla="*/ 241364 w 304864"/>
              <a:gd name="connsiteY36" fmla="*/ 190500 h 323850"/>
              <a:gd name="connsiteX37" fmla="*/ 219139 w 304864"/>
              <a:gd name="connsiteY37" fmla="*/ 219075 h 323850"/>
              <a:gd name="connsiteX38" fmla="*/ 209614 w 304864"/>
              <a:gd name="connsiteY38" fmla="*/ 225425 h 323850"/>
              <a:gd name="connsiteX39" fmla="*/ 203264 w 304864"/>
              <a:gd name="connsiteY39" fmla="*/ 234950 h 323850"/>
              <a:gd name="connsiteX40" fmla="*/ 193739 w 304864"/>
              <a:gd name="connsiteY40" fmla="*/ 241300 h 323850"/>
              <a:gd name="connsiteX41" fmla="*/ 181039 w 304864"/>
              <a:gd name="connsiteY41" fmla="*/ 260350 h 323850"/>
              <a:gd name="connsiteX42" fmla="*/ 174689 w 304864"/>
              <a:gd name="connsiteY42" fmla="*/ 269875 h 323850"/>
              <a:gd name="connsiteX43" fmla="*/ 165164 w 304864"/>
              <a:gd name="connsiteY43" fmla="*/ 276225 h 323850"/>
              <a:gd name="connsiteX44" fmla="*/ 149289 w 304864"/>
              <a:gd name="connsiteY44" fmla="*/ 288925 h 323850"/>
              <a:gd name="connsiteX45" fmla="*/ 139764 w 304864"/>
              <a:gd name="connsiteY45" fmla="*/ 295275 h 323850"/>
              <a:gd name="connsiteX46" fmla="*/ 120714 w 304864"/>
              <a:gd name="connsiteY46" fmla="*/ 301625 h 323850"/>
              <a:gd name="connsiteX47" fmla="*/ 111189 w 304864"/>
              <a:gd name="connsiteY47" fmla="*/ 307975 h 323850"/>
              <a:gd name="connsiteX48" fmla="*/ 92139 w 304864"/>
              <a:gd name="connsiteY48" fmla="*/ 314325 h 323850"/>
              <a:gd name="connsiteX49" fmla="*/ 82614 w 304864"/>
              <a:gd name="connsiteY49" fmla="*/ 317500 h 323850"/>
              <a:gd name="connsiteX50" fmla="*/ 44514 w 304864"/>
              <a:gd name="connsiteY50" fmla="*/ 323850 h 323850"/>
              <a:gd name="connsiteX51" fmla="*/ 25464 w 304864"/>
              <a:gd name="connsiteY51" fmla="*/ 314325 h 323850"/>
              <a:gd name="connsiteX52" fmla="*/ 19114 w 304864"/>
              <a:gd name="connsiteY52" fmla="*/ 295275 h 323850"/>
              <a:gd name="connsiteX53" fmla="*/ 34989 w 304864"/>
              <a:gd name="connsiteY53" fmla="*/ 266700 h 323850"/>
              <a:gd name="connsiteX54" fmla="*/ 28639 w 304864"/>
              <a:gd name="connsiteY54" fmla="*/ 257175 h 323850"/>
              <a:gd name="connsiteX55" fmla="*/ 19114 w 304864"/>
              <a:gd name="connsiteY55" fmla="*/ 250825 h 323850"/>
              <a:gd name="connsiteX56" fmla="*/ 25464 w 304864"/>
              <a:gd name="connsiteY56" fmla="*/ 2476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04864" h="323850">
                <a:moveTo>
                  <a:pt x="25464" y="247650"/>
                </a:moveTo>
                <a:cubicBezTo>
                  <a:pt x="22818" y="241829"/>
                  <a:pt x="10010" y="226902"/>
                  <a:pt x="3239" y="215900"/>
                </a:cubicBezTo>
                <a:cubicBezTo>
                  <a:pt x="-2667" y="206302"/>
                  <a:pt x="852" y="198068"/>
                  <a:pt x="3239" y="187325"/>
                </a:cubicBezTo>
                <a:cubicBezTo>
                  <a:pt x="3965" y="184058"/>
                  <a:pt x="4323" y="180413"/>
                  <a:pt x="6414" y="177800"/>
                </a:cubicBezTo>
                <a:cubicBezTo>
                  <a:pt x="8798" y="174820"/>
                  <a:pt x="12452" y="173000"/>
                  <a:pt x="15939" y="171450"/>
                </a:cubicBezTo>
                <a:cubicBezTo>
                  <a:pt x="32454" y="164110"/>
                  <a:pt x="39134" y="164508"/>
                  <a:pt x="57214" y="161925"/>
                </a:cubicBezTo>
                <a:cubicBezTo>
                  <a:pt x="62888" y="144904"/>
                  <a:pt x="58456" y="159513"/>
                  <a:pt x="63564" y="136525"/>
                </a:cubicBezTo>
                <a:cubicBezTo>
                  <a:pt x="64511" y="132265"/>
                  <a:pt x="64318" y="127456"/>
                  <a:pt x="66739" y="123825"/>
                </a:cubicBezTo>
                <a:cubicBezTo>
                  <a:pt x="71770" y="116278"/>
                  <a:pt x="85228" y="115682"/>
                  <a:pt x="92139" y="114300"/>
                </a:cubicBezTo>
                <a:cubicBezTo>
                  <a:pt x="95448" y="104374"/>
                  <a:pt x="98656" y="91963"/>
                  <a:pt x="108014" y="85725"/>
                </a:cubicBezTo>
                <a:cubicBezTo>
                  <a:pt x="121275" y="76884"/>
                  <a:pt x="114841" y="82073"/>
                  <a:pt x="127064" y="69850"/>
                </a:cubicBezTo>
                <a:cubicBezTo>
                  <a:pt x="135669" y="71571"/>
                  <a:pt x="146235" y="71589"/>
                  <a:pt x="152464" y="79375"/>
                </a:cubicBezTo>
                <a:cubicBezTo>
                  <a:pt x="154555" y="81988"/>
                  <a:pt x="152494" y="87756"/>
                  <a:pt x="155639" y="88900"/>
                </a:cubicBezTo>
                <a:cubicBezTo>
                  <a:pt x="165635" y="92535"/>
                  <a:pt x="176806" y="91017"/>
                  <a:pt x="187389" y="92075"/>
                </a:cubicBezTo>
                <a:cubicBezTo>
                  <a:pt x="191622" y="91017"/>
                  <a:pt x="197844" y="92642"/>
                  <a:pt x="200089" y="88900"/>
                </a:cubicBezTo>
                <a:cubicBezTo>
                  <a:pt x="202334" y="85158"/>
                  <a:pt x="198633" y="80211"/>
                  <a:pt x="196914" y="76200"/>
                </a:cubicBezTo>
                <a:cubicBezTo>
                  <a:pt x="195411" y="72693"/>
                  <a:pt x="192271" y="70088"/>
                  <a:pt x="190564" y="66675"/>
                </a:cubicBezTo>
                <a:cubicBezTo>
                  <a:pt x="189067" y="63682"/>
                  <a:pt x="188447" y="60325"/>
                  <a:pt x="187389" y="57150"/>
                </a:cubicBezTo>
                <a:cubicBezTo>
                  <a:pt x="194797" y="56092"/>
                  <a:pt x="202276" y="55443"/>
                  <a:pt x="209614" y="53975"/>
                </a:cubicBezTo>
                <a:cubicBezTo>
                  <a:pt x="212896" y="53319"/>
                  <a:pt x="216526" y="52891"/>
                  <a:pt x="219139" y="50800"/>
                </a:cubicBezTo>
                <a:cubicBezTo>
                  <a:pt x="222119" y="48416"/>
                  <a:pt x="223372" y="44450"/>
                  <a:pt x="225489" y="41275"/>
                </a:cubicBezTo>
                <a:cubicBezTo>
                  <a:pt x="223613" y="33769"/>
                  <a:pt x="218234" y="19955"/>
                  <a:pt x="225489" y="12700"/>
                </a:cubicBezTo>
                <a:cubicBezTo>
                  <a:pt x="229305" y="8884"/>
                  <a:pt x="236055" y="10490"/>
                  <a:pt x="241364" y="9525"/>
                </a:cubicBezTo>
                <a:cubicBezTo>
                  <a:pt x="247698" y="8373"/>
                  <a:pt x="254169" y="7911"/>
                  <a:pt x="260414" y="6350"/>
                </a:cubicBezTo>
                <a:cubicBezTo>
                  <a:pt x="266908" y="4727"/>
                  <a:pt x="279464" y="0"/>
                  <a:pt x="279464" y="0"/>
                </a:cubicBezTo>
                <a:cubicBezTo>
                  <a:pt x="282639" y="1058"/>
                  <a:pt x="286376" y="1084"/>
                  <a:pt x="288989" y="3175"/>
                </a:cubicBezTo>
                <a:cubicBezTo>
                  <a:pt x="296572" y="9241"/>
                  <a:pt x="294679" y="14556"/>
                  <a:pt x="298514" y="22225"/>
                </a:cubicBezTo>
                <a:cubicBezTo>
                  <a:pt x="300221" y="25638"/>
                  <a:pt x="302747" y="28575"/>
                  <a:pt x="304864" y="31750"/>
                </a:cubicBezTo>
                <a:cubicBezTo>
                  <a:pt x="303694" y="39940"/>
                  <a:pt x="302947" y="54634"/>
                  <a:pt x="298514" y="63500"/>
                </a:cubicBezTo>
                <a:cubicBezTo>
                  <a:pt x="288089" y="84349"/>
                  <a:pt x="294005" y="59310"/>
                  <a:pt x="285814" y="92075"/>
                </a:cubicBezTo>
                <a:cubicBezTo>
                  <a:pt x="284756" y="96308"/>
                  <a:pt x="283893" y="100595"/>
                  <a:pt x="282639" y="104775"/>
                </a:cubicBezTo>
                <a:lnTo>
                  <a:pt x="273114" y="133350"/>
                </a:lnTo>
                <a:lnTo>
                  <a:pt x="269939" y="142875"/>
                </a:lnTo>
                <a:cubicBezTo>
                  <a:pt x="268881" y="146050"/>
                  <a:pt x="268620" y="149615"/>
                  <a:pt x="266764" y="152400"/>
                </a:cubicBezTo>
                <a:cubicBezTo>
                  <a:pt x="264647" y="155575"/>
                  <a:pt x="262121" y="158512"/>
                  <a:pt x="260414" y="161925"/>
                </a:cubicBezTo>
                <a:cubicBezTo>
                  <a:pt x="258917" y="164918"/>
                  <a:pt x="258736" y="168457"/>
                  <a:pt x="257239" y="171450"/>
                </a:cubicBezTo>
                <a:cubicBezTo>
                  <a:pt x="250432" y="185065"/>
                  <a:pt x="251195" y="177861"/>
                  <a:pt x="241364" y="190500"/>
                </a:cubicBezTo>
                <a:cubicBezTo>
                  <a:pt x="228321" y="207269"/>
                  <a:pt x="232797" y="207694"/>
                  <a:pt x="219139" y="219075"/>
                </a:cubicBezTo>
                <a:cubicBezTo>
                  <a:pt x="216208" y="221518"/>
                  <a:pt x="212789" y="223308"/>
                  <a:pt x="209614" y="225425"/>
                </a:cubicBezTo>
                <a:cubicBezTo>
                  <a:pt x="207497" y="228600"/>
                  <a:pt x="205962" y="232252"/>
                  <a:pt x="203264" y="234950"/>
                </a:cubicBezTo>
                <a:cubicBezTo>
                  <a:pt x="200566" y="237648"/>
                  <a:pt x="196252" y="238428"/>
                  <a:pt x="193739" y="241300"/>
                </a:cubicBezTo>
                <a:cubicBezTo>
                  <a:pt x="188713" y="247043"/>
                  <a:pt x="185272" y="254000"/>
                  <a:pt x="181039" y="260350"/>
                </a:cubicBezTo>
                <a:cubicBezTo>
                  <a:pt x="178922" y="263525"/>
                  <a:pt x="177864" y="267758"/>
                  <a:pt x="174689" y="269875"/>
                </a:cubicBezTo>
                <a:lnTo>
                  <a:pt x="165164" y="276225"/>
                </a:lnTo>
                <a:cubicBezTo>
                  <a:pt x="154460" y="292282"/>
                  <a:pt x="164625" y="281257"/>
                  <a:pt x="149289" y="288925"/>
                </a:cubicBezTo>
                <a:cubicBezTo>
                  <a:pt x="145876" y="290632"/>
                  <a:pt x="143251" y="293725"/>
                  <a:pt x="139764" y="295275"/>
                </a:cubicBezTo>
                <a:cubicBezTo>
                  <a:pt x="133647" y="297993"/>
                  <a:pt x="126283" y="297912"/>
                  <a:pt x="120714" y="301625"/>
                </a:cubicBezTo>
                <a:cubicBezTo>
                  <a:pt x="117539" y="303742"/>
                  <a:pt x="114676" y="306425"/>
                  <a:pt x="111189" y="307975"/>
                </a:cubicBezTo>
                <a:cubicBezTo>
                  <a:pt x="105072" y="310693"/>
                  <a:pt x="98489" y="312208"/>
                  <a:pt x="92139" y="314325"/>
                </a:cubicBezTo>
                <a:cubicBezTo>
                  <a:pt x="88964" y="315383"/>
                  <a:pt x="85896" y="316844"/>
                  <a:pt x="82614" y="317500"/>
                </a:cubicBezTo>
                <a:cubicBezTo>
                  <a:pt x="59401" y="322143"/>
                  <a:pt x="72081" y="319912"/>
                  <a:pt x="44514" y="323850"/>
                </a:cubicBezTo>
                <a:cubicBezTo>
                  <a:pt x="39324" y="322120"/>
                  <a:pt x="28703" y="319508"/>
                  <a:pt x="25464" y="314325"/>
                </a:cubicBezTo>
                <a:cubicBezTo>
                  <a:pt x="21916" y="308649"/>
                  <a:pt x="19114" y="295275"/>
                  <a:pt x="19114" y="295275"/>
                </a:cubicBezTo>
                <a:cubicBezTo>
                  <a:pt x="33670" y="273440"/>
                  <a:pt x="29401" y="283465"/>
                  <a:pt x="34989" y="266700"/>
                </a:cubicBezTo>
                <a:cubicBezTo>
                  <a:pt x="32872" y="263525"/>
                  <a:pt x="31337" y="259873"/>
                  <a:pt x="28639" y="257175"/>
                </a:cubicBezTo>
                <a:cubicBezTo>
                  <a:pt x="25941" y="254477"/>
                  <a:pt x="21136" y="254061"/>
                  <a:pt x="19114" y="250825"/>
                </a:cubicBezTo>
                <a:cubicBezTo>
                  <a:pt x="15566" y="245149"/>
                  <a:pt x="28110" y="253471"/>
                  <a:pt x="25464" y="24765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6" name="Forme libre 85">
            <a:extLst>
              <a:ext uri="{FF2B5EF4-FFF2-40B4-BE49-F238E27FC236}">
                <a16:creationId xmlns:a16="http://schemas.microsoft.com/office/drawing/2014/main" id="{08DE71D3-2B50-D64B-B858-A784C74025D7}"/>
              </a:ext>
            </a:extLst>
          </p:cNvPr>
          <p:cNvSpPr/>
          <p:nvPr/>
        </p:nvSpPr>
        <p:spPr>
          <a:xfrm>
            <a:off x="7472273" y="1897907"/>
            <a:ext cx="876403" cy="777457"/>
          </a:xfrm>
          <a:custGeom>
            <a:avLst/>
            <a:gdLst>
              <a:gd name="connsiteX0" fmla="*/ 1677 w 876403"/>
              <a:gd name="connsiteY0" fmla="*/ 572243 h 777457"/>
              <a:gd name="connsiteX1" fmla="*/ 166777 w 876403"/>
              <a:gd name="connsiteY1" fmla="*/ 318243 h 777457"/>
              <a:gd name="connsiteX2" fmla="*/ 242977 w 876403"/>
              <a:gd name="connsiteY2" fmla="*/ 172193 h 777457"/>
              <a:gd name="connsiteX3" fmla="*/ 293777 w 876403"/>
              <a:gd name="connsiteY3" fmla="*/ 32493 h 777457"/>
              <a:gd name="connsiteX4" fmla="*/ 306477 w 876403"/>
              <a:gd name="connsiteY4" fmla="*/ 743 h 777457"/>
              <a:gd name="connsiteX5" fmla="*/ 414427 w 876403"/>
              <a:gd name="connsiteY5" fmla="*/ 51543 h 777457"/>
              <a:gd name="connsiteX6" fmla="*/ 547777 w 876403"/>
              <a:gd name="connsiteY6" fmla="*/ 210293 h 777457"/>
              <a:gd name="connsiteX7" fmla="*/ 636677 w 876403"/>
              <a:gd name="connsiteY7" fmla="*/ 394443 h 777457"/>
              <a:gd name="connsiteX8" fmla="*/ 750977 w 876403"/>
              <a:gd name="connsiteY8" fmla="*/ 483343 h 777457"/>
              <a:gd name="connsiteX9" fmla="*/ 852577 w 876403"/>
              <a:gd name="connsiteY9" fmla="*/ 540493 h 777457"/>
              <a:gd name="connsiteX10" fmla="*/ 871627 w 876403"/>
              <a:gd name="connsiteY10" fmla="*/ 699243 h 777457"/>
              <a:gd name="connsiteX11" fmla="*/ 858927 w 876403"/>
              <a:gd name="connsiteY11" fmla="*/ 775443 h 777457"/>
              <a:gd name="connsiteX12" fmla="*/ 700177 w 876403"/>
              <a:gd name="connsiteY12" fmla="*/ 750043 h 777457"/>
              <a:gd name="connsiteX13" fmla="*/ 636677 w 876403"/>
              <a:gd name="connsiteY13" fmla="*/ 692893 h 777457"/>
              <a:gd name="connsiteX14" fmla="*/ 408077 w 876403"/>
              <a:gd name="connsiteY14" fmla="*/ 750043 h 777457"/>
              <a:gd name="connsiteX15" fmla="*/ 338227 w 876403"/>
              <a:gd name="connsiteY15" fmla="*/ 648443 h 777457"/>
              <a:gd name="connsiteX16" fmla="*/ 96927 w 876403"/>
              <a:gd name="connsiteY16" fmla="*/ 699243 h 777457"/>
              <a:gd name="connsiteX17" fmla="*/ 1677 w 876403"/>
              <a:gd name="connsiteY17" fmla="*/ 572243 h 777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6403" h="777457">
                <a:moveTo>
                  <a:pt x="1677" y="572243"/>
                </a:moveTo>
                <a:cubicBezTo>
                  <a:pt x="13319" y="508743"/>
                  <a:pt x="126560" y="384918"/>
                  <a:pt x="166777" y="318243"/>
                </a:cubicBezTo>
                <a:cubicBezTo>
                  <a:pt x="206994" y="251568"/>
                  <a:pt x="221810" y="219818"/>
                  <a:pt x="242977" y="172193"/>
                </a:cubicBezTo>
                <a:cubicBezTo>
                  <a:pt x="264144" y="124568"/>
                  <a:pt x="293777" y="32493"/>
                  <a:pt x="293777" y="32493"/>
                </a:cubicBezTo>
                <a:cubicBezTo>
                  <a:pt x="304360" y="3918"/>
                  <a:pt x="286369" y="-2432"/>
                  <a:pt x="306477" y="743"/>
                </a:cubicBezTo>
                <a:cubicBezTo>
                  <a:pt x="326585" y="3918"/>
                  <a:pt x="374210" y="16618"/>
                  <a:pt x="414427" y="51543"/>
                </a:cubicBezTo>
                <a:cubicBezTo>
                  <a:pt x="454644" y="86468"/>
                  <a:pt x="510735" y="153143"/>
                  <a:pt x="547777" y="210293"/>
                </a:cubicBezTo>
                <a:cubicBezTo>
                  <a:pt x="584819" y="267443"/>
                  <a:pt x="602810" y="348935"/>
                  <a:pt x="636677" y="394443"/>
                </a:cubicBezTo>
                <a:cubicBezTo>
                  <a:pt x="670544" y="439951"/>
                  <a:pt x="714994" y="459001"/>
                  <a:pt x="750977" y="483343"/>
                </a:cubicBezTo>
                <a:cubicBezTo>
                  <a:pt x="786960" y="507685"/>
                  <a:pt x="832469" y="504510"/>
                  <a:pt x="852577" y="540493"/>
                </a:cubicBezTo>
                <a:cubicBezTo>
                  <a:pt x="872685" y="576476"/>
                  <a:pt x="870569" y="660085"/>
                  <a:pt x="871627" y="699243"/>
                </a:cubicBezTo>
                <a:cubicBezTo>
                  <a:pt x="872685" y="738401"/>
                  <a:pt x="887502" y="766976"/>
                  <a:pt x="858927" y="775443"/>
                </a:cubicBezTo>
                <a:cubicBezTo>
                  <a:pt x="830352" y="783910"/>
                  <a:pt x="737219" y="763801"/>
                  <a:pt x="700177" y="750043"/>
                </a:cubicBezTo>
                <a:cubicBezTo>
                  <a:pt x="663135" y="736285"/>
                  <a:pt x="685360" y="692893"/>
                  <a:pt x="636677" y="692893"/>
                </a:cubicBezTo>
                <a:cubicBezTo>
                  <a:pt x="587994" y="692893"/>
                  <a:pt x="457819" y="757451"/>
                  <a:pt x="408077" y="750043"/>
                </a:cubicBezTo>
                <a:cubicBezTo>
                  <a:pt x="358335" y="742635"/>
                  <a:pt x="390085" y="656910"/>
                  <a:pt x="338227" y="648443"/>
                </a:cubicBezTo>
                <a:cubicBezTo>
                  <a:pt x="286369" y="639976"/>
                  <a:pt x="153019" y="710885"/>
                  <a:pt x="96927" y="699243"/>
                </a:cubicBezTo>
                <a:cubicBezTo>
                  <a:pt x="40835" y="687601"/>
                  <a:pt x="-9965" y="635743"/>
                  <a:pt x="1677" y="572243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7" name="Forme libre 86">
            <a:extLst>
              <a:ext uri="{FF2B5EF4-FFF2-40B4-BE49-F238E27FC236}">
                <a16:creationId xmlns:a16="http://schemas.microsoft.com/office/drawing/2014/main" id="{C6D9FB33-B94B-784F-8CE6-F6BBC77956CC}"/>
              </a:ext>
            </a:extLst>
          </p:cNvPr>
          <p:cNvSpPr/>
          <p:nvPr/>
        </p:nvSpPr>
        <p:spPr>
          <a:xfrm>
            <a:off x="9375518" y="2203344"/>
            <a:ext cx="812795" cy="533596"/>
          </a:xfrm>
          <a:custGeom>
            <a:avLst/>
            <a:gdLst>
              <a:gd name="connsiteX0" fmla="*/ 35182 w 812795"/>
              <a:gd name="connsiteY0" fmla="*/ 374756 h 533596"/>
              <a:gd name="connsiteX1" fmla="*/ 168532 w 812795"/>
              <a:gd name="connsiteY1" fmla="*/ 254106 h 533596"/>
              <a:gd name="connsiteX2" fmla="*/ 282832 w 812795"/>
              <a:gd name="connsiteY2" fmla="*/ 216006 h 533596"/>
              <a:gd name="connsiteX3" fmla="*/ 346332 w 812795"/>
              <a:gd name="connsiteY3" fmla="*/ 63606 h 533596"/>
              <a:gd name="connsiteX4" fmla="*/ 346332 w 812795"/>
              <a:gd name="connsiteY4" fmla="*/ 106 h 533596"/>
              <a:gd name="connsiteX5" fmla="*/ 505082 w 812795"/>
              <a:gd name="connsiteY5" fmla="*/ 76306 h 533596"/>
              <a:gd name="connsiteX6" fmla="*/ 663832 w 812795"/>
              <a:gd name="connsiteY6" fmla="*/ 260456 h 533596"/>
              <a:gd name="connsiteX7" fmla="*/ 771782 w 812795"/>
              <a:gd name="connsiteY7" fmla="*/ 374756 h 533596"/>
              <a:gd name="connsiteX8" fmla="*/ 809882 w 812795"/>
              <a:gd name="connsiteY8" fmla="*/ 425556 h 533596"/>
              <a:gd name="connsiteX9" fmla="*/ 701932 w 812795"/>
              <a:gd name="connsiteY9" fmla="*/ 476356 h 533596"/>
              <a:gd name="connsiteX10" fmla="*/ 593982 w 812795"/>
              <a:gd name="connsiteY10" fmla="*/ 368406 h 533596"/>
              <a:gd name="connsiteX11" fmla="*/ 466982 w 812795"/>
              <a:gd name="connsiteY11" fmla="*/ 406506 h 533596"/>
              <a:gd name="connsiteX12" fmla="*/ 409832 w 812795"/>
              <a:gd name="connsiteY12" fmla="*/ 298556 h 533596"/>
              <a:gd name="connsiteX13" fmla="*/ 232032 w 812795"/>
              <a:gd name="connsiteY13" fmla="*/ 527156 h 533596"/>
              <a:gd name="connsiteX14" fmla="*/ 111382 w 812795"/>
              <a:gd name="connsiteY14" fmla="*/ 470006 h 533596"/>
              <a:gd name="connsiteX15" fmla="*/ 3432 w 812795"/>
              <a:gd name="connsiteY15" fmla="*/ 463656 h 533596"/>
              <a:gd name="connsiteX16" fmla="*/ 35182 w 812795"/>
              <a:gd name="connsiteY16" fmla="*/ 374756 h 533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2795" h="533596">
                <a:moveTo>
                  <a:pt x="35182" y="374756"/>
                </a:moveTo>
                <a:cubicBezTo>
                  <a:pt x="62699" y="339831"/>
                  <a:pt x="127257" y="280564"/>
                  <a:pt x="168532" y="254106"/>
                </a:cubicBezTo>
                <a:cubicBezTo>
                  <a:pt x="209807" y="227648"/>
                  <a:pt x="253199" y="247756"/>
                  <a:pt x="282832" y="216006"/>
                </a:cubicBezTo>
                <a:cubicBezTo>
                  <a:pt x="312465" y="184256"/>
                  <a:pt x="335749" y="99589"/>
                  <a:pt x="346332" y="63606"/>
                </a:cubicBezTo>
                <a:cubicBezTo>
                  <a:pt x="356915" y="27623"/>
                  <a:pt x="319874" y="-2011"/>
                  <a:pt x="346332" y="106"/>
                </a:cubicBezTo>
                <a:cubicBezTo>
                  <a:pt x="372790" y="2223"/>
                  <a:pt x="452165" y="32914"/>
                  <a:pt x="505082" y="76306"/>
                </a:cubicBezTo>
                <a:cubicBezTo>
                  <a:pt x="557999" y="119698"/>
                  <a:pt x="619382" y="210714"/>
                  <a:pt x="663832" y="260456"/>
                </a:cubicBezTo>
                <a:cubicBezTo>
                  <a:pt x="708282" y="310198"/>
                  <a:pt x="747440" y="347239"/>
                  <a:pt x="771782" y="374756"/>
                </a:cubicBezTo>
                <a:cubicBezTo>
                  <a:pt x="796124" y="402273"/>
                  <a:pt x="821524" y="408623"/>
                  <a:pt x="809882" y="425556"/>
                </a:cubicBezTo>
                <a:cubicBezTo>
                  <a:pt x="798240" y="442489"/>
                  <a:pt x="737915" y="485881"/>
                  <a:pt x="701932" y="476356"/>
                </a:cubicBezTo>
                <a:cubicBezTo>
                  <a:pt x="665949" y="466831"/>
                  <a:pt x="633140" y="380048"/>
                  <a:pt x="593982" y="368406"/>
                </a:cubicBezTo>
                <a:cubicBezTo>
                  <a:pt x="554824" y="356764"/>
                  <a:pt x="497674" y="418148"/>
                  <a:pt x="466982" y="406506"/>
                </a:cubicBezTo>
                <a:cubicBezTo>
                  <a:pt x="436290" y="394864"/>
                  <a:pt x="448990" y="278448"/>
                  <a:pt x="409832" y="298556"/>
                </a:cubicBezTo>
                <a:cubicBezTo>
                  <a:pt x="370674" y="318664"/>
                  <a:pt x="281774" y="498581"/>
                  <a:pt x="232032" y="527156"/>
                </a:cubicBezTo>
                <a:cubicBezTo>
                  <a:pt x="182290" y="555731"/>
                  <a:pt x="149482" y="480589"/>
                  <a:pt x="111382" y="470006"/>
                </a:cubicBezTo>
                <a:cubicBezTo>
                  <a:pt x="73282" y="459423"/>
                  <a:pt x="14015" y="479531"/>
                  <a:pt x="3432" y="463656"/>
                </a:cubicBezTo>
                <a:cubicBezTo>
                  <a:pt x="-7151" y="447781"/>
                  <a:pt x="7665" y="409681"/>
                  <a:pt x="35182" y="374756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ZoneTexte 62">
            <a:extLst>
              <a:ext uri="{FF2B5EF4-FFF2-40B4-BE49-F238E27FC236}">
                <a16:creationId xmlns:a16="http://schemas.microsoft.com/office/drawing/2014/main" id="{6CCA62E0-106A-D04D-B388-86DBDE0C611F}"/>
              </a:ext>
            </a:extLst>
          </p:cNvPr>
          <p:cNvSpPr txBox="1"/>
          <p:nvPr/>
        </p:nvSpPr>
        <p:spPr>
          <a:xfrm>
            <a:off x="2360477" y="3372139"/>
            <a:ext cx="2233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val</a:t>
            </a:r>
          </a:p>
        </p:txBody>
      </p:sp>
      <p:sp>
        <p:nvSpPr>
          <p:cNvPr id="64" name="ZoneTexte 63">
            <a:extLst>
              <a:ext uri="{FF2B5EF4-FFF2-40B4-BE49-F238E27FC236}">
                <a16:creationId xmlns:a16="http://schemas.microsoft.com/office/drawing/2014/main" id="{6E737B28-7A04-4346-BEA5-7BA70EDA14E7}"/>
              </a:ext>
            </a:extLst>
          </p:cNvPr>
          <p:cNvSpPr txBox="1"/>
          <p:nvPr/>
        </p:nvSpPr>
        <p:spPr>
          <a:xfrm>
            <a:off x="354163" y="341797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58C3702D-F805-D946-B15F-5ED3769012EA}"/>
              </a:ext>
            </a:extLst>
          </p:cNvPr>
          <p:cNvSpPr txBox="1"/>
          <p:nvPr/>
        </p:nvSpPr>
        <p:spPr>
          <a:xfrm>
            <a:off x="3947217" y="3379876"/>
            <a:ext cx="21135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lée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15966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BEEDEFDE-97FB-6F42-A73B-21B62C0B347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255" y="5803397"/>
            <a:ext cx="660400" cy="62103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44D8014-0AA5-1840-BEE0-632DAC7DD92F}"/>
              </a:ext>
            </a:extLst>
          </p:cNvPr>
          <p:cNvSpPr txBox="1"/>
          <p:nvPr/>
        </p:nvSpPr>
        <p:spPr>
          <a:xfrm>
            <a:off x="2110124" y="15937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EF128C-3052-BC46-A897-541022018C2D}"/>
              </a:ext>
            </a:extLst>
          </p:cNvPr>
          <p:cNvSpPr txBox="1"/>
          <p:nvPr/>
        </p:nvSpPr>
        <p:spPr>
          <a:xfrm>
            <a:off x="2110124" y="393999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vi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7408E01-CD7B-6B4D-A903-842A42618768}"/>
              </a:ext>
            </a:extLst>
          </p:cNvPr>
          <p:cNvSpPr txBox="1"/>
          <p:nvPr/>
        </p:nvSpPr>
        <p:spPr>
          <a:xfrm>
            <a:off x="892275" y="15937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2B48B14-2C0A-3D47-98A8-3374EAA62D68}"/>
              </a:ext>
            </a:extLst>
          </p:cNvPr>
          <p:cNvSpPr txBox="1"/>
          <p:nvPr/>
        </p:nvSpPr>
        <p:spPr>
          <a:xfrm>
            <a:off x="892276" y="393999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ra</a:t>
            </a:r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A4EE6BA7-E708-E741-8A0B-93F1086F294D}"/>
              </a:ext>
            </a:extLst>
          </p:cNvPr>
          <p:cNvSpPr/>
          <p:nvPr/>
        </p:nvSpPr>
        <p:spPr>
          <a:xfrm>
            <a:off x="6658015" y="438057"/>
            <a:ext cx="534341" cy="1195960"/>
          </a:xfrm>
          <a:custGeom>
            <a:avLst/>
            <a:gdLst>
              <a:gd name="connsiteX0" fmla="*/ 9485 w 534341"/>
              <a:gd name="connsiteY0" fmla="*/ 1184368 h 1195960"/>
              <a:gd name="connsiteX1" fmla="*/ 60285 w 534341"/>
              <a:gd name="connsiteY1" fmla="*/ 898618 h 1195960"/>
              <a:gd name="connsiteX2" fmla="*/ 180935 w 534341"/>
              <a:gd name="connsiteY2" fmla="*/ 577943 h 1195960"/>
              <a:gd name="connsiteX3" fmla="*/ 174585 w 534341"/>
              <a:gd name="connsiteY3" fmla="*/ 425543 h 1195960"/>
              <a:gd name="connsiteX4" fmla="*/ 149185 w 534341"/>
              <a:gd name="connsiteY4" fmla="*/ 317593 h 1195960"/>
              <a:gd name="connsiteX5" fmla="*/ 136485 w 534341"/>
              <a:gd name="connsiteY5" fmla="*/ 139793 h 1195960"/>
              <a:gd name="connsiteX6" fmla="*/ 152360 w 534341"/>
              <a:gd name="connsiteY6" fmla="*/ 123918 h 1195960"/>
              <a:gd name="connsiteX7" fmla="*/ 171410 w 534341"/>
              <a:gd name="connsiteY7" fmla="*/ 184243 h 1195960"/>
              <a:gd name="connsiteX8" fmla="*/ 193635 w 534341"/>
              <a:gd name="connsiteY8" fmla="*/ 260443 h 1195960"/>
              <a:gd name="connsiteX9" fmla="*/ 203160 w 534341"/>
              <a:gd name="connsiteY9" fmla="*/ 215993 h 1195960"/>
              <a:gd name="connsiteX10" fmla="*/ 190460 w 534341"/>
              <a:gd name="connsiteY10" fmla="*/ 88993 h 1195960"/>
              <a:gd name="connsiteX11" fmla="*/ 209510 w 534341"/>
              <a:gd name="connsiteY11" fmla="*/ 76293 h 1195960"/>
              <a:gd name="connsiteX12" fmla="*/ 225385 w 534341"/>
              <a:gd name="connsiteY12" fmla="*/ 108043 h 1195960"/>
              <a:gd name="connsiteX13" fmla="*/ 253960 w 534341"/>
              <a:gd name="connsiteY13" fmla="*/ 209643 h 1195960"/>
              <a:gd name="connsiteX14" fmla="*/ 279360 w 534341"/>
              <a:gd name="connsiteY14" fmla="*/ 225518 h 1195960"/>
              <a:gd name="connsiteX15" fmla="*/ 273010 w 534341"/>
              <a:gd name="connsiteY15" fmla="*/ 28668 h 1195960"/>
              <a:gd name="connsiteX16" fmla="*/ 304760 w 534341"/>
              <a:gd name="connsiteY16" fmla="*/ 9618 h 1195960"/>
              <a:gd name="connsiteX17" fmla="*/ 323810 w 534341"/>
              <a:gd name="connsiteY17" fmla="*/ 111218 h 1195960"/>
              <a:gd name="connsiteX18" fmla="*/ 336510 w 534341"/>
              <a:gd name="connsiteY18" fmla="*/ 219168 h 1195960"/>
              <a:gd name="connsiteX19" fmla="*/ 374610 w 534341"/>
              <a:gd name="connsiteY19" fmla="*/ 104868 h 1195960"/>
              <a:gd name="connsiteX20" fmla="*/ 396835 w 534341"/>
              <a:gd name="connsiteY20" fmla="*/ 66768 h 1195960"/>
              <a:gd name="connsiteX21" fmla="*/ 415885 w 534341"/>
              <a:gd name="connsiteY21" fmla="*/ 69943 h 1195960"/>
              <a:gd name="connsiteX22" fmla="*/ 415885 w 534341"/>
              <a:gd name="connsiteY22" fmla="*/ 101693 h 1195960"/>
              <a:gd name="connsiteX23" fmla="*/ 400010 w 534341"/>
              <a:gd name="connsiteY23" fmla="*/ 206468 h 1195960"/>
              <a:gd name="connsiteX24" fmla="*/ 403185 w 534341"/>
              <a:gd name="connsiteY24" fmla="*/ 292193 h 1195960"/>
              <a:gd name="connsiteX25" fmla="*/ 415885 w 534341"/>
              <a:gd name="connsiteY25" fmla="*/ 349343 h 1195960"/>
              <a:gd name="connsiteX26" fmla="*/ 479385 w 534341"/>
              <a:gd name="connsiteY26" fmla="*/ 327118 h 1195960"/>
              <a:gd name="connsiteX27" fmla="*/ 533360 w 534341"/>
              <a:gd name="connsiteY27" fmla="*/ 349343 h 1195960"/>
              <a:gd name="connsiteX28" fmla="*/ 507960 w 534341"/>
              <a:gd name="connsiteY28" fmla="*/ 393793 h 1195960"/>
              <a:gd name="connsiteX29" fmla="*/ 431760 w 534341"/>
              <a:gd name="connsiteY29" fmla="*/ 406493 h 1195960"/>
              <a:gd name="connsiteX30" fmla="*/ 352385 w 534341"/>
              <a:gd name="connsiteY30" fmla="*/ 495393 h 1195960"/>
              <a:gd name="connsiteX31" fmla="*/ 317460 w 534341"/>
              <a:gd name="connsiteY31" fmla="*/ 555718 h 1195960"/>
              <a:gd name="connsiteX32" fmla="*/ 295235 w 534341"/>
              <a:gd name="connsiteY32" fmla="*/ 803368 h 1195960"/>
              <a:gd name="connsiteX33" fmla="*/ 257135 w 534341"/>
              <a:gd name="connsiteY33" fmla="*/ 1025618 h 1195960"/>
              <a:gd name="connsiteX34" fmla="*/ 247610 w 534341"/>
              <a:gd name="connsiteY34" fmla="*/ 1130393 h 1195960"/>
              <a:gd name="connsiteX35" fmla="*/ 9485 w 534341"/>
              <a:gd name="connsiteY35" fmla="*/ 1184368 h 119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34341" h="1195960">
                <a:moveTo>
                  <a:pt x="9485" y="1184368"/>
                </a:moveTo>
                <a:cubicBezTo>
                  <a:pt x="-21736" y="1145739"/>
                  <a:pt x="31710" y="999689"/>
                  <a:pt x="60285" y="898618"/>
                </a:cubicBezTo>
                <a:cubicBezTo>
                  <a:pt x="88860" y="797547"/>
                  <a:pt x="161885" y="656789"/>
                  <a:pt x="180935" y="577943"/>
                </a:cubicBezTo>
                <a:cubicBezTo>
                  <a:pt x="199985" y="499097"/>
                  <a:pt x="179877" y="468935"/>
                  <a:pt x="174585" y="425543"/>
                </a:cubicBezTo>
                <a:cubicBezTo>
                  <a:pt x="169293" y="382151"/>
                  <a:pt x="155535" y="365218"/>
                  <a:pt x="149185" y="317593"/>
                </a:cubicBezTo>
                <a:cubicBezTo>
                  <a:pt x="142835" y="269968"/>
                  <a:pt x="135956" y="172072"/>
                  <a:pt x="136485" y="139793"/>
                </a:cubicBezTo>
                <a:cubicBezTo>
                  <a:pt x="137014" y="107514"/>
                  <a:pt x="146539" y="116510"/>
                  <a:pt x="152360" y="123918"/>
                </a:cubicBezTo>
                <a:cubicBezTo>
                  <a:pt x="158181" y="131326"/>
                  <a:pt x="164531" y="161489"/>
                  <a:pt x="171410" y="184243"/>
                </a:cubicBezTo>
                <a:cubicBezTo>
                  <a:pt x="178289" y="206997"/>
                  <a:pt x="188343" y="255151"/>
                  <a:pt x="193635" y="260443"/>
                </a:cubicBezTo>
                <a:cubicBezTo>
                  <a:pt x="198927" y="265735"/>
                  <a:pt x="203689" y="244568"/>
                  <a:pt x="203160" y="215993"/>
                </a:cubicBezTo>
                <a:cubicBezTo>
                  <a:pt x="202631" y="187418"/>
                  <a:pt x="190460" y="88993"/>
                  <a:pt x="190460" y="88993"/>
                </a:cubicBezTo>
                <a:cubicBezTo>
                  <a:pt x="191518" y="65710"/>
                  <a:pt x="203689" y="73118"/>
                  <a:pt x="209510" y="76293"/>
                </a:cubicBezTo>
                <a:cubicBezTo>
                  <a:pt x="215331" y="79468"/>
                  <a:pt x="217977" y="85818"/>
                  <a:pt x="225385" y="108043"/>
                </a:cubicBezTo>
                <a:cubicBezTo>
                  <a:pt x="232793" y="130268"/>
                  <a:pt x="244964" y="190064"/>
                  <a:pt x="253960" y="209643"/>
                </a:cubicBezTo>
                <a:cubicBezTo>
                  <a:pt x="262956" y="229222"/>
                  <a:pt x="276185" y="255681"/>
                  <a:pt x="279360" y="225518"/>
                </a:cubicBezTo>
                <a:cubicBezTo>
                  <a:pt x="282535" y="195355"/>
                  <a:pt x="268777" y="64651"/>
                  <a:pt x="273010" y="28668"/>
                </a:cubicBezTo>
                <a:cubicBezTo>
                  <a:pt x="277243" y="-7315"/>
                  <a:pt x="296293" y="-4140"/>
                  <a:pt x="304760" y="9618"/>
                </a:cubicBezTo>
                <a:cubicBezTo>
                  <a:pt x="313227" y="23376"/>
                  <a:pt x="318518" y="76293"/>
                  <a:pt x="323810" y="111218"/>
                </a:cubicBezTo>
                <a:cubicBezTo>
                  <a:pt x="329102" y="146143"/>
                  <a:pt x="328043" y="220226"/>
                  <a:pt x="336510" y="219168"/>
                </a:cubicBezTo>
                <a:cubicBezTo>
                  <a:pt x="344977" y="218110"/>
                  <a:pt x="364556" y="130268"/>
                  <a:pt x="374610" y="104868"/>
                </a:cubicBezTo>
                <a:cubicBezTo>
                  <a:pt x="384664" y="79468"/>
                  <a:pt x="389956" y="72589"/>
                  <a:pt x="396835" y="66768"/>
                </a:cubicBezTo>
                <a:cubicBezTo>
                  <a:pt x="403714" y="60947"/>
                  <a:pt x="412710" y="64122"/>
                  <a:pt x="415885" y="69943"/>
                </a:cubicBezTo>
                <a:cubicBezTo>
                  <a:pt x="419060" y="75764"/>
                  <a:pt x="418531" y="78939"/>
                  <a:pt x="415885" y="101693"/>
                </a:cubicBezTo>
                <a:cubicBezTo>
                  <a:pt x="413239" y="124447"/>
                  <a:pt x="402127" y="174718"/>
                  <a:pt x="400010" y="206468"/>
                </a:cubicBezTo>
                <a:cubicBezTo>
                  <a:pt x="397893" y="238218"/>
                  <a:pt x="400539" y="268381"/>
                  <a:pt x="403185" y="292193"/>
                </a:cubicBezTo>
                <a:cubicBezTo>
                  <a:pt x="405831" y="316005"/>
                  <a:pt x="403185" y="343522"/>
                  <a:pt x="415885" y="349343"/>
                </a:cubicBezTo>
                <a:cubicBezTo>
                  <a:pt x="428585" y="355164"/>
                  <a:pt x="459806" y="327118"/>
                  <a:pt x="479385" y="327118"/>
                </a:cubicBezTo>
                <a:cubicBezTo>
                  <a:pt x="498964" y="327118"/>
                  <a:pt x="528598" y="338231"/>
                  <a:pt x="533360" y="349343"/>
                </a:cubicBezTo>
                <a:cubicBezTo>
                  <a:pt x="538122" y="360455"/>
                  <a:pt x="524893" y="384268"/>
                  <a:pt x="507960" y="393793"/>
                </a:cubicBezTo>
                <a:cubicBezTo>
                  <a:pt x="491027" y="403318"/>
                  <a:pt x="457689" y="389560"/>
                  <a:pt x="431760" y="406493"/>
                </a:cubicBezTo>
                <a:cubicBezTo>
                  <a:pt x="405831" y="423426"/>
                  <a:pt x="371435" y="470522"/>
                  <a:pt x="352385" y="495393"/>
                </a:cubicBezTo>
                <a:cubicBezTo>
                  <a:pt x="333335" y="520264"/>
                  <a:pt x="326985" y="504389"/>
                  <a:pt x="317460" y="555718"/>
                </a:cubicBezTo>
                <a:cubicBezTo>
                  <a:pt x="307935" y="607047"/>
                  <a:pt x="305289" y="725051"/>
                  <a:pt x="295235" y="803368"/>
                </a:cubicBezTo>
                <a:cubicBezTo>
                  <a:pt x="285181" y="881685"/>
                  <a:pt x="265072" y="971114"/>
                  <a:pt x="257135" y="1025618"/>
                </a:cubicBezTo>
                <a:cubicBezTo>
                  <a:pt x="249198" y="1080122"/>
                  <a:pt x="287298" y="1106051"/>
                  <a:pt x="247610" y="1130393"/>
                </a:cubicBezTo>
                <a:cubicBezTo>
                  <a:pt x="207923" y="1154735"/>
                  <a:pt x="40706" y="1222997"/>
                  <a:pt x="9485" y="1184368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 8">
            <a:extLst>
              <a:ext uri="{FF2B5EF4-FFF2-40B4-BE49-F238E27FC236}">
                <a16:creationId xmlns:a16="http://schemas.microsoft.com/office/drawing/2014/main" id="{BDA47DDE-9447-B44D-9C9C-DD34956BA4AF}"/>
              </a:ext>
            </a:extLst>
          </p:cNvPr>
          <p:cNvSpPr/>
          <p:nvPr/>
        </p:nvSpPr>
        <p:spPr>
          <a:xfrm>
            <a:off x="8134350" y="1312054"/>
            <a:ext cx="807339" cy="891396"/>
          </a:xfrm>
          <a:custGeom>
            <a:avLst/>
            <a:gdLst>
              <a:gd name="connsiteX0" fmla="*/ 0 w 807339"/>
              <a:gd name="connsiteY0" fmla="*/ 751696 h 891396"/>
              <a:gd name="connsiteX1" fmla="*/ 219075 w 807339"/>
              <a:gd name="connsiteY1" fmla="*/ 513571 h 891396"/>
              <a:gd name="connsiteX2" fmla="*/ 336550 w 807339"/>
              <a:gd name="connsiteY2" fmla="*/ 373871 h 891396"/>
              <a:gd name="connsiteX3" fmla="*/ 333375 w 807339"/>
              <a:gd name="connsiteY3" fmla="*/ 288146 h 891396"/>
              <a:gd name="connsiteX4" fmla="*/ 371475 w 807339"/>
              <a:gd name="connsiteY4" fmla="*/ 215121 h 891396"/>
              <a:gd name="connsiteX5" fmla="*/ 381000 w 807339"/>
              <a:gd name="connsiteY5" fmla="*/ 94471 h 891396"/>
              <a:gd name="connsiteX6" fmla="*/ 419100 w 807339"/>
              <a:gd name="connsiteY6" fmla="*/ 78596 h 891396"/>
              <a:gd name="connsiteX7" fmla="*/ 450850 w 807339"/>
              <a:gd name="connsiteY7" fmla="*/ 161146 h 891396"/>
              <a:gd name="connsiteX8" fmla="*/ 473075 w 807339"/>
              <a:gd name="connsiteY8" fmla="*/ 218296 h 891396"/>
              <a:gd name="connsiteX9" fmla="*/ 558800 w 807339"/>
              <a:gd name="connsiteY9" fmla="*/ 100821 h 891396"/>
              <a:gd name="connsiteX10" fmla="*/ 647700 w 807339"/>
              <a:gd name="connsiteY10" fmla="*/ 2396 h 891396"/>
              <a:gd name="connsiteX11" fmla="*/ 666750 w 807339"/>
              <a:gd name="connsiteY11" fmla="*/ 40496 h 891396"/>
              <a:gd name="connsiteX12" fmla="*/ 615950 w 807339"/>
              <a:gd name="connsiteY12" fmla="*/ 151621 h 891396"/>
              <a:gd name="connsiteX13" fmla="*/ 711200 w 807339"/>
              <a:gd name="connsiteY13" fmla="*/ 46846 h 891396"/>
              <a:gd name="connsiteX14" fmla="*/ 762000 w 807339"/>
              <a:gd name="connsiteY14" fmla="*/ 34146 h 891396"/>
              <a:gd name="connsiteX15" fmla="*/ 752475 w 807339"/>
              <a:gd name="connsiteY15" fmla="*/ 84946 h 891396"/>
              <a:gd name="connsiteX16" fmla="*/ 666750 w 807339"/>
              <a:gd name="connsiteY16" fmla="*/ 180196 h 891396"/>
              <a:gd name="connsiteX17" fmla="*/ 768350 w 807339"/>
              <a:gd name="connsiteY17" fmla="*/ 126221 h 891396"/>
              <a:gd name="connsiteX18" fmla="*/ 793750 w 807339"/>
              <a:gd name="connsiteY18" fmla="*/ 126221 h 891396"/>
              <a:gd name="connsiteX19" fmla="*/ 777875 w 807339"/>
              <a:gd name="connsiteY19" fmla="*/ 177021 h 891396"/>
              <a:gd name="connsiteX20" fmla="*/ 685800 w 807339"/>
              <a:gd name="connsiteY20" fmla="*/ 234171 h 891396"/>
              <a:gd name="connsiteX21" fmla="*/ 771525 w 807339"/>
              <a:gd name="connsiteY21" fmla="*/ 218296 h 891396"/>
              <a:gd name="connsiteX22" fmla="*/ 803275 w 807339"/>
              <a:gd name="connsiteY22" fmla="*/ 234171 h 891396"/>
              <a:gd name="connsiteX23" fmla="*/ 685800 w 807339"/>
              <a:gd name="connsiteY23" fmla="*/ 288146 h 891396"/>
              <a:gd name="connsiteX24" fmla="*/ 600075 w 807339"/>
              <a:gd name="connsiteY24" fmla="*/ 354821 h 891396"/>
              <a:gd name="connsiteX25" fmla="*/ 479425 w 807339"/>
              <a:gd name="connsiteY25" fmla="*/ 421496 h 891396"/>
              <a:gd name="connsiteX26" fmla="*/ 387350 w 807339"/>
              <a:gd name="connsiteY26" fmla="*/ 538971 h 891396"/>
              <a:gd name="connsiteX27" fmla="*/ 234950 w 807339"/>
              <a:gd name="connsiteY27" fmla="*/ 767571 h 891396"/>
              <a:gd name="connsiteX28" fmla="*/ 117475 w 807339"/>
              <a:gd name="connsiteY28" fmla="*/ 891396 h 891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807339" h="891396">
                <a:moveTo>
                  <a:pt x="0" y="751696"/>
                </a:moveTo>
                <a:cubicBezTo>
                  <a:pt x="81491" y="664119"/>
                  <a:pt x="162983" y="576542"/>
                  <a:pt x="219075" y="513571"/>
                </a:cubicBezTo>
                <a:cubicBezTo>
                  <a:pt x="275167" y="450600"/>
                  <a:pt x="317500" y="411442"/>
                  <a:pt x="336550" y="373871"/>
                </a:cubicBezTo>
                <a:cubicBezTo>
                  <a:pt x="355600" y="336300"/>
                  <a:pt x="327554" y="314604"/>
                  <a:pt x="333375" y="288146"/>
                </a:cubicBezTo>
                <a:cubicBezTo>
                  <a:pt x="339196" y="261688"/>
                  <a:pt x="363538" y="247400"/>
                  <a:pt x="371475" y="215121"/>
                </a:cubicBezTo>
                <a:cubicBezTo>
                  <a:pt x="379412" y="182842"/>
                  <a:pt x="373063" y="117225"/>
                  <a:pt x="381000" y="94471"/>
                </a:cubicBezTo>
                <a:cubicBezTo>
                  <a:pt x="388938" y="71717"/>
                  <a:pt x="407458" y="67483"/>
                  <a:pt x="419100" y="78596"/>
                </a:cubicBezTo>
                <a:cubicBezTo>
                  <a:pt x="430742" y="89708"/>
                  <a:pt x="441854" y="137863"/>
                  <a:pt x="450850" y="161146"/>
                </a:cubicBezTo>
                <a:cubicBezTo>
                  <a:pt x="459846" y="184429"/>
                  <a:pt x="455083" y="228350"/>
                  <a:pt x="473075" y="218296"/>
                </a:cubicBezTo>
                <a:cubicBezTo>
                  <a:pt x="491067" y="208242"/>
                  <a:pt x="529696" y="136804"/>
                  <a:pt x="558800" y="100821"/>
                </a:cubicBezTo>
                <a:cubicBezTo>
                  <a:pt x="587904" y="64838"/>
                  <a:pt x="629708" y="12450"/>
                  <a:pt x="647700" y="2396"/>
                </a:cubicBezTo>
                <a:cubicBezTo>
                  <a:pt x="665692" y="-7658"/>
                  <a:pt x="672042" y="15625"/>
                  <a:pt x="666750" y="40496"/>
                </a:cubicBezTo>
                <a:cubicBezTo>
                  <a:pt x="661458" y="65367"/>
                  <a:pt x="608542" y="150563"/>
                  <a:pt x="615950" y="151621"/>
                </a:cubicBezTo>
                <a:cubicBezTo>
                  <a:pt x="623358" y="152679"/>
                  <a:pt x="686858" y="66425"/>
                  <a:pt x="711200" y="46846"/>
                </a:cubicBezTo>
                <a:cubicBezTo>
                  <a:pt x="735542" y="27267"/>
                  <a:pt x="755121" y="27796"/>
                  <a:pt x="762000" y="34146"/>
                </a:cubicBezTo>
                <a:cubicBezTo>
                  <a:pt x="768879" y="40496"/>
                  <a:pt x="768350" y="60604"/>
                  <a:pt x="752475" y="84946"/>
                </a:cubicBezTo>
                <a:cubicBezTo>
                  <a:pt x="736600" y="109288"/>
                  <a:pt x="664104" y="173317"/>
                  <a:pt x="666750" y="180196"/>
                </a:cubicBezTo>
                <a:cubicBezTo>
                  <a:pt x="669396" y="187075"/>
                  <a:pt x="747183" y="135217"/>
                  <a:pt x="768350" y="126221"/>
                </a:cubicBezTo>
                <a:cubicBezTo>
                  <a:pt x="789517" y="117225"/>
                  <a:pt x="792163" y="117754"/>
                  <a:pt x="793750" y="126221"/>
                </a:cubicBezTo>
                <a:cubicBezTo>
                  <a:pt x="795337" y="134688"/>
                  <a:pt x="795867" y="159029"/>
                  <a:pt x="777875" y="177021"/>
                </a:cubicBezTo>
                <a:cubicBezTo>
                  <a:pt x="759883" y="195013"/>
                  <a:pt x="686858" y="227292"/>
                  <a:pt x="685800" y="234171"/>
                </a:cubicBezTo>
                <a:cubicBezTo>
                  <a:pt x="684742" y="241050"/>
                  <a:pt x="751946" y="218296"/>
                  <a:pt x="771525" y="218296"/>
                </a:cubicBezTo>
                <a:cubicBezTo>
                  <a:pt x="791104" y="218296"/>
                  <a:pt x="817562" y="222529"/>
                  <a:pt x="803275" y="234171"/>
                </a:cubicBezTo>
                <a:cubicBezTo>
                  <a:pt x="788988" y="245813"/>
                  <a:pt x="719667" y="268038"/>
                  <a:pt x="685800" y="288146"/>
                </a:cubicBezTo>
                <a:cubicBezTo>
                  <a:pt x="651933" y="308254"/>
                  <a:pt x="634471" y="332596"/>
                  <a:pt x="600075" y="354821"/>
                </a:cubicBezTo>
                <a:cubicBezTo>
                  <a:pt x="565679" y="377046"/>
                  <a:pt x="514879" y="390804"/>
                  <a:pt x="479425" y="421496"/>
                </a:cubicBezTo>
                <a:cubicBezTo>
                  <a:pt x="443971" y="452188"/>
                  <a:pt x="428096" y="481292"/>
                  <a:pt x="387350" y="538971"/>
                </a:cubicBezTo>
                <a:cubicBezTo>
                  <a:pt x="346604" y="596650"/>
                  <a:pt x="279929" y="708834"/>
                  <a:pt x="234950" y="767571"/>
                </a:cubicBezTo>
                <a:cubicBezTo>
                  <a:pt x="189971" y="826308"/>
                  <a:pt x="153723" y="858852"/>
                  <a:pt x="117475" y="891396"/>
                </a:cubicBezTo>
              </a:path>
            </a:pathLst>
          </a:cu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EB4613A4-5885-FB4F-B836-00A58A818DDB}"/>
              </a:ext>
            </a:extLst>
          </p:cNvPr>
          <p:cNvSpPr/>
          <p:nvPr/>
        </p:nvSpPr>
        <p:spPr>
          <a:xfrm>
            <a:off x="7123262" y="1160638"/>
            <a:ext cx="826587" cy="997713"/>
          </a:xfrm>
          <a:custGeom>
            <a:avLst/>
            <a:gdLst>
              <a:gd name="connsiteX0" fmla="*/ 112212 w 1025828"/>
              <a:gd name="connsiteY0" fmla="*/ 300059 h 1212047"/>
              <a:gd name="connsiteX1" fmla="*/ 36012 w 1025828"/>
              <a:gd name="connsiteY1" fmla="*/ 538184 h 1212047"/>
              <a:gd name="connsiteX2" fmla="*/ 1087 w 1025828"/>
              <a:gd name="connsiteY2" fmla="*/ 792184 h 1212047"/>
              <a:gd name="connsiteX3" fmla="*/ 74112 w 1025828"/>
              <a:gd name="connsiteY3" fmla="*/ 1004909 h 1212047"/>
              <a:gd name="connsiteX4" fmla="*/ 236037 w 1025828"/>
              <a:gd name="connsiteY4" fmla="*/ 1182709 h 1212047"/>
              <a:gd name="connsiteX5" fmla="*/ 404312 w 1025828"/>
              <a:gd name="connsiteY5" fmla="*/ 1204934 h 1212047"/>
              <a:gd name="connsiteX6" fmla="*/ 658312 w 1025828"/>
              <a:gd name="connsiteY6" fmla="*/ 1109684 h 1212047"/>
              <a:gd name="connsiteX7" fmla="*/ 883737 w 1025828"/>
              <a:gd name="connsiteY7" fmla="*/ 884259 h 1212047"/>
              <a:gd name="connsiteX8" fmla="*/ 994862 w 1025828"/>
              <a:gd name="connsiteY8" fmla="*/ 620734 h 1212047"/>
              <a:gd name="connsiteX9" fmla="*/ 1017087 w 1025828"/>
              <a:gd name="connsiteY9" fmla="*/ 360384 h 1212047"/>
              <a:gd name="connsiteX10" fmla="*/ 867862 w 1025828"/>
              <a:gd name="connsiteY10" fmla="*/ 77809 h 1212047"/>
              <a:gd name="connsiteX11" fmla="*/ 544012 w 1025828"/>
              <a:gd name="connsiteY11" fmla="*/ 1609 h 1212047"/>
              <a:gd name="connsiteX12" fmla="*/ 236037 w 1025828"/>
              <a:gd name="connsiteY12" fmla="*/ 128609 h 1212047"/>
              <a:gd name="connsiteX13" fmla="*/ 112212 w 1025828"/>
              <a:gd name="connsiteY13" fmla="*/ 300059 h 121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25828" h="1212047">
                <a:moveTo>
                  <a:pt x="112212" y="300059"/>
                </a:moveTo>
                <a:cubicBezTo>
                  <a:pt x="78875" y="368321"/>
                  <a:pt x="54533" y="456163"/>
                  <a:pt x="36012" y="538184"/>
                </a:cubicBezTo>
                <a:cubicBezTo>
                  <a:pt x="17491" y="620205"/>
                  <a:pt x="-5263" y="714397"/>
                  <a:pt x="1087" y="792184"/>
                </a:cubicBezTo>
                <a:cubicBezTo>
                  <a:pt x="7437" y="869971"/>
                  <a:pt x="34954" y="939822"/>
                  <a:pt x="74112" y="1004909"/>
                </a:cubicBezTo>
                <a:cubicBezTo>
                  <a:pt x="113270" y="1069996"/>
                  <a:pt x="181004" y="1149372"/>
                  <a:pt x="236037" y="1182709"/>
                </a:cubicBezTo>
                <a:cubicBezTo>
                  <a:pt x="291070" y="1216047"/>
                  <a:pt x="333933" y="1217105"/>
                  <a:pt x="404312" y="1204934"/>
                </a:cubicBezTo>
                <a:cubicBezTo>
                  <a:pt x="474691" y="1192763"/>
                  <a:pt x="578408" y="1163130"/>
                  <a:pt x="658312" y="1109684"/>
                </a:cubicBezTo>
                <a:cubicBezTo>
                  <a:pt x="738216" y="1056238"/>
                  <a:pt x="827645" y="965751"/>
                  <a:pt x="883737" y="884259"/>
                </a:cubicBezTo>
                <a:cubicBezTo>
                  <a:pt x="939829" y="802767"/>
                  <a:pt x="972637" y="708047"/>
                  <a:pt x="994862" y="620734"/>
                </a:cubicBezTo>
                <a:cubicBezTo>
                  <a:pt x="1017087" y="533422"/>
                  <a:pt x="1038254" y="450872"/>
                  <a:pt x="1017087" y="360384"/>
                </a:cubicBezTo>
                <a:cubicBezTo>
                  <a:pt x="995920" y="269896"/>
                  <a:pt x="946708" y="137605"/>
                  <a:pt x="867862" y="77809"/>
                </a:cubicBezTo>
                <a:cubicBezTo>
                  <a:pt x="789016" y="18013"/>
                  <a:pt x="649316" y="-6858"/>
                  <a:pt x="544012" y="1609"/>
                </a:cubicBezTo>
                <a:cubicBezTo>
                  <a:pt x="438708" y="10076"/>
                  <a:pt x="308533" y="78867"/>
                  <a:pt x="236037" y="128609"/>
                </a:cubicBezTo>
                <a:cubicBezTo>
                  <a:pt x="163541" y="178351"/>
                  <a:pt x="145549" y="231797"/>
                  <a:pt x="112212" y="30005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75C0D453-95AD-4E48-9645-17A7516FD4EC}"/>
              </a:ext>
            </a:extLst>
          </p:cNvPr>
          <p:cNvSpPr/>
          <p:nvPr/>
        </p:nvSpPr>
        <p:spPr>
          <a:xfrm>
            <a:off x="6405561" y="1529266"/>
            <a:ext cx="1914148" cy="1851002"/>
          </a:xfrm>
          <a:custGeom>
            <a:avLst/>
            <a:gdLst>
              <a:gd name="connsiteX0" fmla="*/ 20639 w 1914148"/>
              <a:gd name="connsiteY0" fmla="*/ 1820359 h 1851002"/>
              <a:gd name="connsiteX1" fmla="*/ 388939 w 1914148"/>
              <a:gd name="connsiteY1" fmla="*/ 1842584 h 1851002"/>
              <a:gd name="connsiteX2" fmla="*/ 554039 w 1914148"/>
              <a:gd name="connsiteY2" fmla="*/ 1842584 h 1851002"/>
              <a:gd name="connsiteX3" fmla="*/ 795339 w 1914148"/>
              <a:gd name="connsiteY3" fmla="*/ 1740984 h 1851002"/>
              <a:gd name="connsiteX4" fmla="*/ 1001714 w 1914148"/>
              <a:gd name="connsiteY4" fmla="*/ 1687009 h 1851002"/>
              <a:gd name="connsiteX5" fmla="*/ 1030289 w 1914148"/>
              <a:gd name="connsiteY5" fmla="*/ 1518734 h 1851002"/>
              <a:gd name="connsiteX6" fmla="*/ 1239839 w 1914148"/>
              <a:gd name="connsiteY6" fmla="*/ 1220284 h 1851002"/>
              <a:gd name="connsiteX7" fmla="*/ 1589089 w 1914148"/>
              <a:gd name="connsiteY7" fmla="*/ 902784 h 1851002"/>
              <a:gd name="connsiteX8" fmla="*/ 1884364 w 1914148"/>
              <a:gd name="connsiteY8" fmla="*/ 705934 h 1851002"/>
              <a:gd name="connsiteX9" fmla="*/ 1890714 w 1914148"/>
              <a:gd name="connsiteY9" fmla="*/ 696409 h 1851002"/>
              <a:gd name="connsiteX10" fmla="*/ 1766889 w 1914148"/>
              <a:gd name="connsiteY10" fmla="*/ 566234 h 1851002"/>
              <a:gd name="connsiteX11" fmla="*/ 1722439 w 1914148"/>
              <a:gd name="connsiteY11" fmla="*/ 502734 h 1851002"/>
              <a:gd name="connsiteX12" fmla="*/ 1712914 w 1914148"/>
              <a:gd name="connsiteY12" fmla="*/ 499559 h 1851002"/>
              <a:gd name="connsiteX13" fmla="*/ 1624014 w 1914148"/>
              <a:gd name="connsiteY13" fmla="*/ 572584 h 1851002"/>
              <a:gd name="connsiteX14" fmla="*/ 1455739 w 1914148"/>
              <a:gd name="connsiteY14" fmla="*/ 674184 h 1851002"/>
              <a:gd name="connsiteX15" fmla="*/ 1169989 w 1914148"/>
              <a:gd name="connsiteY15" fmla="*/ 763084 h 1851002"/>
              <a:gd name="connsiteX16" fmla="*/ 842964 w 1914148"/>
              <a:gd name="connsiteY16" fmla="*/ 747209 h 1851002"/>
              <a:gd name="connsiteX17" fmla="*/ 681039 w 1914148"/>
              <a:gd name="connsiteY17" fmla="*/ 626559 h 1851002"/>
              <a:gd name="connsiteX18" fmla="*/ 528639 w 1914148"/>
              <a:gd name="connsiteY18" fmla="*/ 448759 h 1851002"/>
              <a:gd name="connsiteX19" fmla="*/ 503239 w 1914148"/>
              <a:gd name="connsiteY19" fmla="*/ 118559 h 1851002"/>
              <a:gd name="connsiteX20" fmla="*/ 525464 w 1914148"/>
              <a:gd name="connsiteY20" fmla="*/ 13784 h 1851002"/>
              <a:gd name="connsiteX21" fmla="*/ 512764 w 1914148"/>
              <a:gd name="connsiteY21" fmla="*/ 4259 h 1851002"/>
              <a:gd name="connsiteX22" fmla="*/ 376239 w 1914148"/>
              <a:gd name="connsiteY22" fmla="*/ 42359 h 1851002"/>
              <a:gd name="connsiteX23" fmla="*/ 204789 w 1914148"/>
              <a:gd name="connsiteY23" fmla="*/ 70934 h 1851002"/>
              <a:gd name="connsiteX24" fmla="*/ 195264 w 1914148"/>
              <a:gd name="connsiteY24" fmla="*/ 77284 h 1851002"/>
              <a:gd name="connsiteX25" fmla="*/ 195264 w 1914148"/>
              <a:gd name="connsiteY25" fmla="*/ 216984 h 1851002"/>
              <a:gd name="connsiteX26" fmla="*/ 192089 w 1914148"/>
              <a:gd name="connsiteY26" fmla="*/ 575759 h 1851002"/>
              <a:gd name="connsiteX27" fmla="*/ 195264 w 1914148"/>
              <a:gd name="connsiteY27" fmla="*/ 905959 h 1851002"/>
              <a:gd name="connsiteX28" fmla="*/ 153989 w 1914148"/>
              <a:gd name="connsiteY28" fmla="*/ 1125034 h 1851002"/>
              <a:gd name="connsiteX29" fmla="*/ 58739 w 1914148"/>
              <a:gd name="connsiteY29" fmla="*/ 1566359 h 1851002"/>
              <a:gd name="connsiteX30" fmla="*/ 20639 w 1914148"/>
              <a:gd name="connsiteY30" fmla="*/ 1820359 h 1851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914148" h="1851002">
                <a:moveTo>
                  <a:pt x="20639" y="1820359"/>
                </a:moveTo>
                <a:cubicBezTo>
                  <a:pt x="75672" y="1866396"/>
                  <a:pt x="300039" y="1838880"/>
                  <a:pt x="388939" y="1842584"/>
                </a:cubicBezTo>
                <a:cubicBezTo>
                  <a:pt x="477839" y="1846288"/>
                  <a:pt x="486306" y="1859517"/>
                  <a:pt x="554039" y="1842584"/>
                </a:cubicBezTo>
                <a:cubicBezTo>
                  <a:pt x="621772" y="1825651"/>
                  <a:pt x="720727" y="1766913"/>
                  <a:pt x="795339" y="1740984"/>
                </a:cubicBezTo>
                <a:cubicBezTo>
                  <a:pt x="869951" y="1715055"/>
                  <a:pt x="962556" y="1724051"/>
                  <a:pt x="1001714" y="1687009"/>
                </a:cubicBezTo>
                <a:cubicBezTo>
                  <a:pt x="1040872" y="1649967"/>
                  <a:pt x="990602" y="1596521"/>
                  <a:pt x="1030289" y="1518734"/>
                </a:cubicBezTo>
                <a:cubicBezTo>
                  <a:pt x="1069977" y="1440946"/>
                  <a:pt x="1146706" y="1322942"/>
                  <a:pt x="1239839" y="1220284"/>
                </a:cubicBezTo>
                <a:cubicBezTo>
                  <a:pt x="1332972" y="1117626"/>
                  <a:pt x="1481668" y="988509"/>
                  <a:pt x="1589089" y="902784"/>
                </a:cubicBezTo>
                <a:cubicBezTo>
                  <a:pt x="1696510" y="817059"/>
                  <a:pt x="1834093" y="740330"/>
                  <a:pt x="1884364" y="705934"/>
                </a:cubicBezTo>
                <a:cubicBezTo>
                  <a:pt x="1934635" y="671538"/>
                  <a:pt x="1910293" y="719692"/>
                  <a:pt x="1890714" y="696409"/>
                </a:cubicBezTo>
                <a:cubicBezTo>
                  <a:pt x="1871135" y="673126"/>
                  <a:pt x="1794935" y="598513"/>
                  <a:pt x="1766889" y="566234"/>
                </a:cubicBezTo>
                <a:cubicBezTo>
                  <a:pt x="1738843" y="533955"/>
                  <a:pt x="1722439" y="502734"/>
                  <a:pt x="1722439" y="502734"/>
                </a:cubicBezTo>
                <a:cubicBezTo>
                  <a:pt x="1713443" y="491622"/>
                  <a:pt x="1729318" y="487917"/>
                  <a:pt x="1712914" y="499559"/>
                </a:cubicBezTo>
                <a:cubicBezTo>
                  <a:pt x="1696510" y="511201"/>
                  <a:pt x="1666876" y="543480"/>
                  <a:pt x="1624014" y="572584"/>
                </a:cubicBezTo>
                <a:cubicBezTo>
                  <a:pt x="1581152" y="601688"/>
                  <a:pt x="1531410" y="642434"/>
                  <a:pt x="1455739" y="674184"/>
                </a:cubicBezTo>
                <a:cubicBezTo>
                  <a:pt x="1380068" y="705934"/>
                  <a:pt x="1272118" y="750913"/>
                  <a:pt x="1169989" y="763084"/>
                </a:cubicBezTo>
                <a:cubicBezTo>
                  <a:pt x="1067860" y="775255"/>
                  <a:pt x="924456" y="769963"/>
                  <a:pt x="842964" y="747209"/>
                </a:cubicBezTo>
                <a:cubicBezTo>
                  <a:pt x="761472" y="724455"/>
                  <a:pt x="733426" y="676301"/>
                  <a:pt x="681039" y="626559"/>
                </a:cubicBezTo>
                <a:cubicBezTo>
                  <a:pt x="628652" y="576817"/>
                  <a:pt x="558272" y="533426"/>
                  <a:pt x="528639" y="448759"/>
                </a:cubicBezTo>
                <a:cubicBezTo>
                  <a:pt x="499006" y="364092"/>
                  <a:pt x="503768" y="191055"/>
                  <a:pt x="503239" y="118559"/>
                </a:cubicBezTo>
                <a:cubicBezTo>
                  <a:pt x="502710" y="46063"/>
                  <a:pt x="523877" y="32834"/>
                  <a:pt x="525464" y="13784"/>
                </a:cubicBezTo>
                <a:cubicBezTo>
                  <a:pt x="527051" y="-5266"/>
                  <a:pt x="537635" y="-503"/>
                  <a:pt x="512764" y="4259"/>
                </a:cubicBezTo>
                <a:cubicBezTo>
                  <a:pt x="487893" y="9021"/>
                  <a:pt x="427568" y="31247"/>
                  <a:pt x="376239" y="42359"/>
                </a:cubicBezTo>
                <a:cubicBezTo>
                  <a:pt x="324910" y="53471"/>
                  <a:pt x="234952" y="65113"/>
                  <a:pt x="204789" y="70934"/>
                </a:cubicBezTo>
                <a:cubicBezTo>
                  <a:pt x="174626" y="76755"/>
                  <a:pt x="196852" y="52942"/>
                  <a:pt x="195264" y="77284"/>
                </a:cubicBezTo>
                <a:cubicBezTo>
                  <a:pt x="193677" y="101626"/>
                  <a:pt x="195793" y="133905"/>
                  <a:pt x="195264" y="216984"/>
                </a:cubicBezTo>
                <a:cubicBezTo>
                  <a:pt x="194735" y="300063"/>
                  <a:pt x="192089" y="460930"/>
                  <a:pt x="192089" y="575759"/>
                </a:cubicBezTo>
                <a:cubicBezTo>
                  <a:pt x="192089" y="690588"/>
                  <a:pt x="201614" y="814413"/>
                  <a:pt x="195264" y="905959"/>
                </a:cubicBezTo>
                <a:cubicBezTo>
                  <a:pt x="188914" y="997505"/>
                  <a:pt x="176743" y="1014967"/>
                  <a:pt x="153989" y="1125034"/>
                </a:cubicBezTo>
                <a:cubicBezTo>
                  <a:pt x="131235" y="1235101"/>
                  <a:pt x="82022" y="1450471"/>
                  <a:pt x="58739" y="1566359"/>
                </a:cubicBezTo>
                <a:cubicBezTo>
                  <a:pt x="35456" y="1682247"/>
                  <a:pt x="-34394" y="1774322"/>
                  <a:pt x="20639" y="1820359"/>
                </a:cubicBezTo>
                <a:close/>
              </a:path>
            </a:pathLst>
          </a:cu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>
            <a:extLst>
              <a:ext uri="{FF2B5EF4-FFF2-40B4-BE49-F238E27FC236}">
                <a16:creationId xmlns:a16="http://schemas.microsoft.com/office/drawing/2014/main" id="{DC47EADF-FB54-CA4D-A0AE-8B9562B22E8F}"/>
              </a:ext>
            </a:extLst>
          </p:cNvPr>
          <p:cNvSpPr/>
          <p:nvPr/>
        </p:nvSpPr>
        <p:spPr>
          <a:xfrm>
            <a:off x="6463446" y="4470325"/>
            <a:ext cx="293035" cy="522521"/>
          </a:xfrm>
          <a:custGeom>
            <a:avLst/>
            <a:gdLst>
              <a:gd name="connsiteX0" fmla="*/ 10379 w 293035"/>
              <a:gd name="connsiteY0" fmla="*/ 13757 h 522521"/>
              <a:gd name="connsiteX1" fmla="*/ 42129 w 293035"/>
              <a:gd name="connsiteY1" fmla="*/ 232832 h 522521"/>
              <a:gd name="connsiteX2" fmla="*/ 111979 w 293035"/>
              <a:gd name="connsiteY2" fmla="*/ 496357 h 522521"/>
              <a:gd name="connsiteX3" fmla="*/ 178654 w 293035"/>
              <a:gd name="connsiteY3" fmla="*/ 509057 h 522521"/>
              <a:gd name="connsiteX4" fmla="*/ 277079 w 293035"/>
              <a:gd name="connsiteY4" fmla="*/ 461432 h 522521"/>
              <a:gd name="connsiteX5" fmla="*/ 286604 w 293035"/>
              <a:gd name="connsiteY5" fmla="*/ 382057 h 522521"/>
              <a:gd name="connsiteX6" fmla="*/ 283429 w 293035"/>
              <a:gd name="connsiteY6" fmla="*/ 207432 h 522521"/>
              <a:gd name="connsiteX7" fmla="*/ 292954 w 293035"/>
              <a:gd name="connsiteY7" fmla="*/ 102657 h 522521"/>
              <a:gd name="connsiteX8" fmla="*/ 277079 w 293035"/>
              <a:gd name="connsiteY8" fmla="*/ 23282 h 522521"/>
              <a:gd name="connsiteX9" fmla="*/ 226279 w 293035"/>
              <a:gd name="connsiteY9" fmla="*/ 23282 h 522521"/>
              <a:gd name="connsiteX10" fmla="*/ 10379 w 293035"/>
              <a:gd name="connsiteY10" fmla="*/ 13757 h 522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3035" h="522521">
                <a:moveTo>
                  <a:pt x="10379" y="13757"/>
                </a:moveTo>
                <a:cubicBezTo>
                  <a:pt x="-20313" y="48682"/>
                  <a:pt x="25196" y="152399"/>
                  <a:pt x="42129" y="232832"/>
                </a:cubicBezTo>
                <a:cubicBezTo>
                  <a:pt x="59062" y="313265"/>
                  <a:pt x="89225" y="450320"/>
                  <a:pt x="111979" y="496357"/>
                </a:cubicBezTo>
                <a:cubicBezTo>
                  <a:pt x="134733" y="542394"/>
                  <a:pt x="151137" y="514878"/>
                  <a:pt x="178654" y="509057"/>
                </a:cubicBezTo>
                <a:cubicBezTo>
                  <a:pt x="206171" y="503236"/>
                  <a:pt x="259087" y="482599"/>
                  <a:pt x="277079" y="461432"/>
                </a:cubicBezTo>
                <a:cubicBezTo>
                  <a:pt x="295071" y="440265"/>
                  <a:pt x="285546" y="424390"/>
                  <a:pt x="286604" y="382057"/>
                </a:cubicBezTo>
                <a:cubicBezTo>
                  <a:pt x="287662" y="339724"/>
                  <a:pt x="282371" y="253999"/>
                  <a:pt x="283429" y="207432"/>
                </a:cubicBezTo>
                <a:cubicBezTo>
                  <a:pt x="284487" y="160865"/>
                  <a:pt x="294012" y="133349"/>
                  <a:pt x="292954" y="102657"/>
                </a:cubicBezTo>
                <a:cubicBezTo>
                  <a:pt x="291896" y="71965"/>
                  <a:pt x="288191" y="36511"/>
                  <a:pt x="277079" y="23282"/>
                </a:cubicBezTo>
                <a:cubicBezTo>
                  <a:pt x="265967" y="10053"/>
                  <a:pt x="269671" y="25399"/>
                  <a:pt x="226279" y="23282"/>
                </a:cubicBezTo>
                <a:cubicBezTo>
                  <a:pt x="182887" y="21165"/>
                  <a:pt x="41071" y="-21168"/>
                  <a:pt x="10379" y="13757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06906FF6-C411-AE4B-89F9-5E2BACCEFF08}"/>
              </a:ext>
            </a:extLst>
          </p:cNvPr>
          <p:cNvSpPr/>
          <p:nvPr/>
        </p:nvSpPr>
        <p:spPr>
          <a:xfrm>
            <a:off x="6432473" y="4900745"/>
            <a:ext cx="461725" cy="554898"/>
          </a:xfrm>
          <a:custGeom>
            <a:avLst/>
            <a:gdLst>
              <a:gd name="connsiteX0" fmla="*/ 162002 w 461725"/>
              <a:gd name="connsiteY0" fmla="*/ 88162 h 554898"/>
              <a:gd name="connsiteX1" fmla="*/ 123902 w 461725"/>
              <a:gd name="connsiteY1" fmla="*/ 189762 h 554898"/>
              <a:gd name="connsiteX2" fmla="*/ 104852 w 461725"/>
              <a:gd name="connsiteY2" fmla="*/ 259612 h 554898"/>
              <a:gd name="connsiteX3" fmla="*/ 15952 w 461725"/>
              <a:gd name="connsiteY3" fmla="*/ 377087 h 554898"/>
              <a:gd name="connsiteX4" fmla="*/ 6427 w 461725"/>
              <a:gd name="connsiteY4" fmla="*/ 472337 h 554898"/>
              <a:gd name="connsiteX5" fmla="*/ 85802 w 461725"/>
              <a:gd name="connsiteY5" fmla="*/ 554887 h 554898"/>
              <a:gd name="connsiteX6" fmla="*/ 257252 w 461725"/>
              <a:gd name="connsiteY6" fmla="*/ 475512 h 554898"/>
              <a:gd name="connsiteX7" fmla="*/ 450927 w 461725"/>
              <a:gd name="connsiteY7" fmla="*/ 180237 h 554898"/>
              <a:gd name="connsiteX8" fmla="*/ 428702 w 461725"/>
              <a:gd name="connsiteY8" fmla="*/ 97687 h 554898"/>
              <a:gd name="connsiteX9" fmla="*/ 358852 w 461725"/>
              <a:gd name="connsiteY9" fmla="*/ 5612 h 554898"/>
              <a:gd name="connsiteX10" fmla="*/ 314402 w 461725"/>
              <a:gd name="connsiteY10" fmla="*/ 15137 h 554898"/>
              <a:gd name="connsiteX11" fmla="*/ 263602 w 461725"/>
              <a:gd name="connsiteY11" fmla="*/ 56412 h 554898"/>
              <a:gd name="connsiteX12" fmla="*/ 219152 w 461725"/>
              <a:gd name="connsiteY12" fmla="*/ 34187 h 554898"/>
              <a:gd name="connsiteX13" fmla="*/ 162002 w 461725"/>
              <a:gd name="connsiteY13" fmla="*/ 88162 h 554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61725" h="554898">
                <a:moveTo>
                  <a:pt x="162002" y="88162"/>
                </a:moveTo>
                <a:cubicBezTo>
                  <a:pt x="146127" y="114091"/>
                  <a:pt x="133427" y="161187"/>
                  <a:pt x="123902" y="189762"/>
                </a:cubicBezTo>
                <a:cubicBezTo>
                  <a:pt x="114377" y="218337"/>
                  <a:pt x="122844" y="228391"/>
                  <a:pt x="104852" y="259612"/>
                </a:cubicBezTo>
                <a:cubicBezTo>
                  <a:pt x="86860" y="290833"/>
                  <a:pt x="32356" y="341633"/>
                  <a:pt x="15952" y="377087"/>
                </a:cubicBezTo>
                <a:cubicBezTo>
                  <a:pt x="-452" y="412541"/>
                  <a:pt x="-5215" y="442704"/>
                  <a:pt x="6427" y="472337"/>
                </a:cubicBezTo>
                <a:cubicBezTo>
                  <a:pt x="18069" y="501970"/>
                  <a:pt x="43998" y="554358"/>
                  <a:pt x="85802" y="554887"/>
                </a:cubicBezTo>
                <a:cubicBezTo>
                  <a:pt x="127606" y="555416"/>
                  <a:pt x="196398" y="537953"/>
                  <a:pt x="257252" y="475512"/>
                </a:cubicBezTo>
                <a:cubicBezTo>
                  <a:pt x="318106" y="413071"/>
                  <a:pt x="422352" y="243208"/>
                  <a:pt x="450927" y="180237"/>
                </a:cubicBezTo>
                <a:cubicBezTo>
                  <a:pt x="479502" y="117266"/>
                  <a:pt x="444048" y="126791"/>
                  <a:pt x="428702" y="97687"/>
                </a:cubicBezTo>
                <a:cubicBezTo>
                  <a:pt x="413356" y="68583"/>
                  <a:pt x="377902" y="19370"/>
                  <a:pt x="358852" y="5612"/>
                </a:cubicBezTo>
                <a:cubicBezTo>
                  <a:pt x="339802" y="-8146"/>
                  <a:pt x="330277" y="6670"/>
                  <a:pt x="314402" y="15137"/>
                </a:cubicBezTo>
                <a:cubicBezTo>
                  <a:pt x="298527" y="23604"/>
                  <a:pt x="279477" y="53237"/>
                  <a:pt x="263602" y="56412"/>
                </a:cubicBezTo>
                <a:cubicBezTo>
                  <a:pt x="247727" y="59587"/>
                  <a:pt x="235556" y="35774"/>
                  <a:pt x="219152" y="34187"/>
                </a:cubicBezTo>
                <a:cubicBezTo>
                  <a:pt x="202748" y="32600"/>
                  <a:pt x="177877" y="62233"/>
                  <a:pt x="162002" y="8816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>
            <a:extLst>
              <a:ext uri="{FF2B5EF4-FFF2-40B4-BE49-F238E27FC236}">
                <a16:creationId xmlns:a16="http://schemas.microsoft.com/office/drawing/2014/main" id="{45E25482-C9BB-A543-86D1-B39E825208F9}"/>
              </a:ext>
            </a:extLst>
          </p:cNvPr>
          <p:cNvSpPr/>
          <p:nvPr/>
        </p:nvSpPr>
        <p:spPr>
          <a:xfrm>
            <a:off x="6533963" y="4922100"/>
            <a:ext cx="168782" cy="270773"/>
          </a:xfrm>
          <a:custGeom>
            <a:avLst/>
            <a:gdLst>
              <a:gd name="connsiteX0" fmla="*/ 31937 w 168782"/>
              <a:gd name="connsiteY0" fmla="*/ 139832 h 270773"/>
              <a:gd name="connsiteX1" fmla="*/ 31937 w 168782"/>
              <a:gd name="connsiteY1" fmla="*/ 41407 h 270773"/>
              <a:gd name="connsiteX2" fmla="*/ 104962 w 168782"/>
              <a:gd name="connsiteY2" fmla="*/ 132 h 270773"/>
              <a:gd name="connsiteX3" fmla="*/ 146237 w 168782"/>
              <a:gd name="connsiteY3" fmla="*/ 28707 h 270773"/>
              <a:gd name="connsiteX4" fmla="*/ 168462 w 168782"/>
              <a:gd name="connsiteY4" fmla="*/ 41407 h 270773"/>
              <a:gd name="connsiteX5" fmla="*/ 130362 w 168782"/>
              <a:gd name="connsiteY5" fmla="*/ 149357 h 270773"/>
              <a:gd name="connsiteX6" fmla="*/ 31937 w 168782"/>
              <a:gd name="connsiteY6" fmla="*/ 260482 h 270773"/>
              <a:gd name="connsiteX7" fmla="*/ 187 w 168782"/>
              <a:gd name="connsiteY7" fmla="*/ 260482 h 270773"/>
              <a:gd name="connsiteX8" fmla="*/ 19237 w 168782"/>
              <a:gd name="connsiteY8" fmla="*/ 212857 h 270773"/>
              <a:gd name="connsiteX9" fmla="*/ 31937 w 168782"/>
              <a:gd name="connsiteY9" fmla="*/ 139832 h 270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8782" h="270773">
                <a:moveTo>
                  <a:pt x="31937" y="139832"/>
                </a:moveTo>
                <a:cubicBezTo>
                  <a:pt x="34054" y="111257"/>
                  <a:pt x="19766" y="64690"/>
                  <a:pt x="31937" y="41407"/>
                </a:cubicBezTo>
                <a:cubicBezTo>
                  <a:pt x="44108" y="18124"/>
                  <a:pt x="85912" y="2249"/>
                  <a:pt x="104962" y="132"/>
                </a:cubicBezTo>
                <a:cubicBezTo>
                  <a:pt x="124012" y="-1985"/>
                  <a:pt x="135654" y="21828"/>
                  <a:pt x="146237" y="28707"/>
                </a:cubicBezTo>
                <a:cubicBezTo>
                  <a:pt x="156820" y="35586"/>
                  <a:pt x="171108" y="21299"/>
                  <a:pt x="168462" y="41407"/>
                </a:cubicBezTo>
                <a:cubicBezTo>
                  <a:pt x="165816" y="61515"/>
                  <a:pt x="153116" y="112845"/>
                  <a:pt x="130362" y="149357"/>
                </a:cubicBezTo>
                <a:cubicBezTo>
                  <a:pt x="107608" y="185869"/>
                  <a:pt x="53633" y="241961"/>
                  <a:pt x="31937" y="260482"/>
                </a:cubicBezTo>
                <a:cubicBezTo>
                  <a:pt x="10241" y="279003"/>
                  <a:pt x="2304" y="268419"/>
                  <a:pt x="187" y="260482"/>
                </a:cubicBezTo>
                <a:cubicBezTo>
                  <a:pt x="-1930" y="252545"/>
                  <a:pt x="14474" y="229261"/>
                  <a:pt x="19237" y="212857"/>
                </a:cubicBezTo>
                <a:cubicBezTo>
                  <a:pt x="24000" y="196453"/>
                  <a:pt x="29820" y="168407"/>
                  <a:pt x="31937" y="13983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>
            <a:extLst>
              <a:ext uri="{FF2B5EF4-FFF2-40B4-BE49-F238E27FC236}">
                <a16:creationId xmlns:a16="http://schemas.microsoft.com/office/drawing/2014/main" id="{52FBB22B-6C25-6540-9F64-7261451B200B}"/>
              </a:ext>
            </a:extLst>
          </p:cNvPr>
          <p:cNvSpPr/>
          <p:nvPr/>
        </p:nvSpPr>
        <p:spPr>
          <a:xfrm>
            <a:off x="6451600" y="5007632"/>
            <a:ext cx="396875" cy="313266"/>
          </a:xfrm>
          <a:custGeom>
            <a:avLst/>
            <a:gdLst>
              <a:gd name="connsiteX0" fmla="*/ 0 w 396875"/>
              <a:gd name="connsiteY0" fmla="*/ 270200 h 313266"/>
              <a:gd name="connsiteX1" fmla="*/ 82550 w 396875"/>
              <a:gd name="connsiteY1" fmla="*/ 282900 h 313266"/>
              <a:gd name="connsiteX2" fmla="*/ 142875 w 396875"/>
              <a:gd name="connsiteY2" fmla="*/ 311475 h 313266"/>
              <a:gd name="connsiteX3" fmla="*/ 206375 w 396875"/>
              <a:gd name="connsiteY3" fmla="*/ 225750 h 313266"/>
              <a:gd name="connsiteX4" fmla="*/ 361950 w 396875"/>
              <a:gd name="connsiteY4" fmla="*/ 32075 h 313266"/>
              <a:gd name="connsiteX5" fmla="*/ 396875 w 396875"/>
              <a:gd name="connsiteY5" fmla="*/ 325 h 313266"/>
              <a:gd name="connsiteX6" fmla="*/ 396875 w 396875"/>
              <a:gd name="connsiteY6" fmla="*/ 325 h 313266"/>
              <a:gd name="connsiteX7" fmla="*/ 396875 w 396875"/>
              <a:gd name="connsiteY7" fmla="*/ 3500 h 313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6875" h="313266">
                <a:moveTo>
                  <a:pt x="0" y="270200"/>
                </a:moveTo>
                <a:cubicBezTo>
                  <a:pt x="29369" y="273110"/>
                  <a:pt x="58738" y="276021"/>
                  <a:pt x="82550" y="282900"/>
                </a:cubicBezTo>
                <a:cubicBezTo>
                  <a:pt x="106362" y="289779"/>
                  <a:pt x="122238" y="321000"/>
                  <a:pt x="142875" y="311475"/>
                </a:cubicBezTo>
                <a:cubicBezTo>
                  <a:pt x="163512" y="301950"/>
                  <a:pt x="169863" y="272317"/>
                  <a:pt x="206375" y="225750"/>
                </a:cubicBezTo>
                <a:cubicBezTo>
                  <a:pt x="242887" y="179183"/>
                  <a:pt x="330200" y="69646"/>
                  <a:pt x="361950" y="32075"/>
                </a:cubicBezTo>
                <a:cubicBezTo>
                  <a:pt x="393700" y="-5496"/>
                  <a:pt x="396875" y="325"/>
                  <a:pt x="396875" y="325"/>
                </a:cubicBezTo>
                <a:lnTo>
                  <a:pt x="396875" y="325"/>
                </a:lnTo>
                <a:lnTo>
                  <a:pt x="396875" y="350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>
            <a:extLst>
              <a:ext uri="{FF2B5EF4-FFF2-40B4-BE49-F238E27FC236}">
                <a16:creationId xmlns:a16="http://schemas.microsoft.com/office/drawing/2014/main" id="{66E09B97-F45A-9E48-8137-F64051B59611}"/>
              </a:ext>
            </a:extLst>
          </p:cNvPr>
          <p:cNvSpPr/>
          <p:nvPr/>
        </p:nvSpPr>
        <p:spPr>
          <a:xfrm>
            <a:off x="6457882" y="5277832"/>
            <a:ext cx="187393" cy="179583"/>
          </a:xfrm>
          <a:custGeom>
            <a:avLst/>
            <a:gdLst>
              <a:gd name="connsiteX0" fmla="*/ 133418 w 187393"/>
              <a:gd name="connsiteY0" fmla="*/ 47625 h 179583"/>
              <a:gd name="connsiteX1" fmla="*/ 149293 w 187393"/>
              <a:gd name="connsiteY1" fmla="*/ 69850 h 179583"/>
              <a:gd name="connsiteX2" fmla="*/ 158818 w 187393"/>
              <a:gd name="connsiteY2" fmla="*/ 76200 h 179583"/>
              <a:gd name="connsiteX3" fmla="*/ 161993 w 187393"/>
              <a:gd name="connsiteY3" fmla="*/ 85725 h 179583"/>
              <a:gd name="connsiteX4" fmla="*/ 174693 w 187393"/>
              <a:gd name="connsiteY4" fmla="*/ 104775 h 179583"/>
              <a:gd name="connsiteX5" fmla="*/ 181043 w 187393"/>
              <a:gd name="connsiteY5" fmla="*/ 114300 h 179583"/>
              <a:gd name="connsiteX6" fmla="*/ 187393 w 187393"/>
              <a:gd name="connsiteY6" fmla="*/ 123825 h 179583"/>
              <a:gd name="connsiteX7" fmla="*/ 184218 w 187393"/>
              <a:gd name="connsiteY7" fmla="*/ 133350 h 179583"/>
              <a:gd name="connsiteX8" fmla="*/ 165168 w 187393"/>
              <a:gd name="connsiteY8" fmla="*/ 139700 h 179583"/>
              <a:gd name="connsiteX9" fmla="*/ 146118 w 187393"/>
              <a:gd name="connsiteY9" fmla="*/ 152400 h 179583"/>
              <a:gd name="connsiteX10" fmla="*/ 133418 w 187393"/>
              <a:gd name="connsiteY10" fmla="*/ 123825 h 179583"/>
              <a:gd name="connsiteX11" fmla="*/ 127068 w 187393"/>
              <a:gd name="connsiteY11" fmla="*/ 114300 h 179583"/>
              <a:gd name="connsiteX12" fmla="*/ 123893 w 187393"/>
              <a:gd name="connsiteY12" fmla="*/ 104775 h 179583"/>
              <a:gd name="connsiteX13" fmla="*/ 111193 w 187393"/>
              <a:gd name="connsiteY13" fmla="*/ 85725 h 179583"/>
              <a:gd name="connsiteX14" fmla="*/ 101668 w 187393"/>
              <a:gd name="connsiteY14" fmla="*/ 66675 h 179583"/>
              <a:gd name="connsiteX15" fmla="*/ 98493 w 187393"/>
              <a:gd name="connsiteY15" fmla="*/ 57150 h 179583"/>
              <a:gd name="connsiteX16" fmla="*/ 92143 w 187393"/>
              <a:gd name="connsiteY16" fmla="*/ 47625 h 179583"/>
              <a:gd name="connsiteX17" fmla="*/ 88968 w 187393"/>
              <a:gd name="connsiteY17" fmla="*/ 38100 h 179583"/>
              <a:gd name="connsiteX18" fmla="*/ 66743 w 187393"/>
              <a:gd name="connsiteY18" fmla="*/ 15875 h 179583"/>
              <a:gd name="connsiteX19" fmla="*/ 54043 w 187393"/>
              <a:gd name="connsiteY19" fmla="*/ 12700 h 179583"/>
              <a:gd name="connsiteX20" fmla="*/ 34993 w 187393"/>
              <a:gd name="connsiteY20" fmla="*/ 6350 h 179583"/>
              <a:gd name="connsiteX21" fmla="*/ 41343 w 187393"/>
              <a:gd name="connsiteY21" fmla="*/ 41275 h 179583"/>
              <a:gd name="connsiteX22" fmla="*/ 44518 w 187393"/>
              <a:gd name="connsiteY22" fmla="*/ 50800 h 179583"/>
              <a:gd name="connsiteX23" fmla="*/ 57218 w 187393"/>
              <a:gd name="connsiteY23" fmla="*/ 69850 h 179583"/>
              <a:gd name="connsiteX24" fmla="*/ 66743 w 187393"/>
              <a:gd name="connsiteY24" fmla="*/ 98425 h 179583"/>
              <a:gd name="connsiteX25" fmla="*/ 69918 w 187393"/>
              <a:gd name="connsiteY25" fmla="*/ 107950 h 179583"/>
              <a:gd name="connsiteX26" fmla="*/ 76268 w 187393"/>
              <a:gd name="connsiteY26" fmla="*/ 117475 h 179583"/>
              <a:gd name="connsiteX27" fmla="*/ 82618 w 187393"/>
              <a:gd name="connsiteY27" fmla="*/ 136525 h 179583"/>
              <a:gd name="connsiteX28" fmla="*/ 88968 w 187393"/>
              <a:gd name="connsiteY28" fmla="*/ 155575 h 179583"/>
              <a:gd name="connsiteX29" fmla="*/ 92143 w 187393"/>
              <a:gd name="connsiteY29" fmla="*/ 165100 h 179583"/>
              <a:gd name="connsiteX30" fmla="*/ 95318 w 187393"/>
              <a:gd name="connsiteY30" fmla="*/ 174625 h 179583"/>
              <a:gd name="connsiteX31" fmla="*/ 54043 w 187393"/>
              <a:gd name="connsiteY31" fmla="*/ 174625 h 179583"/>
              <a:gd name="connsiteX32" fmla="*/ 50868 w 187393"/>
              <a:gd name="connsiteY32" fmla="*/ 165100 h 179583"/>
              <a:gd name="connsiteX33" fmla="*/ 38168 w 187393"/>
              <a:gd name="connsiteY33" fmla="*/ 146050 h 179583"/>
              <a:gd name="connsiteX34" fmla="*/ 25468 w 187393"/>
              <a:gd name="connsiteY34" fmla="*/ 123825 h 179583"/>
              <a:gd name="connsiteX35" fmla="*/ 19118 w 187393"/>
              <a:gd name="connsiteY35" fmla="*/ 114300 h 179583"/>
              <a:gd name="connsiteX36" fmla="*/ 15943 w 187393"/>
              <a:gd name="connsiteY36" fmla="*/ 104775 h 179583"/>
              <a:gd name="connsiteX37" fmla="*/ 9593 w 187393"/>
              <a:gd name="connsiteY37" fmla="*/ 95250 h 179583"/>
              <a:gd name="connsiteX38" fmla="*/ 3243 w 187393"/>
              <a:gd name="connsiteY38" fmla="*/ 73025 h 179583"/>
              <a:gd name="connsiteX39" fmla="*/ 68 w 187393"/>
              <a:gd name="connsiteY39" fmla="*/ 0 h 179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87393" h="179583">
                <a:moveTo>
                  <a:pt x="133418" y="47625"/>
                </a:moveTo>
                <a:cubicBezTo>
                  <a:pt x="138710" y="55033"/>
                  <a:pt x="143245" y="63045"/>
                  <a:pt x="149293" y="69850"/>
                </a:cubicBezTo>
                <a:cubicBezTo>
                  <a:pt x="151828" y="72702"/>
                  <a:pt x="156434" y="73220"/>
                  <a:pt x="158818" y="76200"/>
                </a:cubicBezTo>
                <a:cubicBezTo>
                  <a:pt x="160909" y="78813"/>
                  <a:pt x="160368" y="82799"/>
                  <a:pt x="161993" y="85725"/>
                </a:cubicBezTo>
                <a:cubicBezTo>
                  <a:pt x="165699" y="92396"/>
                  <a:pt x="170460" y="98425"/>
                  <a:pt x="174693" y="104775"/>
                </a:cubicBezTo>
                <a:lnTo>
                  <a:pt x="181043" y="114300"/>
                </a:lnTo>
                <a:lnTo>
                  <a:pt x="187393" y="123825"/>
                </a:lnTo>
                <a:cubicBezTo>
                  <a:pt x="186335" y="127000"/>
                  <a:pt x="186941" y="131405"/>
                  <a:pt x="184218" y="133350"/>
                </a:cubicBezTo>
                <a:cubicBezTo>
                  <a:pt x="178771" y="137241"/>
                  <a:pt x="165168" y="139700"/>
                  <a:pt x="165168" y="139700"/>
                </a:cubicBezTo>
                <a:cubicBezTo>
                  <a:pt x="162964" y="141904"/>
                  <a:pt x="152682" y="155026"/>
                  <a:pt x="146118" y="152400"/>
                </a:cubicBezTo>
                <a:cubicBezTo>
                  <a:pt x="140243" y="150050"/>
                  <a:pt x="133628" y="124140"/>
                  <a:pt x="133418" y="123825"/>
                </a:cubicBezTo>
                <a:cubicBezTo>
                  <a:pt x="131301" y="120650"/>
                  <a:pt x="128775" y="117713"/>
                  <a:pt x="127068" y="114300"/>
                </a:cubicBezTo>
                <a:cubicBezTo>
                  <a:pt x="125571" y="111307"/>
                  <a:pt x="125518" y="107701"/>
                  <a:pt x="123893" y="104775"/>
                </a:cubicBezTo>
                <a:cubicBezTo>
                  <a:pt x="120187" y="98104"/>
                  <a:pt x="113606" y="92965"/>
                  <a:pt x="111193" y="85725"/>
                </a:cubicBezTo>
                <a:cubicBezTo>
                  <a:pt x="103213" y="61784"/>
                  <a:pt x="113978" y="91294"/>
                  <a:pt x="101668" y="66675"/>
                </a:cubicBezTo>
                <a:cubicBezTo>
                  <a:pt x="100171" y="63682"/>
                  <a:pt x="99990" y="60143"/>
                  <a:pt x="98493" y="57150"/>
                </a:cubicBezTo>
                <a:cubicBezTo>
                  <a:pt x="96786" y="53737"/>
                  <a:pt x="93850" y="51038"/>
                  <a:pt x="92143" y="47625"/>
                </a:cubicBezTo>
                <a:cubicBezTo>
                  <a:pt x="90646" y="44632"/>
                  <a:pt x="90593" y="41026"/>
                  <a:pt x="88968" y="38100"/>
                </a:cubicBezTo>
                <a:cubicBezTo>
                  <a:pt x="78498" y="19253"/>
                  <a:pt x="81716" y="20153"/>
                  <a:pt x="66743" y="15875"/>
                </a:cubicBezTo>
                <a:cubicBezTo>
                  <a:pt x="62547" y="14676"/>
                  <a:pt x="58223" y="13954"/>
                  <a:pt x="54043" y="12700"/>
                </a:cubicBezTo>
                <a:cubicBezTo>
                  <a:pt x="47632" y="10777"/>
                  <a:pt x="34993" y="6350"/>
                  <a:pt x="34993" y="6350"/>
                </a:cubicBezTo>
                <a:cubicBezTo>
                  <a:pt x="37563" y="24337"/>
                  <a:pt x="37066" y="26305"/>
                  <a:pt x="41343" y="41275"/>
                </a:cubicBezTo>
                <a:cubicBezTo>
                  <a:pt x="42262" y="44493"/>
                  <a:pt x="42893" y="47874"/>
                  <a:pt x="44518" y="50800"/>
                </a:cubicBezTo>
                <a:cubicBezTo>
                  <a:pt x="48224" y="57471"/>
                  <a:pt x="54805" y="62610"/>
                  <a:pt x="57218" y="69850"/>
                </a:cubicBezTo>
                <a:lnTo>
                  <a:pt x="66743" y="98425"/>
                </a:lnTo>
                <a:cubicBezTo>
                  <a:pt x="67801" y="101600"/>
                  <a:pt x="68062" y="105165"/>
                  <a:pt x="69918" y="107950"/>
                </a:cubicBezTo>
                <a:cubicBezTo>
                  <a:pt x="72035" y="111125"/>
                  <a:pt x="74718" y="113988"/>
                  <a:pt x="76268" y="117475"/>
                </a:cubicBezTo>
                <a:cubicBezTo>
                  <a:pt x="78986" y="123592"/>
                  <a:pt x="80501" y="130175"/>
                  <a:pt x="82618" y="136525"/>
                </a:cubicBezTo>
                <a:lnTo>
                  <a:pt x="88968" y="155575"/>
                </a:lnTo>
                <a:lnTo>
                  <a:pt x="92143" y="165100"/>
                </a:lnTo>
                <a:lnTo>
                  <a:pt x="95318" y="174625"/>
                </a:lnTo>
                <a:cubicBezTo>
                  <a:pt x="79878" y="179772"/>
                  <a:pt x="75854" y="182556"/>
                  <a:pt x="54043" y="174625"/>
                </a:cubicBezTo>
                <a:cubicBezTo>
                  <a:pt x="50898" y="173481"/>
                  <a:pt x="52493" y="168026"/>
                  <a:pt x="50868" y="165100"/>
                </a:cubicBezTo>
                <a:cubicBezTo>
                  <a:pt x="47162" y="158429"/>
                  <a:pt x="42401" y="152400"/>
                  <a:pt x="38168" y="146050"/>
                </a:cubicBezTo>
                <a:cubicBezTo>
                  <a:pt x="22697" y="122844"/>
                  <a:pt x="41581" y="152023"/>
                  <a:pt x="25468" y="123825"/>
                </a:cubicBezTo>
                <a:cubicBezTo>
                  <a:pt x="23575" y="120512"/>
                  <a:pt x="20825" y="117713"/>
                  <a:pt x="19118" y="114300"/>
                </a:cubicBezTo>
                <a:cubicBezTo>
                  <a:pt x="17621" y="111307"/>
                  <a:pt x="17440" y="107768"/>
                  <a:pt x="15943" y="104775"/>
                </a:cubicBezTo>
                <a:cubicBezTo>
                  <a:pt x="14236" y="101362"/>
                  <a:pt x="11300" y="98663"/>
                  <a:pt x="9593" y="95250"/>
                </a:cubicBezTo>
                <a:cubicBezTo>
                  <a:pt x="7316" y="90695"/>
                  <a:pt x="4260" y="77094"/>
                  <a:pt x="3243" y="73025"/>
                </a:cubicBezTo>
                <a:cubicBezTo>
                  <a:pt x="-744" y="21198"/>
                  <a:pt x="68" y="45549"/>
                  <a:pt x="68" y="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>
            <a:extLst>
              <a:ext uri="{FF2B5EF4-FFF2-40B4-BE49-F238E27FC236}">
                <a16:creationId xmlns:a16="http://schemas.microsoft.com/office/drawing/2014/main" id="{28770FDA-D2FE-8E49-841D-274B64A70FE4}"/>
              </a:ext>
            </a:extLst>
          </p:cNvPr>
          <p:cNvSpPr/>
          <p:nvPr/>
        </p:nvSpPr>
        <p:spPr>
          <a:xfrm>
            <a:off x="6543063" y="5017482"/>
            <a:ext cx="166493" cy="95250"/>
          </a:xfrm>
          <a:custGeom>
            <a:avLst/>
            <a:gdLst>
              <a:gd name="connsiteX0" fmla="*/ 16487 w 166493"/>
              <a:gd name="connsiteY0" fmla="*/ 41275 h 95250"/>
              <a:gd name="connsiteX1" fmla="*/ 26012 w 166493"/>
              <a:gd name="connsiteY1" fmla="*/ 19050 h 95250"/>
              <a:gd name="connsiteX2" fmla="*/ 54587 w 166493"/>
              <a:gd name="connsiteY2" fmla="*/ 3175 h 95250"/>
              <a:gd name="connsiteX3" fmla="*/ 73637 w 166493"/>
              <a:gd name="connsiteY3" fmla="*/ 0 h 95250"/>
              <a:gd name="connsiteX4" fmla="*/ 121262 w 166493"/>
              <a:gd name="connsiteY4" fmla="*/ 3175 h 95250"/>
              <a:gd name="connsiteX5" fmla="*/ 156187 w 166493"/>
              <a:gd name="connsiteY5" fmla="*/ 12700 h 95250"/>
              <a:gd name="connsiteX6" fmla="*/ 162537 w 166493"/>
              <a:gd name="connsiteY6" fmla="*/ 22225 h 95250"/>
              <a:gd name="connsiteX7" fmla="*/ 162537 w 166493"/>
              <a:gd name="connsiteY7" fmla="*/ 63500 h 95250"/>
              <a:gd name="connsiteX8" fmla="*/ 143487 w 166493"/>
              <a:gd name="connsiteY8" fmla="*/ 76200 h 95250"/>
              <a:gd name="connsiteX9" fmla="*/ 133962 w 166493"/>
              <a:gd name="connsiteY9" fmla="*/ 82550 h 95250"/>
              <a:gd name="connsiteX10" fmla="*/ 114912 w 166493"/>
              <a:gd name="connsiteY10" fmla="*/ 69850 h 95250"/>
              <a:gd name="connsiteX11" fmla="*/ 105387 w 166493"/>
              <a:gd name="connsiteY11" fmla="*/ 63500 h 95250"/>
              <a:gd name="connsiteX12" fmla="*/ 48237 w 166493"/>
              <a:gd name="connsiteY12" fmla="*/ 73025 h 95250"/>
              <a:gd name="connsiteX13" fmla="*/ 29187 w 166493"/>
              <a:gd name="connsiteY13" fmla="*/ 85725 h 95250"/>
              <a:gd name="connsiteX14" fmla="*/ 19662 w 166493"/>
              <a:gd name="connsiteY14" fmla="*/ 92075 h 95250"/>
              <a:gd name="connsiteX15" fmla="*/ 10137 w 166493"/>
              <a:gd name="connsiteY15" fmla="*/ 95250 h 95250"/>
              <a:gd name="connsiteX16" fmla="*/ 3787 w 166493"/>
              <a:gd name="connsiteY16" fmla="*/ 85725 h 95250"/>
              <a:gd name="connsiteX17" fmla="*/ 3787 w 166493"/>
              <a:gd name="connsiteY17" fmla="*/ 31750 h 95250"/>
              <a:gd name="connsiteX18" fmla="*/ 13312 w 166493"/>
              <a:gd name="connsiteY18" fmla="*/ 25400 h 95250"/>
              <a:gd name="connsiteX19" fmla="*/ 16487 w 166493"/>
              <a:gd name="connsiteY19" fmla="*/ 41275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66493" h="95250">
                <a:moveTo>
                  <a:pt x="16487" y="41275"/>
                </a:moveTo>
                <a:cubicBezTo>
                  <a:pt x="18604" y="40217"/>
                  <a:pt x="20908" y="25288"/>
                  <a:pt x="26012" y="19050"/>
                </a:cubicBezTo>
                <a:cubicBezTo>
                  <a:pt x="31468" y="12381"/>
                  <a:pt x="45004" y="5305"/>
                  <a:pt x="54587" y="3175"/>
                </a:cubicBezTo>
                <a:cubicBezTo>
                  <a:pt x="60871" y="1778"/>
                  <a:pt x="67287" y="1058"/>
                  <a:pt x="73637" y="0"/>
                </a:cubicBezTo>
                <a:cubicBezTo>
                  <a:pt x="89512" y="1058"/>
                  <a:pt x="105485" y="1117"/>
                  <a:pt x="121262" y="3175"/>
                </a:cubicBezTo>
                <a:cubicBezTo>
                  <a:pt x="133028" y="4710"/>
                  <a:pt x="144856" y="8923"/>
                  <a:pt x="156187" y="12700"/>
                </a:cubicBezTo>
                <a:cubicBezTo>
                  <a:pt x="158304" y="15875"/>
                  <a:pt x="160830" y="18812"/>
                  <a:pt x="162537" y="22225"/>
                </a:cubicBezTo>
                <a:cubicBezTo>
                  <a:pt x="168902" y="34954"/>
                  <a:pt x="166597" y="50304"/>
                  <a:pt x="162537" y="63500"/>
                </a:cubicBezTo>
                <a:cubicBezTo>
                  <a:pt x="159254" y="74170"/>
                  <a:pt x="150855" y="72516"/>
                  <a:pt x="143487" y="76200"/>
                </a:cubicBezTo>
                <a:cubicBezTo>
                  <a:pt x="140074" y="77907"/>
                  <a:pt x="137137" y="80433"/>
                  <a:pt x="133962" y="82550"/>
                </a:cubicBezTo>
                <a:lnTo>
                  <a:pt x="114912" y="69850"/>
                </a:lnTo>
                <a:lnTo>
                  <a:pt x="105387" y="63500"/>
                </a:lnTo>
                <a:cubicBezTo>
                  <a:pt x="94496" y="64408"/>
                  <a:pt x="61583" y="64128"/>
                  <a:pt x="48237" y="73025"/>
                </a:cubicBezTo>
                <a:lnTo>
                  <a:pt x="29187" y="85725"/>
                </a:lnTo>
                <a:cubicBezTo>
                  <a:pt x="26012" y="87842"/>
                  <a:pt x="23282" y="90868"/>
                  <a:pt x="19662" y="92075"/>
                </a:cubicBezTo>
                <a:lnTo>
                  <a:pt x="10137" y="95250"/>
                </a:lnTo>
                <a:cubicBezTo>
                  <a:pt x="8020" y="92075"/>
                  <a:pt x="5290" y="89232"/>
                  <a:pt x="3787" y="85725"/>
                </a:cubicBezTo>
                <a:cubicBezTo>
                  <a:pt x="-2834" y="70276"/>
                  <a:pt x="591" y="43735"/>
                  <a:pt x="3787" y="31750"/>
                </a:cubicBezTo>
                <a:cubicBezTo>
                  <a:pt x="4770" y="28063"/>
                  <a:pt x="10332" y="27784"/>
                  <a:pt x="13312" y="25400"/>
                </a:cubicBezTo>
                <a:cubicBezTo>
                  <a:pt x="15649" y="23530"/>
                  <a:pt x="14370" y="42333"/>
                  <a:pt x="16487" y="41275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>
            <a:extLst>
              <a:ext uri="{FF2B5EF4-FFF2-40B4-BE49-F238E27FC236}">
                <a16:creationId xmlns:a16="http://schemas.microsoft.com/office/drawing/2014/main" id="{1961CB91-1510-CC4A-BFD7-124E22F111C6}"/>
              </a:ext>
            </a:extLst>
          </p:cNvPr>
          <p:cNvSpPr/>
          <p:nvPr/>
        </p:nvSpPr>
        <p:spPr>
          <a:xfrm>
            <a:off x="6511925" y="5149999"/>
            <a:ext cx="117750" cy="48458"/>
          </a:xfrm>
          <a:custGeom>
            <a:avLst/>
            <a:gdLst>
              <a:gd name="connsiteX0" fmla="*/ 12700 w 117750"/>
              <a:gd name="connsiteY0" fmla="*/ 4008 h 48458"/>
              <a:gd name="connsiteX1" fmla="*/ 98425 w 117750"/>
              <a:gd name="connsiteY1" fmla="*/ 4008 h 48458"/>
              <a:gd name="connsiteX2" fmla="*/ 107950 w 117750"/>
              <a:gd name="connsiteY2" fmla="*/ 7183 h 48458"/>
              <a:gd name="connsiteX3" fmla="*/ 114300 w 117750"/>
              <a:gd name="connsiteY3" fmla="*/ 16708 h 48458"/>
              <a:gd name="connsiteX4" fmla="*/ 114300 w 117750"/>
              <a:gd name="connsiteY4" fmla="*/ 42108 h 48458"/>
              <a:gd name="connsiteX5" fmla="*/ 104775 w 117750"/>
              <a:gd name="connsiteY5" fmla="*/ 48458 h 48458"/>
              <a:gd name="connsiteX6" fmla="*/ 79375 w 117750"/>
              <a:gd name="connsiteY6" fmla="*/ 42108 h 48458"/>
              <a:gd name="connsiteX7" fmla="*/ 53975 w 117750"/>
              <a:gd name="connsiteY7" fmla="*/ 32583 h 48458"/>
              <a:gd name="connsiteX8" fmla="*/ 22225 w 117750"/>
              <a:gd name="connsiteY8" fmla="*/ 35758 h 48458"/>
              <a:gd name="connsiteX9" fmla="*/ 12700 w 117750"/>
              <a:gd name="connsiteY9" fmla="*/ 38933 h 48458"/>
              <a:gd name="connsiteX10" fmla="*/ 0 w 117750"/>
              <a:gd name="connsiteY10" fmla="*/ 35758 h 48458"/>
              <a:gd name="connsiteX11" fmla="*/ 12700 w 117750"/>
              <a:gd name="connsiteY11" fmla="*/ 4008 h 48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750" h="48458">
                <a:moveTo>
                  <a:pt x="12700" y="4008"/>
                </a:moveTo>
                <a:cubicBezTo>
                  <a:pt x="29104" y="-1284"/>
                  <a:pt x="57959" y="-1388"/>
                  <a:pt x="98425" y="4008"/>
                </a:cubicBezTo>
                <a:cubicBezTo>
                  <a:pt x="101742" y="4450"/>
                  <a:pt x="104775" y="6125"/>
                  <a:pt x="107950" y="7183"/>
                </a:cubicBezTo>
                <a:cubicBezTo>
                  <a:pt x="110067" y="10358"/>
                  <a:pt x="112593" y="13295"/>
                  <a:pt x="114300" y="16708"/>
                </a:cubicBezTo>
                <a:cubicBezTo>
                  <a:pt x="118424" y="24956"/>
                  <a:pt x="119353" y="33265"/>
                  <a:pt x="114300" y="42108"/>
                </a:cubicBezTo>
                <a:cubicBezTo>
                  <a:pt x="112407" y="45421"/>
                  <a:pt x="107950" y="46341"/>
                  <a:pt x="104775" y="48458"/>
                </a:cubicBezTo>
                <a:cubicBezTo>
                  <a:pt x="98737" y="47250"/>
                  <a:pt x="85884" y="45362"/>
                  <a:pt x="79375" y="42108"/>
                </a:cubicBezTo>
                <a:cubicBezTo>
                  <a:pt x="57574" y="31207"/>
                  <a:pt x="84603" y="38709"/>
                  <a:pt x="53975" y="32583"/>
                </a:cubicBezTo>
                <a:cubicBezTo>
                  <a:pt x="43392" y="33641"/>
                  <a:pt x="32737" y="34141"/>
                  <a:pt x="22225" y="35758"/>
                </a:cubicBezTo>
                <a:cubicBezTo>
                  <a:pt x="18917" y="36267"/>
                  <a:pt x="16047" y="38933"/>
                  <a:pt x="12700" y="38933"/>
                </a:cubicBezTo>
                <a:cubicBezTo>
                  <a:pt x="8336" y="38933"/>
                  <a:pt x="4233" y="36816"/>
                  <a:pt x="0" y="35758"/>
                </a:cubicBezTo>
                <a:cubicBezTo>
                  <a:pt x="3361" y="8873"/>
                  <a:pt x="-3704" y="9300"/>
                  <a:pt x="12700" y="4008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orme libre 22">
            <a:extLst>
              <a:ext uri="{FF2B5EF4-FFF2-40B4-BE49-F238E27FC236}">
                <a16:creationId xmlns:a16="http://schemas.microsoft.com/office/drawing/2014/main" id="{481E565E-B6CD-5643-9EDC-8C8C5BB66202}"/>
              </a:ext>
            </a:extLst>
          </p:cNvPr>
          <p:cNvSpPr/>
          <p:nvPr/>
        </p:nvSpPr>
        <p:spPr>
          <a:xfrm>
            <a:off x="7149902" y="2075401"/>
            <a:ext cx="336488" cy="223299"/>
          </a:xfrm>
          <a:custGeom>
            <a:avLst/>
            <a:gdLst>
              <a:gd name="connsiteX0" fmla="*/ 95448 w 336488"/>
              <a:gd name="connsiteY0" fmla="*/ 1049 h 223299"/>
              <a:gd name="connsiteX1" fmla="*/ 82748 w 336488"/>
              <a:gd name="connsiteY1" fmla="*/ 23274 h 223299"/>
              <a:gd name="connsiteX2" fmla="*/ 76398 w 336488"/>
              <a:gd name="connsiteY2" fmla="*/ 32799 h 223299"/>
              <a:gd name="connsiteX3" fmla="*/ 66873 w 336488"/>
              <a:gd name="connsiteY3" fmla="*/ 51849 h 223299"/>
              <a:gd name="connsiteX4" fmla="*/ 57348 w 336488"/>
              <a:gd name="connsiteY4" fmla="*/ 61374 h 223299"/>
              <a:gd name="connsiteX5" fmla="*/ 44648 w 336488"/>
              <a:gd name="connsiteY5" fmla="*/ 80424 h 223299"/>
              <a:gd name="connsiteX6" fmla="*/ 38298 w 336488"/>
              <a:gd name="connsiteY6" fmla="*/ 89949 h 223299"/>
              <a:gd name="connsiteX7" fmla="*/ 28773 w 336488"/>
              <a:gd name="connsiteY7" fmla="*/ 99474 h 223299"/>
              <a:gd name="connsiteX8" fmla="*/ 12898 w 336488"/>
              <a:gd name="connsiteY8" fmla="*/ 115349 h 223299"/>
              <a:gd name="connsiteX9" fmla="*/ 3373 w 336488"/>
              <a:gd name="connsiteY9" fmla="*/ 143924 h 223299"/>
              <a:gd name="connsiteX10" fmla="*/ 12898 w 336488"/>
              <a:gd name="connsiteY10" fmla="*/ 147099 h 223299"/>
              <a:gd name="connsiteX11" fmla="*/ 19248 w 336488"/>
              <a:gd name="connsiteY11" fmla="*/ 156624 h 223299"/>
              <a:gd name="connsiteX12" fmla="*/ 38298 w 336488"/>
              <a:gd name="connsiteY12" fmla="*/ 169324 h 223299"/>
              <a:gd name="connsiteX13" fmla="*/ 63698 w 336488"/>
              <a:gd name="connsiteY13" fmla="*/ 191549 h 223299"/>
              <a:gd name="connsiteX14" fmla="*/ 73223 w 336488"/>
              <a:gd name="connsiteY14" fmla="*/ 197899 h 223299"/>
              <a:gd name="connsiteX15" fmla="*/ 82748 w 336488"/>
              <a:gd name="connsiteY15" fmla="*/ 204249 h 223299"/>
              <a:gd name="connsiteX16" fmla="*/ 101798 w 336488"/>
              <a:gd name="connsiteY16" fmla="*/ 210599 h 223299"/>
              <a:gd name="connsiteX17" fmla="*/ 130373 w 336488"/>
              <a:gd name="connsiteY17" fmla="*/ 220124 h 223299"/>
              <a:gd name="connsiteX18" fmla="*/ 139898 w 336488"/>
              <a:gd name="connsiteY18" fmla="*/ 223299 h 223299"/>
              <a:gd name="connsiteX19" fmla="*/ 327223 w 336488"/>
              <a:gd name="connsiteY19" fmla="*/ 220124 h 223299"/>
              <a:gd name="connsiteX20" fmla="*/ 324048 w 336488"/>
              <a:gd name="connsiteY20" fmla="*/ 204249 h 223299"/>
              <a:gd name="connsiteX21" fmla="*/ 327223 w 336488"/>
              <a:gd name="connsiteY21" fmla="*/ 102649 h 223299"/>
              <a:gd name="connsiteX22" fmla="*/ 333573 w 336488"/>
              <a:gd name="connsiteY22" fmla="*/ 70899 h 223299"/>
              <a:gd name="connsiteX23" fmla="*/ 324048 w 336488"/>
              <a:gd name="connsiteY23" fmla="*/ 77249 h 223299"/>
              <a:gd name="connsiteX24" fmla="*/ 298648 w 336488"/>
              <a:gd name="connsiteY24" fmla="*/ 83599 h 223299"/>
              <a:gd name="connsiteX25" fmla="*/ 285948 w 336488"/>
              <a:gd name="connsiteY25" fmla="*/ 86774 h 223299"/>
              <a:gd name="connsiteX26" fmla="*/ 235148 w 336488"/>
              <a:gd name="connsiteY26" fmla="*/ 93124 h 223299"/>
              <a:gd name="connsiteX27" fmla="*/ 190698 w 336488"/>
              <a:gd name="connsiteY27" fmla="*/ 83599 h 223299"/>
              <a:gd name="connsiteX28" fmla="*/ 171648 w 336488"/>
              <a:gd name="connsiteY28" fmla="*/ 70899 h 223299"/>
              <a:gd name="connsiteX29" fmla="*/ 162123 w 336488"/>
              <a:gd name="connsiteY29" fmla="*/ 64549 h 223299"/>
              <a:gd name="connsiteX30" fmla="*/ 143073 w 336488"/>
              <a:gd name="connsiteY30" fmla="*/ 48674 h 223299"/>
              <a:gd name="connsiteX31" fmla="*/ 130373 w 336488"/>
              <a:gd name="connsiteY31" fmla="*/ 35974 h 223299"/>
              <a:gd name="connsiteX32" fmla="*/ 108148 w 336488"/>
              <a:gd name="connsiteY32" fmla="*/ 10574 h 223299"/>
              <a:gd name="connsiteX33" fmla="*/ 95448 w 336488"/>
              <a:gd name="connsiteY33" fmla="*/ 1049 h 223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36488" h="223299">
                <a:moveTo>
                  <a:pt x="95448" y="1049"/>
                </a:moveTo>
                <a:cubicBezTo>
                  <a:pt x="91215" y="3166"/>
                  <a:pt x="87138" y="15957"/>
                  <a:pt x="82748" y="23274"/>
                </a:cubicBezTo>
                <a:cubicBezTo>
                  <a:pt x="80785" y="26546"/>
                  <a:pt x="78105" y="29386"/>
                  <a:pt x="76398" y="32799"/>
                </a:cubicBezTo>
                <a:cubicBezTo>
                  <a:pt x="69238" y="47118"/>
                  <a:pt x="78247" y="38200"/>
                  <a:pt x="66873" y="51849"/>
                </a:cubicBezTo>
                <a:cubicBezTo>
                  <a:pt x="63998" y="55298"/>
                  <a:pt x="60105" y="57830"/>
                  <a:pt x="57348" y="61374"/>
                </a:cubicBezTo>
                <a:cubicBezTo>
                  <a:pt x="52663" y="67398"/>
                  <a:pt x="48881" y="74074"/>
                  <a:pt x="44648" y="80424"/>
                </a:cubicBezTo>
                <a:cubicBezTo>
                  <a:pt x="42531" y="83599"/>
                  <a:pt x="40996" y="87251"/>
                  <a:pt x="38298" y="89949"/>
                </a:cubicBezTo>
                <a:cubicBezTo>
                  <a:pt x="35123" y="93124"/>
                  <a:pt x="31648" y="96025"/>
                  <a:pt x="28773" y="99474"/>
                </a:cubicBezTo>
                <a:cubicBezTo>
                  <a:pt x="15544" y="115349"/>
                  <a:pt x="30360" y="103707"/>
                  <a:pt x="12898" y="115349"/>
                </a:cubicBezTo>
                <a:cubicBezTo>
                  <a:pt x="8536" y="121892"/>
                  <a:pt x="-6686" y="133865"/>
                  <a:pt x="3373" y="143924"/>
                </a:cubicBezTo>
                <a:cubicBezTo>
                  <a:pt x="5740" y="146291"/>
                  <a:pt x="9723" y="146041"/>
                  <a:pt x="12898" y="147099"/>
                </a:cubicBezTo>
                <a:cubicBezTo>
                  <a:pt x="15015" y="150274"/>
                  <a:pt x="16376" y="154111"/>
                  <a:pt x="19248" y="156624"/>
                </a:cubicBezTo>
                <a:cubicBezTo>
                  <a:pt x="24991" y="161650"/>
                  <a:pt x="38298" y="169324"/>
                  <a:pt x="38298" y="169324"/>
                </a:cubicBezTo>
                <a:cubicBezTo>
                  <a:pt x="48881" y="185199"/>
                  <a:pt x="41473" y="176732"/>
                  <a:pt x="63698" y="191549"/>
                </a:cubicBezTo>
                <a:lnTo>
                  <a:pt x="73223" y="197899"/>
                </a:lnTo>
                <a:cubicBezTo>
                  <a:pt x="76398" y="200016"/>
                  <a:pt x="79128" y="203042"/>
                  <a:pt x="82748" y="204249"/>
                </a:cubicBezTo>
                <a:lnTo>
                  <a:pt x="101798" y="210599"/>
                </a:lnTo>
                <a:lnTo>
                  <a:pt x="130373" y="220124"/>
                </a:lnTo>
                <a:lnTo>
                  <a:pt x="139898" y="223299"/>
                </a:lnTo>
                <a:lnTo>
                  <a:pt x="327223" y="220124"/>
                </a:lnTo>
                <a:cubicBezTo>
                  <a:pt x="332591" y="219569"/>
                  <a:pt x="324048" y="209645"/>
                  <a:pt x="324048" y="204249"/>
                </a:cubicBezTo>
                <a:cubicBezTo>
                  <a:pt x="324048" y="170366"/>
                  <a:pt x="324809" y="136446"/>
                  <a:pt x="327223" y="102649"/>
                </a:cubicBezTo>
                <a:cubicBezTo>
                  <a:pt x="327992" y="91884"/>
                  <a:pt x="342553" y="64912"/>
                  <a:pt x="333573" y="70899"/>
                </a:cubicBezTo>
                <a:cubicBezTo>
                  <a:pt x="330398" y="73016"/>
                  <a:pt x="327461" y="75542"/>
                  <a:pt x="324048" y="77249"/>
                </a:cubicBezTo>
                <a:cubicBezTo>
                  <a:pt x="317240" y="80653"/>
                  <a:pt x="305169" y="82150"/>
                  <a:pt x="298648" y="83599"/>
                </a:cubicBezTo>
                <a:cubicBezTo>
                  <a:pt x="294388" y="84546"/>
                  <a:pt x="290263" y="86127"/>
                  <a:pt x="285948" y="86774"/>
                </a:cubicBezTo>
                <a:cubicBezTo>
                  <a:pt x="269072" y="89305"/>
                  <a:pt x="235148" y="93124"/>
                  <a:pt x="235148" y="93124"/>
                </a:cubicBezTo>
                <a:cubicBezTo>
                  <a:pt x="224400" y="91781"/>
                  <a:pt x="201138" y="90559"/>
                  <a:pt x="190698" y="83599"/>
                </a:cubicBezTo>
                <a:lnTo>
                  <a:pt x="171648" y="70899"/>
                </a:lnTo>
                <a:cubicBezTo>
                  <a:pt x="168473" y="68782"/>
                  <a:pt x="164821" y="67247"/>
                  <a:pt x="162123" y="64549"/>
                </a:cubicBezTo>
                <a:cubicBezTo>
                  <a:pt x="149900" y="52326"/>
                  <a:pt x="156334" y="57515"/>
                  <a:pt x="143073" y="48674"/>
                </a:cubicBezTo>
                <a:cubicBezTo>
                  <a:pt x="134606" y="23274"/>
                  <a:pt x="147306" y="52907"/>
                  <a:pt x="130373" y="35974"/>
                </a:cubicBezTo>
                <a:cubicBezTo>
                  <a:pt x="93331" y="-1068"/>
                  <a:pt x="135136" y="28566"/>
                  <a:pt x="108148" y="10574"/>
                </a:cubicBezTo>
                <a:cubicBezTo>
                  <a:pt x="100485" y="-920"/>
                  <a:pt x="99681" y="-1068"/>
                  <a:pt x="95448" y="104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>
            <a:extLst>
              <a:ext uri="{FF2B5EF4-FFF2-40B4-BE49-F238E27FC236}">
                <a16:creationId xmlns:a16="http://schemas.microsoft.com/office/drawing/2014/main" id="{7E2687CC-B19F-C449-8C2D-D8F822DD7A8E}"/>
              </a:ext>
            </a:extLst>
          </p:cNvPr>
          <p:cNvSpPr/>
          <p:nvPr/>
        </p:nvSpPr>
        <p:spPr>
          <a:xfrm>
            <a:off x="6981825" y="1038225"/>
            <a:ext cx="1123950" cy="784740"/>
          </a:xfrm>
          <a:custGeom>
            <a:avLst/>
            <a:gdLst>
              <a:gd name="connsiteX0" fmla="*/ 768350 w 1123950"/>
              <a:gd name="connsiteY0" fmla="*/ 31750 h 784740"/>
              <a:gd name="connsiteX1" fmla="*/ 644525 w 1123950"/>
              <a:gd name="connsiteY1" fmla="*/ 9525 h 784740"/>
              <a:gd name="connsiteX2" fmla="*/ 600075 w 1123950"/>
              <a:gd name="connsiteY2" fmla="*/ 0 h 784740"/>
              <a:gd name="connsiteX3" fmla="*/ 527050 w 1123950"/>
              <a:gd name="connsiteY3" fmla="*/ 3175 h 784740"/>
              <a:gd name="connsiteX4" fmla="*/ 482600 w 1123950"/>
              <a:gd name="connsiteY4" fmla="*/ 12700 h 784740"/>
              <a:gd name="connsiteX5" fmla="*/ 473075 w 1123950"/>
              <a:gd name="connsiteY5" fmla="*/ 15875 h 784740"/>
              <a:gd name="connsiteX6" fmla="*/ 460375 w 1123950"/>
              <a:gd name="connsiteY6" fmla="*/ 19050 h 784740"/>
              <a:gd name="connsiteX7" fmla="*/ 434975 w 1123950"/>
              <a:gd name="connsiteY7" fmla="*/ 38100 h 784740"/>
              <a:gd name="connsiteX8" fmla="*/ 406400 w 1123950"/>
              <a:gd name="connsiteY8" fmla="*/ 53975 h 784740"/>
              <a:gd name="connsiteX9" fmla="*/ 396875 w 1123950"/>
              <a:gd name="connsiteY9" fmla="*/ 60325 h 784740"/>
              <a:gd name="connsiteX10" fmla="*/ 387350 w 1123950"/>
              <a:gd name="connsiteY10" fmla="*/ 66675 h 784740"/>
              <a:gd name="connsiteX11" fmla="*/ 377825 w 1123950"/>
              <a:gd name="connsiteY11" fmla="*/ 76200 h 784740"/>
              <a:gd name="connsiteX12" fmla="*/ 358775 w 1123950"/>
              <a:gd name="connsiteY12" fmla="*/ 88900 h 784740"/>
              <a:gd name="connsiteX13" fmla="*/ 336550 w 1123950"/>
              <a:gd name="connsiteY13" fmla="*/ 107950 h 784740"/>
              <a:gd name="connsiteX14" fmla="*/ 327025 w 1123950"/>
              <a:gd name="connsiteY14" fmla="*/ 117475 h 784740"/>
              <a:gd name="connsiteX15" fmla="*/ 317500 w 1123950"/>
              <a:gd name="connsiteY15" fmla="*/ 123825 h 784740"/>
              <a:gd name="connsiteX16" fmla="*/ 307975 w 1123950"/>
              <a:gd name="connsiteY16" fmla="*/ 133350 h 784740"/>
              <a:gd name="connsiteX17" fmla="*/ 279400 w 1123950"/>
              <a:gd name="connsiteY17" fmla="*/ 152400 h 784740"/>
              <a:gd name="connsiteX18" fmla="*/ 269875 w 1123950"/>
              <a:gd name="connsiteY18" fmla="*/ 158750 h 784740"/>
              <a:gd name="connsiteX19" fmla="*/ 257175 w 1123950"/>
              <a:gd name="connsiteY19" fmla="*/ 168275 h 784740"/>
              <a:gd name="connsiteX20" fmla="*/ 222250 w 1123950"/>
              <a:gd name="connsiteY20" fmla="*/ 177800 h 784740"/>
              <a:gd name="connsiteX21" fmla="*/ 203200 w 1123950"/>
              <a:gd name="connsiteY21" fmla="*/ 180975 h 784740"/>
              <a:gd name="connsiteX22" fmla="*/ 193675 w 1123950"/>
              <a:gd name="connsiteY22" fmla="*/ 184150 h 784740"/>
              <a:gd name="connsiteX23" fmla="*/ 107950 w 1123950"/>
              <a:gd name="connsiteY23" fmla="*/ 190500 h 784740"/>
              <a:gd name="connsiteX24" fmla="*/ 117475 w 1123950"/>
              <a:gd name="connsiteY24" fmla="*/ 200025 h 784740"/>
              <a:gd name="connsiteX25" fmla="*/ 120650 w 1123950"/>
              <a:gd name="connsiteY25" fmla="*/ 209550 h 784740"/>
              <a:gd name="connsiteX26" fmla="*/ 127000 w 1123950"/>
              <a:gd name="connsiteY26" fmla="*/ 225425 h 784740"/>
              <a:gd name="connsiteX27" fmla="*/ 136525 w 1123950"/>
              <a:gd name="connsiteY27" fmla="*/ 244475 h 784740"/>
              <a:gd name="connsiteX28" fmla="*/ 146050 w 1123950"/>
              <a:gd name="connsiteY28" fmla="*/ 250825 h 784740"/>
              <a:gd name="connsiteX29" fmla="*/ 155575 w 1123950"/>
              <a:gd name="connsiteY29" fmla="*/ 260350 h 784740"/>
              <a:gd name="connsiteX30" fmla="*/ 174625 w 1123950"/>
              <a:gd name="connsiteY30" fmla="*/ 273050 h 784740"/>
              <a:gd name="connsiteX31" fmla="*/ 165100 w 1123950"/>
              <a:gd name="connsiteY31" fmla="*/ 279400 h 784740"/>
              <a:gd name="connsiteX32" fmla="*/ 152400 w 1123950"/>
              <a:gd name="connsiteY32" fmla="*/ 282575 h 784740"/>
              <a:gd name="connsiteX33" fmla="*/ 123825 w 1123950"/>
              <a:gd name="connsiteY33" fmla="*/ 288925 h 784740"/>
              <a:gd name="connsiteX34" fmla="*/ 104775 w 1123950"/>
              <a:gd name="connsiteY34" fmla="*/ 295275 h 784740"/>
              <a:gd name="connsiteX35" fmla="*/ 79375 w 1123950"/>
              <a:gd name="connsiteY35" fmla="*/ 301625 h 784740"/>
              <a:gd name="connsiteX36" fmla="*/ 57150 w 1123950"/>
              <a:gd name="connsiteY36" fmla="*/ 311150 h 784740"/>
              <a:gd name="connsiteX37" fmla="*/ 66675 w 1123950"/>
              <a:gd name="connsiteY37" fmla="*/ 314325 h 784740"/>
              <a:gd name="connsiteX38" fmla="*/ 98425 w 1123950"/>
              <a:gd name="connsiteY38" fmla="*/ 346075 h 784740"/>
              <a:gd name="connsiteX39" fmla="*/ 104775 w 1123950"/>
              <a:gd name="connsiteY39" fmla="*/ 358775 h 784740"/>
              <a:gd name="connsiteX40" fmla="*/ 120650 w 1123950"/>
              <a:gd name="connsiteY40" fmla="*/ 377825 h 784740"/>
              <a:gd name="connsiteX41" fmla="*/ 123825 w 1123950"/>
              <a:gd name="connsiteY41" fmla="*/ 387350 h 784740"/>
              <a:gd name="connsiteX42" fmla="*/ 114300 w 1123950"/>
              <a:gd name="connsiteY42" fmla="*/ 390525 h 784740"/>
              <a:gd name="connsiteX43" fmla="*/ 53975 w 1123950"/>
              <a:gd name="connsiteY43" fmla="*/ 400050 h 784740"/>
              <a:gd name="connsiteX44" fmla="*/ 44450 w 1123950"/>
              <a:gd name="connsiteY44" fmla="*/ 403225 h 784740"/>
              <a:gd name="connsiteX45" fmla="*/ 0 w 1123950"/>
              <a:gd name="connsiteY45" fmla="*/ 396875 h 784740"/>
              <a:gd name="connsiteX46" fmla="*/ 6350 w 1123950"/>
              <a:gd name="connsiteY46" fmla="*/ 434975 h 784740"/>
              <a:gd name="connsiteX47" fmla="*/ 12700 w 1123950"/>
              <a:gd name="connsiteY47" fmla="*/ 457200 h 784740"/>
              <a:gd name="connsiteX48" fmla="*/ 25400 w 1123950"/>
              <a:gd name="connsiteY48" fmla="*/ 476250 h 784740"/>
              <a:gd name="connsiteX49" fmla="*/ 28575 w 1123950"/>
              <a:gd name="connsiteY49" fmla="*/ 485775 h 784740"/>
              <a:gd name="connsiteX50" fmla="*/ 34925 w 1123950"/>
              <a:gd name="connsiteY50" fmla="*/ 495300 h 784740"/>
              <a:gd name="connsiteX51" fmla="*/ 53975 w 1123950"/>
              <a:gd name="connsiteY51" fmla="*/ 508000 h 784740"/>
              <a:gd name="connsiteX52" fmla="*/ 44450 w 1123950"/>
              <a:gd name="connsiteY52" fmla="*/ 514350 h 784740"/>
              <a:gd name="connsiteX53" fmla="*/ 34925 w 1123950"/>
              <a:gd name="connsiteY53" fmla="*/ 517525 h 784740"/>
              <a:gd name="connsiteX54" fmla="*/ 53975 w 1123950"/>
              <a:gd name="connsiteY54" fmla="*/ 530225 h 784740"/>
              <a:gd name="connsiteX55" fmla="*/ 63500 w 1123950"/>
              <a:gd name="connsiteY55" fmla="*/ 536575 h 784740"/>
              <a:gd name="connsiteX56" fmla="*/ 73025 w 1123950"/>
              <a:gd name="connsiteY56" fmla="*/ 542925 h 784740"/>
              <a:gd name="connsiteX57" fmla="*/ 82550 w 1123950"/>
              <a:gd name="connsiteY57" fmla="*/ 546100 h 784740"/>
              <a:gd name="connsiteX58" fmla="*/ 92075 w 1123950"/>
              <a:gd name="connsiteY58" fmla="*/ 552450 h 784740"/>
              <a:gd name="connsiteX59" fmla="*/ 104775 w 1123950"/>
              <a:gd name="connsiteY59" fmla="*/ 555625 h 784740"/>
              <a:gd name="connsiteX60" fmla="*/ 130175 w 1123950"/>
              <a:gd name="connsiteY60" fmla="*/ 561975 h 784740"/>
              <a:gd name="connsiteX61" fmla="*/ 146050 w 1123950"/>
              <a:gd name="connsiteY61" fmla="*/ 581025 h 784740"/>
              <a:gd name="connsiteX62" fmla="*/ 149225 w 1123950"/>
              <a:gd name="connsiteY62" fmla="*/ 590550 h 784740"/>
              <a:gd name="connsiteX63" fmla="*/ 158750 w 1123950"/>
              <a:gd name="connsiteY63" fmla="*/ 593725 h 784740"/>
              <a:gd name="connsiteX64" fmla="*/ 168275 w 1123950"/>
              <a:gd name="connsiteY64" fmla="*/ 549275 h 784740"/>
              <a:gd name="connsiteX65" fmla="*/ 171450 w 1123950"/>
              <a:gd name="connsiteY65" fmla="*/ 536575 h 784740"/>
              <a:gd name="connsiteX66" fmla="*/ 174625 w 1123950"/>
              <a:gd name="connsiteY66" fmla="*/ 520700 h 784740"/>
              <a:gd name="connsiteX67" fmla="*/ 180975 w 1123950"/>
              <a:gd name="connsiteY67" fmla="*/ 501650 h 784740"/>
              <a:gd name="connsiteX68" fmla="*/ 187325 w 1123950"/>
              <a:gd name="connsiteY68" fmla="*/ 482600 h 784740"/>
              <a:gd name="connsiteX69" fmla="*/ 190500 w 1123950"/>
              <a:gd name="connsiteY69" fmla="*/ 473075 h 784740"/>
              <a:gd name="connsiteX70" fmla="*/ 196850 w 1123950"/>
              <a:gd name="connsiteY70" fmla="*/ 463550 h 784740"/>
              <a:gd name="connsiteX71" fmla="*/ 203200 w 1123950"/>
              <a:gd name="connsiteY71" fmla="*/ 444500 h 784740"/>
              <a:gd name="connsiteX72" fmla="*/ 206375 w 1123950"/>
              <a:gd name="connsiteY72" fmla="*/ 434975 h 784740"/>
              <a:gd name="connsiteX73" fmla="*/ 209550 w 1123950"/>
              <a:gd name="connsiteY73" fmla="*/ 425450 h 784740"/>
              <a:gd name="connsiteX74" fmla="*/ 219075 w 1123950"/>
              <a:gd name="connsiteY74" fmla="*/ 406400 h 784740"/>
              <a:gd name="connsiteX75" fmla="*/ 225425 w 1123950"/>
              <a:gd name="connsiteY75" fmla="*/ 396875 h 784740"/>
              <a:gd name="connsiteX76" fmla="*/ 231775 w 1123950"/>
              <a:gd name="connsiteY76" fmla="*/ 377825 h 784740"/>
              <a:gd name="connsiteX77" fmla="*/ 234950 w 1123950"/>
              <a:gd name="connsiteY77" fmla="*/ 368300 h 784740"/>
              <a:gd name="connsiteX78" fmla="*/ 247650 w 1123950"/>
              <a:gd name="connsiteY78" fmla="*/ 349250 h 784740"/>
              <a:gd name="connsiteX79" fmla="*/ 254000 w 1123950"/>
              <a:gd name="connsiteY79" fmla="*/ 339725 h 784740"/>
              <a:gd name="connsiteX80" fmla="*/ 263525 w 1123950"/>
              <a:gd name="connsiteY80" fmla="*/ 333375 h 784740"/>
              <a:gd name="connsiteX81" fmla="*/ 269875 w 1123950"/>
              <a:gd name="connsiteY81" fmla="*/ 323850 h 784740"/>
              <a:gd name="connsiteX82" fmla="*/ 279400 w 1123950"/>
              <a:gd name="connsiteY82" fmla="*/ 320675 h 784740"/>
              <a:gd name="connsiteX83" fmla="*/ 288925 w 1123950"/>
              <a:gd name="connsiteY83" fmla="*/ 314325 h 784740"/>
              <a:gd name="connsiteX84" fmla="*/ 298450 w 1123950"/>
              <a:gd name="connsiteY84" fmla="*/ 311150 h 784740"/>
              <a:gd name="connsiteX85" fmla="*/ 307975 w 1123950"/>
              <a:gd name="connsiteY85" fmla="*/ 304800 h 784740"/>
              <a:gd name="connsiteX86" fmla="*/ 330200 w 1123950"/>
              <a:gd name="connsiteY86" fmla="*/ 298450 h 784740"/>
              <a:gd name="connsiteX87" fmla="*/ 339725 w 1123950"/>
              <a:gd name="connsiteY87" fmla="*/ 292100 h 784740"/>
              <a:gd name="connsiteX88" fmla="*/ 358775 w 1123950"/>
              <a:gd name="connsiteY88" fmla="*/ 288925 h 784740"/>
              <a:gd name="connsiteX89" fmla="*/ 406400 w 1123950"/>
              <a:gd name="connsiteY89" fmla="*/ 282575 h 784740"/>
              <a:gd name="connsiteX90" fmla="*/ 434975 w 1123950"/>
              <a:gd name="connsiteY90" fmla="*/ 276225 h 784740"/>
              <a:gd name="connsiteX91" fmla="*/ 479425 w 1123950"/>
              <a:gd name="connsiteY91" fmla="*/ 269875 h 784740"/>
              <a:gd name="connsiteX92" fmla="*/ 492125 w 1123950"/>
              <a:gd name="connsiteY92" fmla="*/ 266700 h 784740"/>
              <a:gd name="connsiteX93" fmla="*/ 530225 w 1123950"/>
              <a:gd name="connsiteY93" fmla="*/ 260350 h 784740"/>
              <a:gd name="connsiteX94" fmla="*/ 555625 w 1123950"/>
              <a:gd name="connsiteY94" fmla="*/ 250825 h 784740"/>
              <a:gd name="connsiteX95" fmla="*/ 565150 w 1123950"/>
              <a:gd name="connsiteY95" fmla="*/ 244475 h 784740"/>
              <a:gd name="connsiteX96" fmla="*/ 584200 w 1123950"/>
              <a:gd name="connsiteY96" fmla="*/ 238125 h 784740"/>
              <a:gd name="connsiteX97" fmla="*/ 644525 w 1123950"/>
              <a:gd name="connsiteY97" fmla="*/ 250825 h 784740"/>
              <a:gd name="connsiteX98" fmla="*/ 641350 w 1123950"/>
              <a:gd name="connsiteY98" fmla="*/ 260350 h 784740"/>
              <a:gd name="connsiteX99" fmla="*/ 644525 w 1123950"/>
              <a:gd name="connsiteY99" fmla="*/ 276225 h 784740"/>
              <a:gd name="connsiteX100" fmla="*/ 663575 w 1123950"/>
              <a:gd name="connsiteY100" fmla="*/ 288925 h 784740"/>
              <a:gd name="connsiteX101" fmla="*/ 673100 w 1123950"/>
              <a:gd name="connsiteY101" fmla="*/ 295275 h 784740"/>
              <a:gd name="connsiteX102" fmla="*/ 682625 w 1123950"/>
              <a:gd name="connsiteY102" fmla="*/ 301625 h 784740"/>
              <a:gd name="connsiteX103" fmla="*/ 692150 w 1123950"/>
              <a:gd name="connsiteY103" fmla="*/ 307975 h 784740"/>
              <a:gd name="connsiteX104" fmla="*/ 698500 w 1123950"/>
              <a:gd name="connsiteY104" fmla="*/ 317500 h 784740"/>
              <a:gd name="connsiteX105" fmla="*/ 717550 w 1123950"/>
              <a:gd name="connsiteY105" fmla="*/ 330200 h 784740"/>
              <a:gd name="connsiteX106" fmla="*/ 733425 w 1123950"/>
              <a:gd name="connsiteY106" fmla="*/ 349250 h 784740"/>
              <a:gd name="connsiteX107" fmla="*/ 746125 w 1123950"/>
              <a:gd name="connsiteY107" fmla="*/ 368300 h 784740"/>
              <a:gd name="connsiteX108" fmla="*/ 755650 w 1123950"/>
              <a:gd name="connsiteY108" fmla="*/ 403225 h 784740"/>
              <a:gd name="connsiteX109" fmla="*/ 762000 w 1123950"/>
              <a:gd name="connsiteY109" fmla="*/ 412750 h 784740"/>
              <a:gd name="connsiteX110" fmla="*/ 771525 w 1123950"/>
              <a:gd name="connsiteY110" fmla="*/ 415925 h 784740"/>
              <a:gd name="connsiteX111" fmla="*/ 800100 w 1123950"/>
              <a:gd name="connsiteY111" fmla="*/ 434975 h 784740"/>
              <a:gd name="connsiteX112" fmla="*/ 809625 w 1123950"/>
              <a:gd name="connsiteY112" fmla="*/ 441325 h 784740"/>
              <a:gd name="connsiteX113" fmla="*/ 831850 w 1123950"/>
              <a:gd name="connsiteY113" fmla="*/ 463550 h 784740"/>
              <a:gd name="connsiteX114" fmla="*/ 841375 w 1123950"/>
              <a:gd name="connsiteY114" fmla="*/ 473075 h 784740"/>
              <a:gd name="connsiteX115" fmla="*/ 863600 w 1123950"/>
              <a:gd name="connsiteY115" fmla="*/ 498475 h 784740"/>
              <a:gd name="connsiteX116" fmla="*/ 876300 w 1123950"/>
              <a:gd name="connsiteY116" fmla="*/ 517525 h 784740"/>
              <a:gd name="connsiteX117" fmla="*/ 882650 w 1123950"/>
              <a:gd name="connsiteY117" fmla="*/ 527050 h 784740"/>
              <a:gd name="connsiteX118" fmla="*/ 892175 w 1123950"/>
              <a:gd name="connsiteY118" fmla="*/ 549275 h 784740"/>
              <a:gd name="connsiteX119" fmla="*/ 901700 w 1123950"/>
              <a:gd name="connsiteY119" fmla="*/ 584200 h 784740"/>
              <a:gd name="connsiteX120" fmla="*/ 898525 w 1123950"/>
              <a:gd name="connsiteY120" fmla="*/ 692150 h 784740"/>
              <a:gd name="connsiteX121" fmla="*/ 889000 w 1123950"/>
              <a:gd name="connsiteY121" fmla="*/ 736600 h 784740"/>
              <a:gd name="connsiteX122" fmla="*/ 885825 w 1123950"/>
              <a:gd name="connsiteY122" fmla="*/ 762000 h 784740"/>
              <a:gd name="connsiteX123" fmla="*/ 895350 w 1123950"/>
              <a:gd name="connsiteY123" fmla="*/ 784225 h 784740"/>
              <a:gd name="connsiteX124" fmla="*/ 904875 w 1123950"/>
              <a:gd name="connsiteY124" fmla="*/ 777875 h 784740"/>
              <a:gd name="connsiteX125" fmla="*/ 942975 w 1123950"/>
              <a:gd name="connsiteY125" fmla="*/ 755650 h 784740"/>
              <a:gd name="connsiteX126" fmla="*/ 968375 w 1123950"/>
              <a:gd name="connsiteY126" fmla="*/ 733425 h 784740"/>
              <a:gd name="connsiteX127" fmla="*/ 984250 w 1123950"/>
              <a:gd name="connsiteY127" fmla="*/ 717550 h 784740"/>
              <a:gd name="connsiteX128" fmla="*/ 987425 w 1123950"/>
              <a:gd name="connsiteY128" fmla="*/ 733425 h 784740"/>
              <a:gd name="connsiteX129" fmla="*/ 996950 w 1123950"/>
              <a:gd name="connsiteY129" fmla="*/ 736600 h 784740"/>
              <a:gd name="connsiteX130" fmla="*/ 1006475 w 1123950"/>
              <a:gd name="connsiteY130" fmla="*/ 742950 h 784740"/>
              <a:gd name="connsiteX131" fmla="*/ 1025525 w 1123950"/>
              <a:gd name="connsiteY131" fmla="*/ 676275 h 784740"/>
              <a:gd name="connsiteX132" fmla="*/ 1031875 w 1123950"/>
              <a:gd name="connsiteY132" fmla="*/ 644525 h 784740"/>
              <a:gd name="connsiteX133" fmla="*/ 1101725 w 1123950"/>
              <a:gd name="connsiteY133" fmla="*/ 641350 h 784740"/>
              <a:gd name="connsiteX134" fmla="*/ 1111250 w 1123950"/>
              <a:gd name="connsiteY134" fmla="*/ 638175 h 784740"/>
              <a:gd name="connsiteX135" fmla="*/ 1117600 w 1123950"/>
              <a:gd name="connsiteY135" fmla="*/ 628650 h 784740"/>
              <a:gd name="connsiteX136" fmla="*/ 1123950 w 1123950"/>
              <a:gd name="connsiteY136" fmla="*/ 606425 h 784740"/>
              <a:gd name="connsiteX137" fmla="*/ 1117600 w 1123950"/>
              <a:gd name="connsiteY137" fmla="*/ 587375 h 784740"/>
              <a:gd name="connsiteX138" fmla="*/ 1104900 w 1123950"/>
              <a:gd name="connsiteY138" fmla="*/ 565150 h 784740"/>
              <a:gd name="connsiteX139" fmla="*/ 1095375 w 1123950"/>
              <a:gd name="connsiteY139" fmla="*/ 533400 h 784740"/>
              <a:gd name="connsiteX140" fmla="*/ 1111250 w 1123950"/>
              <a:gd name="connsiteY140" fmla="*/ 520700 h 784740"/>
              <a:gd name="connsiteX141" fmla="*/ 1114425 w 1123950"/>
              <a:gd name="connsiteY141" fmla="*/ 511175 h 784740"/>
              <a:gd name="connsiteX142" fmla="*/ 1111250 w 1123950"/>
              <a:gd name="connsiteY142" fmla="*/ 425450 h 784740"/>
              <a:gd name="connsiteX143" fmla="*/ 1104900 w 1123950"/>
              <a:gd name="connsiteY143" fmla="*/ 396875 h 784740"/>
              <a:gd name="connsiteX144" fmla="*/ 1098550 w 1123950"/>
              <a:gd name="connsiteY144" fmla="*/ 377825 h 784740"/>
              <a:gd name="connsiteX145" fmla="*/ 1092200 w 1123950"/>
              <a:gd name="connsiteY145" fmla="*/ 352425 h 784740"/>
              <a:gd name="connsiteX146" fmla="*/ 1085850 w 1123950"/>
              <a:gd name="connsiteY146" fmla="*/ 333375 h 784740"/>
              <a:gd name="connsiteX147" fmla="*/ 1076325 w 1123950"/>
              <a:gd name="connsiteY147" fmla="*/ 339725 h 784740"/>
              <a:gd name="connsiteX148" fmla="*/ 1069975 w 1123950"/>
              <a:gd name="connsiteY148" fmla="*/ 330200 h 784740"/>
              <a:gd name="connsiteX149" fmla="*/ 1060450 w 1123950"/>
              <a:gd name="connsiteY149" fmla="*/ 307975 h 784740"/>
              <a:gd name="connsiteX150" fmla="*/ 1063625 w 1123950"/>
              <a:gd name="connsiteY150" fmla="*/ 263525 h 784740"/>
              <a:gd name="connsiteX151" fmla="*/ 1060450 w 1123950"/>
              <a:gd name="connsiteY151" fmla="*/ 247650 h 784740"/>
              <a:gd name="connsiteX152" fmla="*/ 1054100 w 1123950"/>
              <a:gd name="connsiteY152" fmla="*/ 228600 h 784740"/>
              <a:gd name="connsiteX153" fmla="*/ 1050925 w 1123950"/>
              <a:gd name="connsiteY153" fmla="*/ 219075 h 784740"/>
              <a:gd name="connsiteX154" fmla="*/ 1047750 w 1123950"/>
              <a:gd name="connsiteY154" fmla="*/ 209550 h 784740"/>
              <a:gd name="connsiteX155" fmla="*/ 1041400 w 1123950"/>
              <a:gd name="connsiteY155" fmla="*/ 184150 h 784740"/>
              <a:gd name="connsiteX156" fmla="*/ 1035050 w 1123950"/>
              <a:gd name="connsiteY156" fmla="*/ 174625 h 784740"/>
              <a:gd name="connsiteX157" fmla="*/ 1031875 w 1123950"/>
              <a:gd name="connsiteY157" fmla="*/ 165100 h 784740"/>
              <a:gd name="connsiteX158" fmla="*/ 1022350 w 1123950"/>
              <a:gd name="connsiteY158" fmla="*/ 158750 h 784740"/>
              <a:gd name="connsiteX159" fmla="*/ 1012825 w 1123950"/>
              <a:gd name="connsiteY159" fmla="*/ 149225 h 784740"/>
              <a:gd name="connsiteX160" fmla="*/ 996950 w 1123950"/>
              <a:gd name="connsiteY160" fmla="*/ 146050 h 784740"/>
              <a:gd name="connsiteX161" fmla="*/ 977900 w 1123950"/>
              <a:gd name="connsiteY161" fmla="*/ 133350 h 784740"/>
              <a:gd name="connsiteX162" fmla="*/ 968375 w 1123950"/>
              <a:gd name="connsiteY162" fmla="*/ 130175 h 784740"/>
              <a:gd name="connsiteX163" fmla="*/ 939800 w 1123950"/>
              <a:gd name="connsiteY163" fmla="*/ 104775 h 784740"/>
              <a:gd name="connsiteX164" fmla="*/ 927100 w 1123950"/>
              <a:gd name="connsiteY164" fmla="*/ 85725 h 784740"/>
              <a:gd name="connsiteX165" fmla="*/ 908050 w 1123950"/>
              <a:gd name="connsiteY165" fmla="*/ 73025 h 784740"/>
              <a:gd name="connsiteX166" fmla="*/ 901700 w 1123950"/>
              <a:gd name="connsiteY166" fmla="*/ 63500 h 784740"/>
              <a:gd name="connsiteX167" fmla="*/ 873125 w 1123950"/>
              <a:gd name="connsiteY167" fmla="*/ 47625 h 784740"/>
              <a:gd name="connsiteX168" fmla="*/ 854075 w 1123950"/>
              <a:gd name="connsiteY168" fmla="*/ 38100 h 784740"/>
              <a:gd name="connsiteX169" fmla="*/ 784225 w 1123950"/>
              <a:gd name="connsiteY169" fmla="*/ 34925 h 784740"/>
              <a:gd name="connsiteX170" fmla="*/ 762000 w 1123950"/>
              <a:gd name="connsiteY170" fmla="*/ 38100 h 784740"/>
              <a:gd name="connsiteX171" fmla="*/ 736600 w 1123950"/>
              <a:gd name="connsiteY171" fmla="*/ 44450 h 784740"/>
              <a:gd name="connsiteX172" fmla="*/ 768350 w 1123950"/>
              <a:gd name="connsiteY172" fmla="*/ 31750 h 78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</a:cxnLst>
            <a:rect l="l" t="t" r="r" b="b"/>
            <a:pathLst>
              <a:path w="1123950" h="784740">
                <a:moveTo>
                  <a:pt x="768350" y="31750"/>
                </a:moveTo>
                <a:cubicBezTo>
                  <a:pt x="753004" y="25929"/>
                  <a:pt x="685609" y="17929"/>
                  <a:pt x="644525" y="9525"/>
                </a:cubicBezTo>
                <a:cubicBezTo>
                  <a:pt x="567929" y="-6142"/>
                  <a:pt x="721457" y="13487"/>
                  <a:pt x="600075" y="0"/>
                </a:cubicBezTo>
                <a:cubicBezTo>
                  <a:pt x="575733" y="1058"/>
                  <a:pt x="551315" y="969"/>
                  <a:pt x="527050" y="3175"/>
                </a:cubicBezTo>
                <a:cubicBezTo>
                  <a:pt x="521704" y="3661"/>
                  <a:pt x="493365" y="9624"/>
                  <a:pt x="482600" y="12700"/>
                </a:cubicBezTo>
                <a:cubicBezTo>
                  <a:pt x="479382" y="13619"/>
                  <a:pt x="476293" y="14956"/>
                  <a:pt x="473075" y="15875"/>
                </a:cubicBezTo>
                <a:cubicBezTo>
                  <a:pt x="468879" y="17074"/>
                  <a:pt x="464608" y="17992"/>
                  <a:pt x="460375" y="19050"/>
                </a:cubicBezTo>
                <a:cubicBezTo>
                  <a:pt x="451908" y="25400"/>
                  <a:pt x="445015" y="34753"/>
                  <a:pt x="434975" y="38100"/>
                </a:cubicBezTo>
                <a:cubicBezTo>
                  <a:pt x="418210" y="43688"/>
                  <a:pt x="428235" y="39419"/>
                  <a:pt x="406400" y="53975"/>
                </a:cubicBezTo>
                <a:lnTo>
                  <a:pt x="396875" y="60325"/>
                </a:lnTo>
                <a:cubicBezTo>
                  <a:pt x="393700" y="62442"/>
                  <a:pt x="390048" y="63977"/>
                  <a:pt x="387350" y="66675"/>
                </a:cubicBezTo>
                <a:cubicBezTo>
                  <a:pt x="384175" y="69850"/>
                  <a:pt x="381369" y="73443"/>
                  <a:pt x="377825" y="76200"/>
                </a:cubicBezTo>
                <a:cubicBezTo>
                  <a:pt x="371801" y="80885"/>
                  <a:pt x="364171" y="83504"/>
                  <a:pt x="358775" y="88900"/>
                </a:cubicBezTo>
                <a:cubicBezTo>
                  <a:pt x="320617" y="127058"/>
                  <a:pt x="365563" y="83773"/>
                  <a:pt x="336550" y="107950"/>
                </a:cubicBezTo>
                <a:cubicBezTo>
                  <a:pt x="333101" y="110825"/>
                  <a:pt x="330474" y="114600"/>
                  <a:pt x="327025" y="117475"/>
                </a:cubicBezTo>
                <a:cubicBezTo>
                  <a:pt x="324094" y="119918"/>
                  <a:pt x="320431" y="121382"/>
                  <a:pt x="317500" y="123825"/>
                </a:cubicBezTo>
                <a:cubicBezTo>
                  <a:pt x="314051" y="126700"/>
                  <a:pt x="311519" y="130593"/>
                  <a:pt x="307975" y="133350"/>
                </a:cubicBezTo>
                <a:lnTo>
                  <a:pt x="279400" y="152400"/>
                </a:lnTo>
                <a:cubicBezTo>
                  <a:pt x="276225" y="154517"/>
                  <a:pt x="272928" y="156460"/>
                  <a:pt x="269875" y="158750"/>
                </a:cubicBezTo>
                <a:cubicBezTo>
                  <a:pt x="265642" y="161925"/>
                  <a:pt x="261908" y="165908"/>
                  <a:pt x="257175" y="168275"/>
                </a:cubicBezTo>
                <a:cubicBezTo>
                  <a:pt x="247256" y="173234"/>
                  <a:pt x="233199" y="175809"/>
                  <a:pt x="222250" y="177800"/>
                </a:cubicBezTo>
                <a:cubicBezTo>
                  <a:pt x="215916" y="178952"/>
                  <a:pt x="209484" y="179578"/>
                  <a:pt x="203200" y="180975"/>
                </a:cubicBezTo>
                <a:cubicBezTo>
                  <a:pt x="199933" y="181701"/>
                  <a:pt x="196983" y="183641"/>
                  <a:pt x="193675" y="184150"/>
                </a:cubicBezTo>
                <a:cubicBezTo>
                  <a:pt x="172146" y="187462"/>
                  <a:pt x="124836" y="189507"/>
                  <a:pt x="107950" y="190500"/>
                </a:cubicBezTo>
                <a:cubicBezTo>
                  <a:pt x="111125" y="193675"/>
                  <a:pt x="114984" y="196289"/>
                  <a:pt x="117475" y="200025"/>
                </a:cubicBezTo>
                <a:cubicBezTo>
                  <a:pt x="119331" y="202810"/>
                  <a:pt x="119475" y="206416"/>
                  <a:pt x="120650" y="209550"/>
                </a:cubicBezTo>
                <a:cubicBezTo>
                  <a:pt x="122651" y="214886"/>
                  <a:pt x="124999" y="220089"/>
                  <a:pt x="127000" y="225425"/>
                </a:cubicBezTo>
                <a:cubicBezTo>
                  <a:pt x="130099" y="233688"/>
                  <a:pt x="129781" y="237731"/>
                  <a:pt x="136525" y="244475"/>
                </a:cubicBezTo>
                <a:cubicBezTo>
                  <a:pt x="139223" y="247173"/>
                  <a:pt x="143119" y="248382"/>
                  <a:pt x="146050" y="250825"/>
                </a:cubicBezTo>
                <a:cubicBezTo>
                  <a:pt x="149499" y="253700"/>
                  <a:pt x="152031" y="257593"/>
                  <a:pt x="155575" y="260350"/>
                </a:cubicBezTo>
                <a:cubicBezTo>
                  <a:pt x="161599" y="265035"/>
                  <a:pt x="174625" y="273050"/>
                  <a:pt x="174625" y="273050"/>
                </a:cubicBezTo>
                <a:cubicBezTo>
                  <a:pt x="171450" y="275167"/>
                  <a:pt x="168607" y="277897"/>
                  <a:pt x="165100" y="279400"/>
                </a:cubicBezTo>
                <a:cubicBezTo>
                  <a:pt x="161089" y="281119"/>
                  <a:pt x="156660" y="281628"/>
                  <a:pt x="152400" y="282575"/>
                </a:cubicBezTo>
                <a:cubicBezTo>
                  <a:pt x="140747" y="285165"/>
                  <a:pt x="134887" y="285607"/>
                  <a:pt x="123825" y="288925"/>
                </a:cubicBezTo>
                <a:cubicBezTo>
                  <a:pt x="117414" y="290848"/>
                  <a:pt x="111233" y="293514"/>
                  <a:pt x="104775" y="295275"/>
                </a:cubicBezTo>
                <a:cubicBezTo>
                  <a:pt x="91109" y="299002"/>
                  <a:pt x="90614" y="296808"/>
                  <a:pt x="79375" y="301625"/>
                </a:cubicBezTo>
                <a:cubicBezTo>
                  <a:pt x="51912" y="313395"/>
                  <a:pt x="79488" y="303704"/>
                  <a:pt x="57150" y="311150"/>
                </a:cubicBezTo>
                <a:cubicBezTo>
                  <a:pt x="60325" y="312208"/>
                  <a:pt x="63837" y="312551"/>
                  <a:pt x="66675" y="314325"/>
                </a:cubicBezTo>
                <a:cubicBezTo>
                  <a:pt x="79428" y="322296"/>
                  <a:pt x="89893" y="333886"/>
                  <a:pt x="98425" y="346075"/>
                </a:cubicBezTo>
                <a:cubicBezTo>
                  <a:pt x="101139" y="349952"/>
                  <a:pt x="102427" y="354666"/>
                  <a:pt x="104775" y="358775"/>
                </a:cubicBezTo>
                <a:cubicBezTo>
                  <a:pt x="110669" y="369089"/>
                  <a:pt x="111894" y="369069"/>
                  <a:pt x="120650" y="377825"/>
                </a:cubicBezTo>
                <a:cubicBezTo>
                  <a:pt x="121708" y="381000"/>
                  <a:pt x="125322" y="384357"/>
                  <a:pt x="123825" y="387350"/>
                </a:cubicBezTo>
                <a:cubicBezTo>
                  <a:pt x="122328" y="390343"/>
                  <a:pt x="117582" y="389869"/>
                  <a:pt x="114300" y="390525"/>
                </a:cubicBezTo>
                <a:cubicBezTo>
                  <a:pt x="95349" y="394315"/>
                  <a:pt x="73525" y="397257"/>
                  <a:pt x="53975" y="400050"/>
                </a:cubicBezTo>
                <a:cubicBezTo>
                  <a:pt x="50800" y="401108"/>
                  <a:pt x="47797" y="403225"/>
                  <a:pt x="44450" y="403225"/>
                </a:cubicBezTo>
                <a:cubicBezTo>
                  <a:pt x="16626" y="403225"/>
                  <a:pt x="17628" y="402751"/>
                  <a:pt x="0" y="396875"/>
                </a:cubicBezTo>
                <a:cubicBezTo>
                  <a:pt x="2651" y="415429"/>
                  <a:pt x="2636" y="418261"/>
                  <a:pt x="6350" y="434975"/>
                </a:cubicBezTo>
                <a:cubicBezTo>
                  <a:pt x="6959" y="437715"/>
                  <a:pt x="10736" y="453664"/>
                  <a:pt x="12700" y="457200"/>
                </a:cubicBezTo>
                <a:cubicBezTo>
                  <a:pt x="16406" y="463871"/>
                  <a:pt x="22987" y="469010"/>
                  <a:pt x="25400" y="476250"/>
                </a:cubicBezTo>
                <a:cubicBezTo>
                  <a:pt x="26458" y="479425"/>
                  <a:pt x="27078" y="482782"/>
                  <a:pt x="28575" y="485775"/>
                </a:cubicBezTo>
                <a:cubicBezTo>
                  <a:pt x="30282" y="489188"/>
                  <a:pt x="32053" y="492787"/>
                  <a:pt x="34925" y="495300"/>
                </a:cubicBezTo>
                <a:cubicBezTo>
                  <a:pt x="40668" y="500326"/>
                  <a:pt x="53975" y="508000"/>
                  <a:pt x="53975" y="508000"/>
                </a:cubicBezTo>
                <a:cubicBezTo>
                  <a:pt x="50800" y="510117"/>
                  <a:pt x="47863" y="512643"/>
                  <a:pt x="44450" y="514350"/>
                </a:cubicBezTo>
                <a:cubicBezTo>
                  <a:pt x="41457" y="515847"/>
                  <a:pt x="33203" y="514655"/>
                  <a:pt x="34925" y="517525"/>
                </a:cubicBezTo>
                <a:cubicBezTo>
                  <a:pt x="38852" y="524069"/>
                  <a:pt x="47625" y="525992"/>
                  <a:pt x="53975" y="530225"/>
                </a:cubicBezTo>
                <a:lnTo>
                  <a:pt x="63500" y="536575"/>
                </a:lnTo>
                <a:cubicBezTo>
                  <a:pt x="66675" y="538692"/>
                  <a:pt x="69405" y="541718"/>
                  <a:pt x="73025" y="542925"/>
                </a:cubicBezTo>
                <a:cubicBezTo>
                  <a:pt x="76200" y="543983"/>
                  <a:pt x="79557" y="544603"/>
                  <a:pt x="82550" y="546100"/>
                </a:cubicBezTo>
                <a:cubicBezTo>
                  <a:pt x="85963" y="547807"/>
                  <a:pt x="88568" y="550947"/>
                  <a:pt x="92075" y="552450"/>
                </a:cubicBezTo>
                <a:cubicBezTo>
                  <a:pt x="96086" y="554169"/>
                  <a:pt x="100515" y="554678"/>
                  <a:pt x="104775" y="555625"/>
                </a:cubicBezTo>
                <a:cubicBezTo>
                  <a:pt x="127763" y="560733"/>
                  <a:pt x="113154" y="556301"/>
                  <a:pt x="130175" y="561975"/>
                </a:cubicBezTo>
                <a:cubicBezTo>
                  <a:pt x="137197" y="568997"/>
                  <a:pt x="141630" y="572184"/>
                  <a:pt x="146050" y="581025"/>
                </a:cubicBezTo>
                <a:cubicBezTo>
                  <a:pt x="147547" y="584018"/>
                  <a:pt x="146858" y="588183"/>
                  <a:pt x="149225" y="590550"/>
                </a:cubicBezTo>
                <a:cubicBezTo>
                  <a:pt x="151592" y="592917"/>
                  <a:pt x="155575" y="592667"/>
                  <a:pt x="158750" y="593725"/>
                </a:cubicBezTo>
                <a:cubicBezTo>
                  <a:pt x="172255" y="573468"/>
                  <a:pt x="162701" y="591081"/>
                  <a:pt x="168275" y="549275"/>
                </a:cubicBezTo>
                <a:cubicBezTo>
                  <a:pt x="168852" y="544950"/>
                  <a:pt x="170503" y="540835"/>
                  <a:pt x="171450" y="536575"/>
                </a:cubicBezTo>
                <a:cubicBezTo>
                  <a:pt x="172621" y="531307"/>
                  <a:pt x="173205" y="525906"/>
                  <a:pt x="174625" y="520700"/>
                </a:cubicBezTo>
                <a:cubicBezTo>
                  <a:pt x="176386" y="514242"/>
                  <a:pt x="178858" y="508000"/>
                  <a:pt x="180975" y="501650"/>
                </a:cubicBezTo>
                <a:lnTo>
                  <a:pt x="187325" y="482600"/>
                </a:lnTo>
                <a:cubicBezTo>
                  <a:pt x="188383" y="479425"/>
                  <a:pt x="188644" y="475860"/>
                  <a:pt x="190500" y="473075"/>
                </a:cubicBezTo>
                <a:cubicBezTo>
                  <a:pt x="192617" y="469900"/>
                  <a:pt x="195300" y="467037"/>
                  <a:pt x="196850" y="463550"/>
                </a:cubicBezTo>
                <a:cubicBezTo>
                  <a:pt x="199568" y="457433"/>
                  <a:pt x="201083" y="450850"/>
                  <a:pt x="203200" y="444500"/>
                </a:cubicBezTo>
                <a:lnTo>
                  <a:pt x="206375" y="434975"/>
                </a:lnTo>
                <a:cubicBezTo>
                  <a:pt x="207433" y="431800"/>
                  <a:pt x="207694" y="428235"/>
                  <a:pt x="209550" y="425450"/>
                </a:cubicBezTo>
                <a:cubicBezTo>
                  <a:pt x="227748" y="398153"/>
                  <a:pt x="205930" y="432690"/>
                  <a:pt x="219075" y="406400"/>
                </a:cubicBezTo>
                <a:cubicBezTo>
                  <a:pt x="220782" y="402987"/>
                  <a:pt x="223875" y="400362"/>
                  <a:pt x="225425" y="396875"/>
                </a:cubicBezTo>
                <a:cubicBezTo>
                  <a:pt x="228143" y="390758"/>
                  <a:pt x="229658" y="384175"/>
                  <a:pt x="231775" y="377825"/>
                </a:cubicBezTo>
                <a:cubicBezTo>
                  <a:pt x="232833" y="374650"/>
                  <a:pt x="233094" y="371085"/>
                  <a:pt x="234950" y="368300"/>
                </a:cubicBezTo>
                <a:lnTo>
                  <a:pt x="247650" y="349250"/>
                </a:lnTo>
                <a:cubicBezTo>
                  <a:pt x="249767" y="346075"/>
                  <a:pt x="250825" y="341842"/>
                  <a:pt x="254000" y="339725"/>
                </a:cubicBezTo>
                <a:lnTo>
                  <a:pt x="263525" y="333375"/>
                </a:lnTo>
                <a:cubicBezTo>
                  <a:pt x="265642" y="330200"/>
                  <a:pt x="266895" y="326234"/>
                  <a:pt x="269875" y="323850"/>
                </a:cubicBezTo>
                <a:cubicBezTo>
                  <a:pt x="272488" y="321759"/>
                  <a:pt x="276407" y="322172"/>
                  <a:pt x="279400" y="320675"/>
                </a:cubicBezTo>
                <a:cubicBezTo>
                  <a:pt x="282813" y="318968"/>
                  <a:pt x="285512" y="316032"/>
                  <a:pt x="288925" y="314325"/>
                </a:cubicBezTo>
                <a:cubicBezTo>
                  <a:pt x="291918" y="312828"/>
                  <a:pt x="295457" y="312647"/>
                  <a:pt x="298450" y="311150"/>
                </a:cubicBezTo>
                <a:cubicBezTo>
                  <a:pt x="301863" y="309443"/>
                  <a:pt x="304562" y="306507"/>
                  <a:pt x="307975" y="304800"/>
                </a:cubicBezTo>
                <a:cubicBezTo>
                  <a:pt x="312530" y="302523"/>
                  <a:pt x="326131" y="299467"/>
                  <a:pt x="330200" y="298450"/>
                </a:cubicBezTo>
                <a:cubicBezTo>
                  <a:pt x="333375" y="296333"/>
                  <a:pt x="336105" y="293307"/>
                  <a:pt x="339725" y="292100"/>
                </a:cubicBezTo>
                <a:cubicBezTo>
                  <a:pt x="345832" y="290064"/>
                  <a:pt x="352441" y="290077"/>
                  <a:pt x="358775" y="288925"/>
                </a:cubicBezTo>
                <a:cubicBezTo>
                  <a:pt x="390925" y="283080"/>
                  <a:pt x="357759" y="287439"/>
                  <a:pt x="406400" y="282575"/>
                </a:cubicBezTo>
                <a:cubicBezTo>
                  <a:pt x="416885" y="279954"/>
                  <a:pt x="424034" y="277952"/>
                  <a:pt x="434975" y="276225"/>
                </a:cubicBezTo>
                <a:cubicBezTo>
                  <a:pt x="449759" y="273891"/>
                  <a:pt x="464905" y="273505"/>
                  <a:pt x="479425" y="269875"/>
                </a:cubicBezTo>
                <a:cubicBezTo>
                  <a:pt x="483658" y="268817"/>
                  <a:pt x="487836" y="267504"/>
                  <a:pt x="492125" y="266700"/>
                </a:cubicBezTo>
                <a:cubicBezTo>
                  <a:pt x="504780" y="264327"/>
                  <a:pt x="517734" y="263473"/>
                  <a:pt x="530225" y="260350"/>
                </a:cubicBezTo>
                <a:cubicBezTo>
                  <a:pt x="544115" y="256877"/>
                  <a:pt x="542712" y="258204"/>
                  <a:pt x="555625" y="250825"/>
                </a:cubicBezTo>
                <a:cubicBezTo>
                  <a:pt x="558938" y="248932"/>
                  <a:pt x="561663" y="246025"/>
                  <a:pt x="565150" y="244475"/>
                </a:cubicBezTo>
                <a:cubicBezTo>
                  <a:pt x="571267" y="241757"/>
                  <a:pt x="584200" y="238125"/>
                  <a:pt x="584200" y="238125"/>
                </a:cubicBezTo>
                <a:cubicBezTo>
                  <a:pt x="681301" y="242749"/>
                  <a:pt x="658653" y="222569"/>
                  <a:pt x="644525" y="250825"/>
                </a:cubicBezTo>
                <a:cubicBezTo>
                  <a:pt x="643028" y="253818"/>
                  <a:pt x="642408" y="257175"/>
                  <a:pt x="641350" y="260350"/>
                </a:cubicBezTo>
                <a:cubicBezTo>
                  <a:pt x="642408" y="265642"/>
                  <a:pt x="641212" y="271965"/>
                  <a:pt x="644525" y="276225"/>
                </a:cubicBezTo>
                <a:cubicBezTo>
                  <a:pt x="649210" y="282249"/>
                  <a:pt x="657225" y="284692"/>
                  <a:pt x="663575" y="288925"/>
                </a:cubicBezTo>
                <a:lnTo>
                  <a:pt x="673100" y="295275"/>
                </a:lnTo>
                <a:lnTo>
                  <a:pt x="682625" y="301625"/>
                </a:lnTo>
                <a:lnTo>
                  <a:pt x="692150" y="307975"/>
                </a:lnTo>
                <a:cubicBezTo>
                  <a:pt x="694267" y="311150"/>
                  <a:pt x="695628" y="314987"/>
                  <a:pt x="698500" y="317500"/>
                </a:cubicBezTo>
                <a:cubicBezTo>
                  <a:pt x="704243" y="322526"/>
                  <a:pt x="717550" y="330200"/>
                  <a:pt x="717550" y="330200"/>
                </a:cubicBezTo>
                <a:cubicBezTo>
                  <a:pt x="740241" y="364237"/>
                  <a:pt x="704904" y="312580"/>
                  <a:pt x="733425" y="349250"/>
                </a:cubicBezTo>
                <a:cubicBezTo>
                  <a:pt x="738110" y="355274"/>
                  <a:pt x="746125" y="368300"/>
                  <a:pt x="746125" y="368300"/>
                </a:cubicBezTo>
                <a:cubicBezTo>
                  <a:pt x="747829" y="376820"/>
                  <a:pt x="751046" y="396319"/>
                  <a:pt x="755650" y="403225"/>
                </a:cubicBezTo>
                <a:cubicBezTo>
                  <a:pt x="757767" y="406400"/>
                  <a:pt x="759020" y="410366"/>
                  <a:pt x="762000" y="412750"/>
                </a:cubicBezTo>
                <a:cubicBezTo>
                  <a:pt x="764613" y="414841"/>
                  <a:pt x="768599" y="414300"/>
                  <a:pt x="771525" y="415925"/>
                </a:cubicBezTo>
                <a:lnTo>
                  <a:pt x="800100" y="434975"/>
                </a:lnTo>
                <a:cubicBezTo>
                  <a:pt x="803275" y="437092"/>
                  <a:pt x="806927" y="438627"/>
                  <a:pt x="809625" y="441325"/>
                </a:cubicBezTo>
                <a:lnTo>
                  <a:pt x="831850" y="463550"/>
                </a:lnTo>
                <a:cubicBezTo>
                  <a:pt x="835025" y="466725"/>
                  <a:pt x="838884" y="469339"/>
                  <a:pt x="841375" y="473075"/>
                </a:cubicBezTo>
                <a:cubicBezTo>
                  <a:pt x="856192" y="495300"/>
                  <a:pt x="847725" y="487892"/>
                  <a:pt x="863600" y="498475"/>
                </a:cubicBezTo>
                <a:lnTo>
                  <a:pt x="876300" y="517525"/>
                </a:lnTo>
                <a:cubicBezTo>
                  <a:pt x="878417" y="520700"/>
                  <a:pt x="881443" y="523430"/>
                  <a:pt x="882650" y="527050"/>
                </a:cubicBezTo>
                <a:cubicBezTo>
                  <a:pt x="892870" y="557711"/>
                  <a:pt x="876482" y="510041"/>
                  <a:pt x="892175" y="549275"/>
                </a:cubicBezTo>
                <a:cubicBezTo>
                  <a:pt x="898620" y="565388"/>
                  <a:pt x="898511" y="568257"/>
                  <a:pt x="901700" y="584200"/>
                </a:cubicBezTo>
                <a:cubicBezTo>
                  <a:pt x="900642" y="620183"/>
                  <a:pt x="900974" y="656234"/>
                  <a:pt x="898525" y="692150"/>
                </a:cubicBezTo>
                <a:cubicBezTo>
                  <a:pt x="896050" y="728449"/>
                  <a:pt x="892880" y="713320"/>
                  <a:pt x="889000" y="736600"/>
                </a:cubicBezTo>
                <a:cubicBezTo>
                  <a:pt x="887597" y="745016"/>
                  <a:pt x="886883" y="753533"/>
                  <a:pt x="885825" y="762000"/>
                </a:cubicBezTo>
                <a:cubicBezTo>
                  <a:pt x="889000" y="769408"/>
                  <a:pt x="889158" y="779065"/>
                  <a:pt x="895350" y="784225"/>
                </a:cubicBezTo>
                <a:cubicBezTo>
                  <a:pt x="898281" y="786668"/>
                  <a:pt x="901539" y="779728"/>
                  <a:pt x="904875" y="777875"/>
                </a:cubicBezTo>
                <a:cubicBezTo>
                  <a:pt x="922831" y="767900"/>
                  <a:pt x="926532" y="769103"/>
                  <a:pt x="942975" y="755650"/>
                </a:cubicBezTo>
                <a:cubicBezTo>
                  <a:pt x="983836" y="722218"/>
                  <a:pt x="941259" y="751503"/>
                  <a:pt x="968375" y="733425"/>
                </a:cubicBezTo>
                <a:cubicBezTo>
                  <a:pt x="968845" y="732719"/>
                  <a:pt x="979546" y="714022"/>
                  <a:pt x="984250" y="717550"/>
                </a:cubicBezTo>
                <a:cubicBezTo>
                  <a:pt x="988567" y="720788"/>
                  <a:pt x="984432" y="728935"/>
                  <a:pt x="987425" y="733425"/>
                </a:cubicBezTo>
                <a:cubicBezTo>
                  <a:pt x="989281" y="736210"/>
                  <a:pt x="993957" y="735103"/>
                  <a:pt x="996950" y="736600"/>
                </a:cubicBezTo>
                <a:cubicBezTo>
                  <a:pt x="1000363" y="738307"/>
                  <a:pt x="1003300" y="740833"/>
                  <a:pt x="1006475" y="742950"/>
                </a:cubicBezTo>
                <a:cubicBezTo>
                  <a:pt x="1042036" y="728725"/>
                  <a:pt x="1018551" y="743691"/>
                  <a:pt x="1025525" y="676275"/>
                </a:cubicBezTo>
                <a:cubicBezTo>
                  <a:pt x="1026636" y="665539"/>
                  <a:pt x="1021093" y="645015"/>
                  <a:pt x="1031875" y="644525"/>
                </a:cubicBezTo>
                <a:lnTo>
                  <a:pt x="1101725" y="641350"/>
                </a:lnTo>
                <a:cubicBezTo>
                  <a:pt x="1104900" y="640292"/>
                  <a:pt x="1108637" y="640266"/>
                  <a:pt x="1111250" y="638175"/>
                </a:cubicBezTo>
                <a:cubicBezTo>
                  <a:pt x="1114230" y="635791"/>
                  <a:pt x="1115893" y="632063"/>
                  <a:pt x="1117600" y="628650"/>
                </a:cubicBezTo>
                <a:cubicBezTo>
                  <a:pt x="1119877" y="624095"/>
                  <a:pt x="1122933" y="610494"/>
                  <a:pt x="1123950" y="606425"/>
                </a:cubicBezTo>
                <a:cubicBezTo>
                  <a:pt x="1121833" y="600075"/>
                  <a:pt x="1121313" y="592944"/>
                  <a:pt x="1117600" y="587375"/>
                </a:cubicBezTo>
                <a:cubicBezTo>
                  <a:pt x="1111872" y="578783"/>
                  <a:pt x="1108928" y="575221"/>
                  <a:pt x="1104900" y="565150"/>
                </a:cubicBezTo>
                <a:cubicBezTo>
                  <a:pt x="1099747" y="552267"/>
                  <a:pt x="1098494" y="545875"/>
                  <a:pt x="1095375" y="533400"/>
                </a:cubicBezTo>
                <a:cubicBezTo>
                  <a:pt x="1102988" y="510562"/>
                  <a:pt x="1091316" y="536647"/>
                  <a:pt x="1111250" y="520700"/>
                </a:cubicBezTo>
                <a:cubicBezTo>
                  <a:pt x="1113863" y="518609"/>
                  <a:pt x="1113367" y="514350"/>
                  <a:pt x="1114425" y="511175"/>
                </a:cubicBezTo>
                <a:cubicBezTo>
                  <a:pt x="1113367" y="482600"/>
                  <a:pt x="1113034" y="453989"/>
                  <a:pt x="1111250" y="425450"/>
                </a:cubicBezTo>
                <a:cubicBezTo>
                  <a:pt x="1111011" y="421634"/>
                  <a:pt x="1106317" y="401600"/>
                  <a:pt x="1104900" y="396875"/>
                </a:cubicBezTo>
                <a:cubicBezTo>
                  <a:pt x="1102977" y="390464"/>
                  <a:pt x="1100389" y="384261"/>
                  <a:pt x="1098550" y="377825"/>
                </a:cubicBezTo>
                <a:cubicBezTo>
                  <a:pt x="1096152" y="369434"/>
                  <a:pt x="1094960" y="360704"/>
                  <a:pt x="1092200" y="352425"/>
                </a:cubicBezTo>
                <a:lnTo>
                  <a:pt x="1085850" y="333375"/>
                </a:lnTo>
                <a:cubicBezTo>
                  <a:pt x="1082675" y="335492"/>
                  <a:pt x="1080067" y="340473"/>
                  <a:pt x="1076325" y="339725"/>
                </a:cubicBezTo>
                <a:cubicBezTo>
                  <a:pt x="1072583" y="338977"/>
                  <a:pt x="1071868" y="333513"/>
                  <a:pt x="1069975" y="330200"/>
                </a:cubicBezTo>
                <a:cubicBezTo>
                  <a:pt x="1063698" y="319215"/>
                  <a:pt x="1064012" y="318661"/>
                  <a:pt x="1060450" y="307975"/>
                </a:cubicBezTo>
                <a:cubicBezTo>
                  <a:pt x="1061508" y="293158"/>
                  <a:pt x="1063625" y="278379"/>
                  <a:pt x="1063625" y="263525"/>
                </a:cubicBezTo>
                <a:cubicBezTo>
                  <a:pt x="1063625" y="258129"/>
                  <a:pt x="1061870" y="252856"/>
                  <a:pt x="1060450" y="247650"/>
                </a:cubicBezTo>
                <a:cubicBezTo>
                  <a:pt x="1058689" y="241192"/>
                  <a:pt x="1056217" y="234950"/>
                  <a:pt x="1054100" y="228600"/>
                </a:cubicBezTo>
                <a:lnTo>
                  <a:pt x="1050925" y="219075"/>
                </a:lnTo>
                <a:cubicBezTo>
                  <a:pt x="1049867" y="215900"/>
                  <a:pt x="1048562" y="212797"/>
                  <a:pt x="1047750" y="209550"/>
                </a:cubicBezTo>
                <a:cubicBezTo>
                  <a:pt x="1045633" y="201083"/>
                  <a:pt x="1046241" y="191412"/>
                  <a:pt x="1041400" y="184150"/>
                </a:cubicBezTo>
                <a:cubicBezTo>
                  <a:pt x="1039283" y="180975"/>
                  <a:pt x="1036757" y="178038"/>
                  <a:pt x="1035050" y="174625"/>
                </a:cubicBezTo>
                <a:cubicBezTo>
                  <a:pt x="1033553" y="171632"/>
                  <a:pt x="1033966" y="167713"/>
                  <a:pt x="1031875" y="165100"/>
                </a:cubicBezTo>
                <a:cubicBezTo>
                  <a:pt x="1029491" y="162120"/>
                  <a:pt x="1025281" y="161193"/>
                  <a:pt x="1022350" y="158750"/>
                </a:cubicBezTo>
                <a:cubicBezTo>
                  <a:pt x="1018901" y="155875"/>
                  <a:pt x="1016841" y="151233"/>
                  <a:pt x="1012825" y="149225"/>
                </a:cubicBezTo>
                <a:cubicBezTo>
                  <a:pt x="1007998" y="146812"/>
                  <a:pt x="1002242" y="147108"/>
                  <a:pt x="996950" y="146050"/>
                </a:cubicBezTo>
                <a:cubicBezTo>
                  <a:pt x="990600" y="141817"/>
                  <a:pt x="985140" y="135763"/>
                  <a:pt x="977900" y="133350"/>
                </a:cubicBezTo>
                <a:cubicBezTo>
                  <a:pt x="974725" y="132292"/>
                  <a:pt x="971368" y="131672"/>
                  <a:pt x="968375" y="130175"/>
                </a:cubicBezTo>
                <a:cubicBezTo>
                  <a:pt x="958831" y="125403"/>
                  <a:pt x="944007" y="111086"/>
                  <a:pt x="939800" y="104775"/>
                </a:cubicBezTo>
                <a:cubicBezTo>
                  <a:pt x="935567" y="98425"/>
                  <a:pt x="933450" y="89958"/>
                  <a:pt x="927100" y="85725"/>
                </a:cubicBezTo>
                <a:lnTo>
                  <a:pt x="908050" y="73025"/>
                </a:lnTo>
                <a:cubicBezTo>
                  <a:pt x="905933" y="69850"/>
                  <a:pt x="904572" y="66013"/>
                  <a:pt x="901700" y="63500"/>
                </a:cubicBezTo>
                <a:cubicBezTo>
                  <a:pt x="875004" y="40141"/>
                  <a:pt x="892022" y="57073"/>
                  <a:pt x="873125" y="47625"/>
                </a:cubicBezTo>
                <a:cubicBezTo>
                  <a:pt x="864971" y="43548"/>
                  <a:pt x="863576" y="38860"/>
                  <a:pt x="854075" y="38100"/>
                </a:cubicBezTo>
                <a:cubicBezTo>
                  <a:pt x="830842" y="36241"/>
                  <a:pt x="807508" y="35983"/>
                  <a:pt x="784225" y="34925"/>
                </a:cubicBezTo>
                <a:cubicBezTo>
                  <a:pt x="776817" y="35983"/>
                  <a:pt x="769338" y="36632"/>
                  <a:pt x="762000" y="38100"/>
                </a:cubicBezTo>
                <a:cubicBezTo>
                  <a:pt x="749473" y="40605"/>
                  <a:pt x="752342" y="44450"/>
                  <a:pt x="736600" y="44450"/>
                </a:cubicBezTo>
                <a:cubicBezTo>
                  <a:pt x="735542" y="44450"/>
                  <a:pt x="783696" y="37571"/>
                  <a:pt x="768350" y="3175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orme libre 24">
            <a:extLst>
              <a:ext uri="{FF2B5EF4-FFF2-40B4-BE49-F238E27FC236}">
                <a16:creationId xmlns:a16="http://schemas.microsoft.com/office/drawing/2014/main" id="{0E5D5AFC-35D4-FA43-9CCC-44B2CA5EEDE8}"/>
              </a:ext>
            </a:extLst>
          </p:cNvPr>
          <p:cNvSpPr/>
          <p:nvPr/>
        </p:nvSpPr>
        <p:spPr>
          <a:xfrm>
            <a:off x="7396330" y="1530350"/>
            <a:ext cx="39520" cy="111125"/>
          </a:xfrm>
          <a:custGeom>
            <a:avLst/>
            <a:gdLst>
              <a:gd name="connsiteX0" fmla="*/ 39520 w 39520"/>
              <a:gd name="connsiteY0" fmla="*/ 0 h 111125"/>
              <a:gd name="connsiteX1" fmla="*/ 4595 w 39520"/>
              <a:gd name="connsiteY1" fmla="*/ 92075 h 111125"/>
              <a:gd name="connsiteX2" fmla="*/ 1420 w 39520"/>
              <a:gd name="connsiteY2" fmla="*/ 111125 h 111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520" h="111125">
                <a:moveTo>
                  <a:pt x="39520" y="0"/>
                </a:moveTo>
                <a:cubicBezTo>
                  <a:pt x="25232" y="36777"/>
                  <a:pt x="10945" y="73554"/>
                  <a:pt x="4595" y="92075"/>
                </a:cubicBezTo>
                <a:cubicBezTo>
                  <a:pt x="-1755" y="110596"/>
                  <a:pt x="-168" y="110860"/>
                  <a:pt x="1420" y="111125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orme libre 25">
            <a:extLst>
              <a:ext uri="{FF2B5EF4-FFF2-40B4-BE49-F238E27FC236}">
                <a16:creationId xmlns:a16="http://schemas.microsoft.com/office/drawing/2014/main" id="{333BDB52-5398-344F-B894-EEC000698A7C}"/>
              </a:ext>
            </a:extLst>
          </p:cNvPr>
          <p:cNvSpPr/>
          <p:nvPr/>
        </p:nvSpPr>
        <p:spPr>
          <a:xfrm>
            <a:off x="7578725" y="1568450"/>
            <a:ext cx="44450" cy="108642"/>
          </a:xfrm>
          <a:custGeom>
            <a:avLst/>
            <a:gdLst>
              <a:gd name="connsiteX0" fmla="*/ 44450 w 44450"/>
              <a:gd name="connsiteY0" fmla="*/ 0 h 108642"/>
              <a:gd name="connsiteX1" fmla="*/ 15875 w 44450"/>
              <a:gd name="connsiteY1" fmla="*/ 60325 h 108642"/>
              <a:gd name="connsiteX2" fmla="*/ 6350 w 44450"/>
              <a:gd name="connsiteY2" fmla="*/ 88900 h 108642"/>
              <a:gd name="connsiteX3" fmla="*/ 3175 w 44450"/>
              <a:gd name="connsiteY3" fmla="*/ 98425 h 108642"/>
              <a:gd name="connsiteX4" fmla="*/ 0 w 44450"/>
              <a:gd name="connsiteY4" fmla="*/ 107950 h 108642"/>
              <a:gd name="connsiteX5" fmla="*/ 0 w 44450"/>
              <a:gd name="connsiteY5" fmla="*/ 104775 h 108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450" h="108642">
                <a:moveTo>
                  <a:pt x="44450" y="0"/>
                </a:moveTo>
                <a:cubicBezTo>
                  <a:pt x="34925" y="20108"/>
                  <a:pt x="24640" y="39874"/>
                  <a:pt x="15875" y="60325"/>
                </a:cubicBezTo>
                <a:cubicBezTo>
                  <a:pt x="11920" y="69553"/>
                  <a:pt x="9525" y="79375"/>
                  <a:pt x="6350" y="88900"/>
                </a:cubicBezTo>
                <a:lnTo>
                  <a:pt x="3175" y="98425"/>
                </a:lnTo>
                <a:cubicBezTo>
                  <a:pt x="2117" y="101600"/>
                  <a:pt x="0" y="111297"/>
                  <a:pt x="0" y="107950"/>
                </a:cubicBezTo>
                <a:lnTo>
                  <a:pt x="0" y="104775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>
            <a:extLst>
              <a:ext uri="{FF2B5EF4-FFF2-40B4-BE49-F238E27FC236}">
                <a16:creationId xmlns:a16="http://schemas.microsoft.com/office/drawing/2014/main" id="{0511FBED-FF79-FE4A-B0EE-4D0D877E5DF5}"/>
              </a:ext>
            </a:extLst>
          </p:cNvPr>
          <p:cNvSpPr/>
          <p:nvPr/>
        </p:nvSpPr>
        <p:spPr>
          <a:xfrm>
            <a:off x="7407275" y="1736725"/>
            <a:ext cx="120650" cy="41275"/>
          </a:xfrm>
          <a:custGeom>
            <a:avLst/>
            <a:gdLst>
              <a:gd name="connsiteX0" fmla="*/ 0 w 120650"/>
              <a:gd name="connsiteY0" fmla="*/ 0 h 41275"/>
              <a:gd name="connsiteX1" fmla="*/ 22225 w 120650"/>
              <a:gd name="connsiteY1" fmla="*/ 3175 h 41275"/>
              <a:gd name="connsiteX2" fmla="*/ 34925 w 120650"/>
              <a:gd name="connsiteY2" fmla="*/ 0 h 41275"/>
              <a:gd name="connsiteX3" fmla="*/ 69850 w 120650"/>
              <a:gd name="connsiteY3" fmla="*/ 3175 h 41275"/>
              <a:gd name="connsiteX4" fmla="*/ 98425 w 120650"/>
              <a:gd name="connsiteY4" fmla="*/ 19050 h 41275"/>
              <a:gd name="connsiteX5" fmla="*/ 107950 w 120650"/>
              <a:gd name="connsiteY5" fmla="*/ 25400 h 41275"/>
              <a:gd name="connsiteX6" fmla="*/ 120650 w 120650"/>
              <a:gd name="connsiteY6" fmla="*/ 41275 h 41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650" h="41275">
                <a:moveTo>
                  <a:pt x="0" y="0"/>
                </a:moveTo>
                <a:cubicBezTo>
                  <a:pt x="7408" y="1058"/>
                  <a:pt x="14741" y="3175"/>
                  <a:pt x="22225" y="3175"/>
                </a:cubicBezTo>
                <a:cubicBezTo>
                  <a:pt x="26589" y="3175"/>
                  <a:pt x="30561" y="0"/>
                  <a:pt x="34925" y="0"/>
                </a:cubicBezTo>
                <a:cubicBezTo>
                  <a:pt x="46615" y="0"/>
                  <a:pt x="58208" y="2117"/>
                  <a:pt x="69850" y="3175"/>
                </a:cubicBezTo>
                <a:cubicBezTo>
                  <a:pt x="86615" y="8763"/>
                  <a:pt x="76590" y="4494"/>
                  <a:pt x="98425" y="19050"/>
                </a:cubicBezTo>
                <a:lnTo>
                  <a:pt x="107950" y="25400"/>
                </a:lnTo>
                <a:cubicBezTo>
                  <a:pt x="115960" y="37416"/>
                  <a:pt x="111602" y="32227"/>
                  <a:pt x="120650" y="41275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orme libre 27">
            <a:extLst>
              <a:ext uri="{FF2B5EF4-FFF2-40B4-BE49-F238E27FC236}">
                <a16:creationId xmlns:a16="http://schemas.microsoft.com/office/drawing/2014/main" id="{C66CAB63-26A4-E244-9E16-64890173992C}"/>
              </a:ext>
            </a:extLst>
          </p:cNvPr>
          <p:cNvSpPr/>
          <p:nvPr/>
        </p:nvSpPr>
        <p:spPr>
          <a:xfrm>
            <a:off x="7292975" y="1812925"/>
            <a:ext cx="301625" cy="203200"/>
          </a:xfrm>
          <a:custGeom>
            <a:avLst/>
            <a:gdLst>
              <a:gd name="connsiteX0" fmla="*/ 15875 w 301625"/>
              <a:gd name="connsiteY0" fmla="*/ 12700 h 203200"/>
              <a:gd name="connsiteX1" fmla="*/ 50800 w 301625"/>
              <a:gd name="connsiteY1" fmla="*/ 41275 h 203200"/>
              <a:gd name="connsiteX2" fmla="*/ 60325 w 301625"/>
              <a:gd name="connsiteY2" fmla="*/ 44450 h 203200"/>
              <a:gd name="connsiteX3" fmla="*/ 69850 w 301625"/>
              <a:gd name="connsiteY3" fmla="*/ 50800 h 203200"/>
              <a:gd name="connsiteX4" fmla="*/ 79375 w 301625"/>
              <a:gd name="connsiteY4" fmla="*/ 53975 h 203200"/>
              <a:gd name="connsiteX5" fmla="*/ 88900 w 301625"/>
              <a:gd name="connsiteY5" fmla="*/ 60325 h 203200"/>
              <a:gd name="connsiteX6" fmla="*/ 117475 w 301625"/>
              <a:gd name="connsiteY6" fmla="*/ 69850 h 203200"/>
              <a:gd name="connsiteX7" fmla="*/ 136525 w 301625"/>
              <a:gd name="connsiteY7" fmla="*/ 76200 h 203200"/>
              <a:gd name="connsiteX8" fmla="*/ 146050 w 301625"/>
              <a:gd name="connsiteY8" fmla="*/ 79375 h 203200"/>
              <a:gd name="connsiteX9" fmla="*/ 158750 w 301625"/>
              <a:gd name="connsiteY9" fmla="*/ 82550 h 203200"/>
              <a:gd name="connsiteX10" fmla="*/ 250825 w 301625"/>
              <a:gd name="connsiteY10" fmla="*/ 79375 h 203200"/>
              <a:gd name="connsiteX11" fmla="*/ 276225 w 301625"/>
              <a:gd name="connsiteY11" fmla="*/ 73025 h 203200"/>
              <a:gd name="connsiteX12" fmla="*/ 301625 w 301625"/>
              <a:gd name="connsiteY12" fmla="*/ 66675 h 203200"/>
              <a:gd name="connsiteX13" fmla="*/ 292100 w 301625"/>
              <a:gd name="connsiteY13" fmla="*/ 85725 h 203200"/>
              <a:gd name="connsiteX14" fmla="*/ 282575 w 301625"/>
              <a:gd name="connsiteY14" fmla="*/ 92075 h 203200"/>
              <a:gd name="connsiteX15" fmla="*/ 266700 w 301625"/>
              <a:gd name="connsiteY15" fmla="*/ 107950 h 203200"/>
              <a:gd name="connsiteX16" fmla="*/ 260350 w 301625"/>
              <a:gd name="connsiteY16" fmla="*/ 117475 h 203200"/>
              <a:gd name="connsiteX17" fmla="*/ 228600 w 301625"/>
              <a:gd name="connsiteY17" fmla="*/ 146050 h 203200"/>
              <a:gd name="connsiteX18" fmla="*/ 209550 w 301625"/>
              <a:gd name="connsiteY18" fmla="*/ 158750 h 203200"/>
              <a:gd name="connsiteX19" fmla="*/ 190500 w 301625"/>
              <a:gd name="connsiteY19" fmla="*/ 171450 h 203200"/>
              <a:gd name="connsiteX20" fmla="*/ 168275 w 301625"/>
              <a:gd name="connsiteY20" fmla="*/ 187325 h 203200"/>
              <a:gd name="connsiteX21" fmla="*/ 158750 w 301625"/>
              <a:gd name="connsiteY21" fmla="*/ 190500 h 203200"/>
              <a:gd name="connsiteX22" fmla="*/ 149225 w 301625"/>
              <a:gd name="connsiteY22" fmla="*/ 196850 h 203200"/>
              <a:gd name="connsiteX23" fmla="*/ 117475 w 301625"/>
              <a:gd name="connsiteY23" fmla="*/ 203200 h 203200"/>
              <a:gd name="connsiteX24" fmla="*/ 76200 w 301625"/>
              <a:gd name="connsiteY24" fmla="*/ 200025 h 203200"/>
              <a:gd name="connsiteX25" fmla="*/ 57150 w 301625"/>
              <a:gd name="connsiteY25" fmla="*/ 193675 h 203200"/>
              <a:gd name="connsiteX26" fmla="*/ 34925 w 301625"/>
              <a:gd name="connsiteY26" fmla="*/ 165100 h 203200"/>
              <a:gd name="connsiteX27" fmla="*/ 31750 w 301625"/>
              <a:gd name="connsiteY27" fmla="*/ 155575 h 203200"/>
              <a:gd name="connsiteX28" fmla="*/ 25400 w 301625"/>
              <a:gd name="connsiteY28" fmla="*/ 146050 h 203200"/>
              <a:gd name="connsiteX29" fmla="*/ 19050 w 301625"/>
              <a:gd name="connsiteY29" fmla="*/ 127000 h 203200"/>
              <a:gd name="connsiteX30" fmla="*/ 9525 w 301625"/>
              <a:gd name="connsiteY30" fmla="*/ 98425 h 203200"/>
              <a:gd name="connsiteX31" fmla="*/ 6350 w 301625"/>
              <a:gd name="connsiteY31" fmla="*/ 88900 h 203200"/>
              <a:gd name="connsiteX32" fmla="*/ 3175 w 301625"/>
              <a:gd name="connsiteY32" fmla="*/ 66675 h 203200"/>
              <a:gd name="connsiteX33" fmla="*/ 0 w 301625"/>
              <a:gd name="connsiteY33" fmla="*/ 50800 h 203200"/>
              <a:gd name="connsiteX34" fmla="*/ 3175 w 301625"/>
              <a:gd name="connsiteY34" fmla="*/ 0 h 203200"/>
              <a:gd name="connsiteX35" fmla="*/ 15875 w 301625"/>
              <a:gd name="connsiteY35" fmla="*/ 127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01625" h="203200">
                <a:moveTo>
                  <a:pt x="15875" y="12700"/>
                </a:moveTo>
                <a:cubicBezTo>
                  <a:pt x="23813" y="19579"/>
                  <a:pt x="43110" y="36881"/>
                  <a:pt x="50800" y="41275"/>
                </a:cubicBezTo>
                <a:cubicBezTo>
                  <a:pt x="53706" y="42935"/>
                  <a:pt x="57332" y="42953"/>
                  <a:pt x="60325" y="44450"/>
                </a:cubicBezTo>
                <a:cubicBezTo>
                  <a:pt x="63738" y="46157"/>
                  <a:pt x="66437" y="49093"/>
                  <a:pt x="69850" y="50800"/>
                </a:cubicBezTo>
                <a:cubicBezTo>
                  <a:pt x="72843" y="52297"/>
                  <a:pt x="76382" y="52478"/>
                  <a:pt x="79375" y="53975"/>
                </a:cubicBezTo>
                <a:cubicBezTo>
                  <a:pt x="82788" y="55682"/>
                  <a:pt x="85413" y="58775"/>
                  <a:pt x="88900" y="60325"/>
                </a:cubicBezTo>
                <a:lnTo>
                  <a:pt x="117475" y="69850"/>
                </a:lnTo>
                <a:lnTo>
                  <a:pt x="136525" y="76200"/>
                </a:lnTo>
                <a:cubicBezTo>
                  <a:pt x="139700" y="77258"/>
                  <a:pt x="142803" y="78563"/>
                  <a:pt x="146050" y="79375"/>
                </a:cubicBezTo>
                <a:lnTo>
                  <a:pt x="158750" y="82550"/>
                </a:lnTo>
                <a:cubicBezTo>
                  <a:pt x="189442" y="81492"/>
                  <a:pt x="220168" y="81178"/>
                  <a:pt x="250825" y="79375"/>
                </a:cubicBezTo>
                <a:cubicBezTo>
                  <a:pt x="266128" y="78475"/>
                  <a:pt x="263970" y="76089"/>
                  <a:pt x="276225" y="73025"/>
                </a:cubicBezTo>
                <a:lnTo>
                  <a:pt x="301625" y="66675"/>
                </a:lnTo>
                <a:cubicBezTo>
                  <a:pt x="299043" y="74422"/>
                  <a:pt x="298255" y="79570"/>
                  <a:pt x="292100" y="85725"/>
                </a:cubicBezTo>
                <a:cubicBezTo>
                  <a:pt x="289402" y="88423"/>
                  <a:pt x="285750" y="89958"/>
                  <a:pt x="282575" y="92075"/>
                </a:cubicBezTo>
                <a:cubicBezTo>
                  <a:pt x="265642" y="117475"/>
                  <a:pt x="287867" y="86783"/>
                  <a:pt x="266700" y="107950"/>
                </a:cubicBezTo>
                <a:cubicBezTo>
                  <a:pt x="264002" y="110648"/>
                  <a:pt x="262885" y="114623"/>
                  <a:pt x="260350" y="117475"/>
                </a:cubicBezTo>
                <a:cubicBezTo>
                  <a:pt x="234697" y="146335"/>
                  <a:pt x="250170" y="127561"/>
                  <a:pt x="228600" y="146050"/>
                </a:cubicBezTo>
                <a:cubicBezTo>
                  <a:pt x="213465" y="159023"/>
                  <a:pt x="225752" y="153349"/>
                  <a:pt x="209550" y="158750"/>
                </a:cubicBezTo>
                <a:cubicBezTo>
                  <a:pt x="191494" y="176806"/>
                  <a:pt x="208880" y="162260"/>
                  <a:pt x="190500" y="171450"/>
                </a:cubicBezTo>
                <a:cubicBezTo>
                  <a:pt x="180672" y="176364"/>
                  <a:pt x="178342" y="181572"/>
                  <a:pt x="168275" y="187325"/>
                </a:cubicBezTo>
                <a:cubicBezTo>
                  <a:pt x="165369" y="188985"/>
                  <a:pt x="161743" y="189003"/>
                  <a:pt x="158750" y="190500"/>
                </a:cubicBezTo>
                <a:cubicBezTo>
                  <a:pt x="155337" y="192207"/>
                  <a:pt x="152638" y="195143"/>
                  <a:pt x="149225" y="196850"/>
                </a:cubicBezTo>
                <a:cubicBezTo>
                  <a:pt x="140359" y="201283"/>
                  <a:pt x="125665" y="202030"/>
                  <a:pt x="117475" y="203200"/>
                </a:cubicBezTo>
                <a:cubicBezTo>
                  <a:pt x="103717" y="202142"/>
                  <a:pt x="89830" y="202177"/>
                  <a:pt x="76200" y="200025"/>
                </a:cubicBezTo>
                <a:cubicBezTo>
                  <a:pt x="69588" y="198981"/>
                  <a:pt x="57150" y="193675"/>
                  <a:pt x="57150" y="193675"/>
                </a:cubicBezTo>
                <a:cubicBezTo>
                  <a:pt x="48932" y="185457"/>
                  <a:pt x="38723" y="176493"/>
                  <a:pt x="34925" y="165100"/>
                </a:cubicBezTo>
                <a:cubicBezTo>
                  <a:pt x="33867" y="161925"/>
                  <a:pt x="33247" y="158568"/>
                  <a:pt x="31750" y="155575"/>
                </a:cubicBezTo>
                <a:cubicBezTo>
                  <a:pt x="30043" y="152162"/>
                  <a:pt x="26950" y="149537"/>
                  <a:pt x="25400" y="146050"/>
                </a:cubicBezTo>
                <a:cubicBezTo>
                  <a:pt x="22682" y="139933"/>
                  <a:pt x="21167" y="133350"/>
                  <a:pt x="19050" y="127000"/>
                </a:cubicBezTo>
                <a:lnTo>
                  <a:pt x="9525" y="98425"/>
                </a:lnTo>
                <a:lnTo>
                  <a:pt x="6350" y="88900"/>
                </a:lnTo>
                <a:cubicBezTo>
                  <a:pt x="5292" y="81492"/>
                  <a:pt x="4405" y="74057"/>
                  <a:pt x="3175" y="66675"/>
                </a:cubicBezTo>
                <a:cubicBezTo>
                  <a:pt x="2288" y="61352"/>
                  <a:pt x="0" y="56196"/>
                  <a:pt x="0" y="50800"/>
                </a:cubicBezTo>
                <a:cubicBezTo>
                  <a:pt x="0" y="33834"/>
                  <a:pt x="2117" y="16933"/>
                  <a:pt x="3175" y="0"/>
                </a:cubicBezTo>
                <a:cubicBezTo>
                  <a:pt x="10838" y="11494"/>
                  <a:pt x="7937" y="5821"/>
                  <a:pt x="15875" y="1270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Forme libre 37">
            <a:extLst>
              <a:ext uri="{FF2B5EF4-FFF2-40B4-BE49-F238E27FC236}">
                <a16:creationId xmlns:a16="http://schemas.microsoft.com/office/drawing/2014/main" id="{19D26FD0-48C3-704A-8C1F-F9CC1B7AC950}"/>
              </a:ext>
            </a:extLst>
          </p:cNvPr>
          <p:cNvSpPr/>
          <p:nvPr/>
        </p:nvSpPr>
        <p:spPr>
          <a:xfrm rot="21121335">
            <a:off x="7349886" y="4194870"/>
            <a:ext cx="398128" cy="565180"/>
          </a:xfrm>
          <a:custGeom>
            <a:avLst/>
            <a:gdLst>
              <a:gd name="connsiteX0" fmla="*/ 120650 w 398128"/>
              <a:gd name="connsiteY0" fmla="*/ 30 h 565180"/>
              <a:gd name="connsiteX1" fmla="*/ 79375 w 398128"/>
              <a:gd name="connsiteY1" fmla="*/ 38130 h 565180"/>
              <a:gd name="connsiteX2" fmla="*/ 73025 w 398128"/>
              <a:gd name="connsiteY2" fmla="*/ 47655 h 565180"/>
              <a:gd name="connsiteX3" fmla="*/ 63500 w 398128"/>
              <a:gd name="connsiteY3" fmla="*/ 57180 h 565180"/>
              <a:gd name="connsiteX4" fmla="*/ 50800 w 398128"/>
              <a:gd name="connsiteY4" fmla="*/ 76230 h 565180"/>
              <a:gd name="connsiteX5" fmla="*/ 31750 w 398128"/>
              <a:gd name="connsiteY5" fmla="*/ 104805 h 565180"/>
              <a:gd name="connsiteX6" fmla="*/ 19050 w 398128"/>
              <a:gd name="connsiteY6" fmla="*/ 123855 h 565180"/>
              <a:gd name="connsiteX7" fmla="*/ 12700 w 398128"/>
              <a:gd name="connsiteY7" fmla="*/ 133380 h 565180"/>
              <a:gd name="connsiteX8" fmla="*/ 6350 w 398128"/>
              <a:gd name="connsiteY8" fmla="*/ 152430 h 565180"/>
              <a:gd name="connsiteX9" fmla="*/ 3175 w 398128"/>
              <a:gd name="connsiteY9" fmla="*/ 161955 h 565180"/>
              <a:gd name="connsiteX10" fmla="*/ 0 w 398128"/>
              <a:gd name="connsiteY10" fmla="*/ 171480 h 565180"/>
              <a:gd name="connsiteX11" fmla="*/ 3175 w 398128"/>
              <a:gd name="connsiteY11" fmla="*/ 206405 h 565180"/>
              <a:gd name="connsiteX12" fmla="*/ 15875 w 398128"/>
              <a:gd name="connsiteY12" fmla="*/ 234980 h 565180"/>
              <a:gd name="connsiteX13" fmla="*/ 22225 w 398128"/>
              <a:gd name="connsiteY13" fmla="*/ 254030 h 565180"/>
              <a:gd name="connsiteX14" fmla="*/ 25400 w 398128"/>
              <a:gd name="connsiteY14" fmla="*/ 263555 h 565180"/>
              <a:gd name="connsiteX15" fmla="*/ 28575 w 398128"/>
              <a:gd name="connsiteY15" fmla="*/ 273080 h 565180"/>
              <a:gd name="connsiteX16" fmla="*/ 38100 w 398128"/>
              <a:gd name="connsiteY16" fmla="*/ 308005 h 565180"/>
              <a:gd name="connsiteX17" fmla="*/ 57150 w 398128"/>
              <a:gd name="connsiteY17" fmla="*/ 317530 h 565180"/>
              <a:gd name="connsiteX18" fmla="*/ 60325 w 398128"/>
              <a:gd name="connsiteY18" fmla="*/ 327055 h 565180"/>
              <a:gd name="connsiteX19" fmla="*/ 73025 w 398128"/>
              <a:gd name="connsiteY19" fmla="*/ 346105 h 565180"/>
              <a:gd name="connsiteX20" fmla="*/ 82550 w 398128"/>
              <a:gd name="connsiteY20" fmla="*/ 365155 h 565180"/>
              <a:gd name="connsiteX21" fmla="*/ 85725 w 398128"/>
              <a:gd name="connsiteY21" fmla="*/ 374680 h 565180"/>
              <a:gd name="connsiteX22" fmla="*/ 98425 w 398128"/>
              <a:gd name="connsiteY22" fmla="*/ 393730 h 565180"/>
              <a:gd name="connsiteX23" fmla="*/ 111125 w 398128"/>
              <a:gd name="connsiteY23" fmla="*/ 412780 h 565180"/>
              <a:gd name="connsiteX24" fmla="*/ 117475 w 398128"/>
              <a:gd name="connsiteY24" fmla="*/ 422305 h 565180"/>
              <a:gd name="connsiteX25" fmla="*/ 127000 w 398128"/>
              <a:gd name="connsiteY25" fmla="*/ 431830 h 565180"/>
              <a:gd name="connsiteX26" fmla="*/ 130175 w 398128"/>
              <a:gd name="connsiteY26" fmla="*/ 441355 h 565180"/>
              <a:gd name="connsiteX27" fmla="*/ 146050 w 398128"/>
              <a:gd name="connsiteY27" fmla="*/ 463580 h 565180"/>
              <a:gd name="connsiteX28" fmla="*/ 158750 w 398128"/>
              <a:gd name="connsiteY28" fmla="*/ 482630 h 565180"/>
              <a:gd name="connsiteX29" fmla="*/ 171450 w 398128"/>
              <a:gd name="connsiteY29" fmla="*/ 501680 h 565180"/>
              <a:gd name="connsiteX30" fmla="*/ 177800 w 398128"/>
              <a:gd name="connsiteY30" fmla="*/ 511205 h 565180"/>
              <a:gd name="connsiteX31" fmla="*/ 187325 w 398128"/>
              <a:gd name="connsiteY31" fmla="*/ 520730 h 565180"/>
              <a:gd name="connsiteX32" fmla="*/ 193675 w 398128"/>
              <a:gd name="connsiteY32" fmla="*/ 530255 h 565180"/>
              <a:gd name="connsiteX33" fmla="*/ 225425 w 398128"/>
              <a:gd name="connsiteY33" fmla="*/ 555655 h 565180"/>
              <a:gd name="connsiteX34" fmla="*/ 234950 w 398128"/>
              <a:gd name="connsiteY34" fmla="*/ 562005 h 565180"/>
              <a:gd name="connsiteX35" fmla="*/ 247650 w 398128"/>
              <a:gd name="connsiteY35" fmla="*/ 565180 h 565180"/>
              <a:gd name="connsiteX36" fmla="*/ 298450 w 398128"/>
              <a:gd name="connsiteY36" fmla="*/ 562005 h 565180"/>
              <a:gd name="connsiteX37" fmla="*/ 311150 w 398128"/>
              <a:gd name="connsiteY37" fmla="*/ 558830 h 565180"/>
              <a:gd name="connsiteX38" fmla="*/ 349250 w 398128"/>
              <a:gd name="connsiteY38" fmla="*/ 549305 h 565180"/>
              <a:gd name="connsiteX39" fmla="*/ 377825 w 398128"/>
              <a:gd name="connsiteY39" fmla="*/ 533430 h 565180"/>
              <a:gd name="connsiteX40" fmla="*/ 387350 w 398128"/>
              <a:gd name="connsiteY40" fmla="*/ 527080 h 565180"/>
              <a:gd name="connsiteX41" fmla="*/ 393700 w 398128"/>
              <a:gd name="connsiteY41" fmla="*/ 517555 h 565180"/>
              <a:gd name="connsiteX42" fmla="*/ 393700 w 398128"/>
              <a:gd name="connsiteY42" fmla="*/ 454055 h 565180"/>
              <a:gd name="connsiteX43" fmla="*/ 390525 w 398128"/>
              <a:gd name="connsiteY43" fmla="*/ 444530 h 565180"/>
              <a:gd name="connsiteX44" fmla="*/ 387350 w 398128"/>
              <a:gd name="connsiteY44" fmla="*/ 431830 h 565180"/>
              <a:gd name="connsiteX45" fmla="*/ 381000 w 398128"/>
              <a:gd name="connsiteY45" fmla="*/ 412780 h 565180"/>
              <a:gd name="connsiteX46" fmla="*/ 374650 w 398128"/>
              <a:gd name="connsiteY46" fmla="*/ 393730 h 565180"/>
              <a:gd name="connsiteX47" fmla="*/ 371475 w 398128"/>
              <a:gd name="connsiteY47" fmla="*/ 384205 h 565180"/>
              <a:gd name="connsiteX48" fmla="*/ 368300 w 398128"/>
              <a:gd name="connsiteY48" fmla="*/ 374680 h 565180"/>
              <a:gd name="connsiteX49" fmla="*/ 361950 w 398128"/>
              <a:gd name="connsiteY49" fmla="*/ 365155 h 565180"/>
              <a:gd name="connsiteX50" fmla="*/ 352425 w 398128"/>
              <a:gd name="connsiteY50" fmla="*/ 336580 h 565180"/>
              <a:gd name="connsiteX51" fmla="*/ 336550 w 398128"/>
              <a:gd name="connsiteY51" fmla="*/ 288955 h 565180"/>
              <a:gd name="connsiteX52" fmla="*/ 320675 w 398128"/>
              <a:gd name="connsiteY52" fmla="*/ 241330 h 565180"/>
              <a:gd name="connsiteX53" fmla="*/ 317500 w 398128"/>
              <a:gd name="connsiteY53" fmla="*/ 231805 h 565180"/>
              <a:gd name="connsiteX54" fmla="*/ 314325 w 398128"/>
              <a:gd name="connsiteY54" fmla="*/ 222280 h 565180"/>
              <a:gd name="connsiteX55" fmla="*/ 307975 w 398128"/>
              <a:gd name="connsiteY55" fmla="*/ 196880 h 565180"/>
              <a:gd name="connsiteX56" fmla="*/ 304800 w 398128"/>
              <a:gd name="connsiteY56" fmla="*/ 181005 h 565180"/>
              <a:gd name="connsiteX57" fmla="*/ 298450 w 398128"/>
              <a:gd name="connsiteY57" fmla="*/ 136555 h 565180"/>
              <a:gd name="connsiteX58" fmla="*/ 292100 w 398128"/>
              <a:gd name="connsiteY58" fmla="*/ 111155 h 565180"/>
              <a:gd name="connsiteX59" fmla="*/ 282575 w 398128"/>
              <a:gd name="connsiteY59" fmla="*/ 104805 h 565180"/>
              <a:gd name="connsiteX60" fmla="*/ 231775 w 398128"/>
              <a:gd name="connsiteY60" fmla="*/ 107980 h 565180"/>
              <a:gd name="connsiteX61" fmla="*/ 215900 w 398128"/>
              <a:gd name="connsiteY61" fmla="*/ 111155 h 565180"/>
              <a:gd name="connsiteX62" fmla="*/ 209550 w 398128"/>
              <a:gd name="connsiteY62" fmla="*/ 120680 h 565180"/>
              <a:gd name="connsiteX63" fmla="*/ 200025 w 398128"/>
              <a:gd name="connsiteY63" fmla="*/ 130205 h 565180"/>
              <a:gd name="connsiteX64" fmla="*/ 187325 w 398128"/>
              <a:gd name="connsiteY64" fmla="*/ 149255 h 565180"/>
              <a:gd name="connsiteX65" fmla="*/ 171450 w 398128"/>
              <a:gd name="connsiteY65" fmla="*/ 168305 h 565180"/>
              <a:gd name="connsiteX66" fmla="*/ 158750 w 398128"/>
              <a:gd name="connsiteY66" fmla="*/ 165130 h 565180"/>
              <a:gd name="connsiteX67" fmla="*/ 139700 w 398128"/>
              <a:gd name="connsiteY67" fmla="*/ 123855 h 565180"/>
              <a:gd name="connsiteX68" fmla="*/ 136525 w 398128"/>
              <a:gd name="connsiteY68" fmla="*/ 92105 h 565180"/>
              <a:gd name="connsiteX69" fmla="*/ 133350 w 398128"/>
              <a:gd name="connsiteY69" fmla="*/ 79405 h 565180"/>
              <a:gd name="connsiteX70" fmla="*/ 123825 w 398128"/>
              <a:gd name="connsiteY70" fmla="*/ 50830 h 565180"/>
              <a:gd name="connsiteX71" fmla="*/ 114300 w 398128"/>
              <a:gd name="connsiteY71" fmla="*/ 31780 h 565180"/>
              <a:gd name="connsiteX72" fmla="*/ 120650 w 398128"/>
              <a:gd name="connsiteY72" fmla="*/ 30 h 565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398128" h="565180">
                <a:moveTo>
                  <a:pt x="120650" y="30"/>
                </a:moveTo>
                <a:cubicBezTo>
                  <a:pt x="114829" y="1088"/>
                  <a:pt x="88060" y="27998"/>
                  <a:pt x="79375" y="38130"/>
                </a:cubicBezTo>
                <a:cubicBezTo>
                  <a:pt x="76892" y="41027"/>
                  <a:pt x="75468" y="44724"/>
                  <a:pt x="73025" y="47655"/>
                </a:cubicBezTo>
                <a:cubicBezTo>
                  <a:pt x="70150" y="51104"/>
                  <a:pt x="66257" y="53636"/>
                  <a:pt x="63500" y="57180"/>
                </a:cubicBezTo>
                <a:cubicBezTo>
                  <a:pt x="58815" y="63204"/>
                  <a:pt x="55033" y="69880"/>
                  <a:pt x="50800" y="76230"/>
                </a:cubicBezTo>
                <a:lnTo>
                  <a:pt x="31750" y="104805"/>
                </a:lnTo>
                <a:lnTo>
                  <a:pt x="19050" y="123855"/>
                </a:lnTo>
                <a:cubicBezTo>
                  <a:pt x="16933" y="127030"/>
                  <a:pt x="13907" y="129760"/>
                  <a:pt x="12700" y="133380"/>
                </a:cubicBezTo>
                <a:lnTo>
                  <a:pt x="6350" y="152430"/>
                </a:lnTo>
                <a:lnTo>
                  <a:pt x="3175" y="161955"/>
                </a:lnTo>
                <a:lnTo>
                  <a:pt x="0" y="171480"/>
                </a:lnTo>
                <a:cubicBezTo>
                  <a:pt x="1058" y="183122"/>
                  <a:pt x="1144" y="194893"/>
                  <a:pt x="3175" y="206405"/>
                </a:cubicBezTo>
                <a:cubicBezTo>
                  <a:pt x="8708" y="237761"/>
                  <a:pt x="6966" y="214934"/>
                  <a:pt x="15875" y="234980"/>
                </a:cubicBezTo>
                <a:cubicBezTo>
                  <a:pt x="18593" y="241097"/>
                  <a:pt x="20108" y="247680"/>
                  <a:pt x="22225" y="254030"/>
                </a:cubicBezTo>
                <a:lnTo>
                  <a:pt x="25400" y="263555"/>
                </a:lnTo>
                <a:cubicBezTo>
                  <a:pt x="26458" y="266730"/>
                  <a:pt x="27919" y="269798"/>
                  <a:pt x="28575" y="273080"/>
                </a:cubicBezTo>
                <a:cubicBezTo>
                  <a:pt x="29351" y="276960"/>
                  <a:pt x="34647" y="306854"/>
                  <a:pt x="38100" y="308005"/>
                </a:cubicBezTo>
                <a:cubicBezTo>
                  <a:pt x="51245" y="312387"/>
                  <a:pt x="44840" y="309324"/>
                  <a:pt x="57150" y="317530"/>
                </a:cubicBezTo>
                <a:cubicBezTo>
                  <a:pt x="58208" y="320705"/>
                  <a:pt x="58700" y="324129"/>
                  <a:pt x="60325" y="327055"/>
                </a:cubicBezTo>
                <a:cubicBezTo>
                  <a:pt x="64031" y="333726"/>
                  <a:pt x="70612" y="338865"/>
                  <a:pt x="73025" y="346105"/>
                </a:cubicBezTo>
                <a:cubicBezTo>
                  <a:pt x="81005" y="370046"/>
                  <a:pt x="70240" y="340536"/>
                  <a:pt x="82550" y="365155"/>
                </a:cubicBezTo>
                <a:cubicBezTo>
                  <a:pt x="84047" y="368148"/>
                  <a:pt x="84100" y="371754"/>
                  <a:pt x="85725" y="374680"/>
                </a:cubicBezTo>
                <a:cubicBezTo>
                  <a:pt x="89431" y="381351"/>
                  <a:pt x="94192" y="387380"/>
                  <a:pt x="98425" y="393730"/>
                </a:cubicBezTo>
                <a:lnTo>
                  <a:pt x="111125" y="412780"/>
                </a:lnTo>
                <a:cubicBezTo>
                  <a:pt x="113242" y="415955"/>
                  <a:pt x="114777" y="419607"/>
                  <a:pt x="117475" y="422305"/>
                </a:cubicBezTo>
                <a:lnTo>
                  <a:pt x="127000" y="431830"/>
                </a:lnTo>
                <a:cubicBezTo>
                  <a:pt x="128058" y="435005"/>
                  <a:pt x="128678" y="438362"/>
                  <a:pt x="130175" y="441355"/>
                </a:cubicBezTo>
                <a:cubicBezTo>
                  <a:pt x="132756" y="446516"/>
                  <a:pt x="143533" y="459985"/>
                  <a:pt x="146050" y="463580"/>
                </a:cubicBezTo>
                <a:cubicBezTo>
                  <a:pt x="150427" y="469832"/>
                  <a:pt x="154517" y="476280"/>
                  <a:pt x="158750" y="482630"/>
                </a:cubicBezTo>
                <a:lnTo>
                  <a:pt x="171450" y="501680"/>
                </a:lnTo>
                <a:cubicBezTo>
                  <a:pt x="173567" y="504855"/>
                  <a:pt x="175102" y="508507"/>
                  <a:pt x="177800" y="511205"/>
                </a:cubicBezTo>
                <a:cubicBezTo>
                  <a:pt x="180975" y="514380"/>
                  <a:pt x="184450" y="517281"/>
                  <a:pt x="187325" y="520730"/>
                </a:cubicBezTo>
                <a:cubicBezTo>
                  <a:pt x="189768" y="523661"/>
                  <a:pt x="191140" y="527403"/>
                  <a:pt x="193675" y="530255"/>
                </a:cubicBezTo>
                <a:cubicBezTo>
                  <a:pt x="216090" y="555472"/>
                  <a:pt x="204683" y="543803"/>
                  <a:pt x="225425" y="555655"/>
                </a:cubicBezTo>
                <a:cubicBezTo>
                  <a:pt x="228738" y="557548"/>
                  <a:pt x="231443" y="560502"/>
                  <a:pt x="234950" y="562005"/>
                </a:cubicBezTo>
                <a:cubicBezTo>
                  <a:pt x="238961" y="563724"/>
                  <a:pt x="243417" y="564122"/>
                  <a:pt x="247650" y="565180"/>
                </a:cubicBezTo>
                <a:cubicBezTo>
                  <a:pt x="264583" y="564122"/>
                  <a:pt x="281568" y="563693"/>
                  <a:pt x="298450" y="562005"/>
                </a:cubicBezTo>
                <a:cubicBezTo>
                  <a:pt x="302792" y="561571"/>
                  <a:pt x="306871" y="559686"/>
                  <a:pt x="311150" y="558830"/>
                </a:cubicBezTo>
                <a:cubicBezTo>
                  <a:pt x="343216" y="552417"/>
                  <a:pt x="317425" y="559913"/>
                  <a:pt x="349250" y="549305"/>
                </a:cubicBezTo>
                <a:cubicBezTo>
                  <a:pt x="366015" y="543717"/>
                  <a:pt x="355990" y="547986"/>
                  <a:pt x="377825" y="533430"/>
                </a:cubicBezTo>
                <a:lnTo>
                  <a:pt x="387350" y="527080"/>
                </a:lnTo>
                <a:cubicBezTo>
                  <a:pt x="389467" y="523905"/>
                  <a:pt x="391993" y="520968"/>
                  <a:pt x="393700" y="517555"/>
                </a:cubicBezTo>
                <a:cubicBezTo>
                  <a:pt x="402949" y="499058"/>
                  <a:pt x="395056" y="467613"/>
                  <a:pt x="393700" y="454055"/>
                </a:cubicBezTo>
                <a:cubicBezTo>
                  <a:pt x="393367" y="450725"/>
                  <a:pt x="391444" y="447748"/>
                  <a:pt x="390525" y="444530"/>
                </a:cubicBezTo>
                <a:cubicBezTo>
                  <a:pt x="389326" y="440334"/>
                  <a:pt x="388604" y="436010"/>
                  <a:pt x="387350" y="431830"/>
                </a:cubicBezTo>
                <a:cubicBezTo>
                  <a:pt x="385427" y="425419"/>
                  <a:pt x="383117" y="419130"/>
                  <a:pt x="381000" y="412780"/>
                </a:cubicBezTo>
                <a:lnTo>
                  <a:pt x="374650" y="393730"/>
                </a:lnTo>
                <a:lnTo>
                  <a:pt x="371475" y="384205"/>
                </a:lnTo>
                <a:cubicBezTo>
                  <a:pt x="370417" y="381030"/>
                  <a:pt x="370156" y="377465"/>
                  <a:pt x="368300" y="374680"/>
                </a:cubicBezTo>
                <a:cubicBezTo>
                  <a:pt x="366183" y="371505"/>
                  <a:pt x="363500" y="368642"/>
                  <a:pt x="361950" y="365155"/>
                </a:cubicBezTo>
                <a:lnTo>
                  <a:pt x="352425" y="336580"/>
                </a:lnTo>
                <a:lnTo>
                  <a:pt x="336550" y="288955"/>
                </a:lnTo>
                <a:lnTo>
                  <a:pt x="320675" y="241330"/>
                </a:lnTo>
                <a:lnTo>
                  <a:pt x="317500" y="231805"/>
                </a:lnTo>
                <a:cubicBezTo>
                  <a:pt x="316442" y="228630"/>
                  <a:pt x="315137" y="225527"/>
                  <a:pt x="314325" y="222280"/>
                </a:cubicBezTo>
                <a:cubicBezTo>
                  <a:pt x="312208" y="213813"/>
                  <a:pt x="309687" y="205438"/>
                  <a:pt x="307975" y="196880"/>
                </a:cubicBezTo>
                <a:cubicBezTo>
                  <a:pt x="306917" y="191588"/>
                  <a:pt x="305642" y="186335"/>
                  <a:pt x="304800" y="181005"/>
                </a:cubicBezTo>
                <a:cubicBezTo>
                  <a:pt x="302466" y="166221"/>
                  <a:pt x="301385" y="151231"/>
                  <a:pt x="298450" y="136555"/>
                </a:cubicBezTo>
                <a:cubicBezTo>
                  <a:pt x="298292" y="135764"/>
                  <a:pt x="294703" y="114409"/>
                  <a:pt x="292100" y="111155"/>
                </a:cubicBezTo>
                <a:cubicBezTo>
                  <a:pt x="289716" y="108175"/>
                  <a:pt x="285750" y="106922"/>
                  <a:pt x="282575" y="104805"/>
                </a:cubicBezTo>
                <a:cubicBezTo>
                  <a:pt x="265642" y="105863"/>
                  <a:pt x="248665" y="106371"/>
                  <a:pt x="231775" y="107980"/>
                </a:cubicBezTo>
                <a:cubicBezTo>
                  <a:pt x="226403" y="108492"/>
                  <a:pt x="220585" y="108478"/>
                  <a:pt x="215900" y="111155"/>
                </a:cubicBezTo>
                <a:cubicBezTo>
                  <a:pt x="212587" y="113048"/>
                  <a:pt x="211993" y="117749"/>
                  <a:pt x="209550" y="120680"/>
                </a:cubicBezTo>
                <a:cubicBezTo>
                  <a:pt x="206675" y="124129"/>
                  <a:pt x="202782" y="126661"/>
                  <a:pt x="200025" y="130205"/>
                </a:cubicBezTo>
                <a:cubicBezTo>
                  <a:pt x="195340" y="136229"/>
                  <a:pt x="192721" y="143859"/>
                  <a:pt x="187325" y="149255"/>
                </a:cubicBezTo>
                <a:cubicBezTo>
                  <a:pt x="175102" y="161478"/>
                  <a:pt x="180291" y="155044"/>
                  <a:pt x="171450" y="168305"/>
                </a:cubicBezTo>
                <a:cubicBezTo>
                  <a:pt x="167217" y="167247"/>
                  <a:pt x="162034" y="168003"/>
                  <a:pt x="158750" y="165130"/>
                </a:cubicBezTo>
                <a:cubicBezTo>
                  <a:pt x="146454" y="154371"/>
                  <a:pt x="143380" y="138576"/>
                  <a:pt x="139700" y="123855"/>
                </a:cubicBezTo>
                <a:cubicBezTo>
                  <a:pt x="138642" y="113272"/>
                  <a:pt x="138029" y="102634"/>
                  <a:pt x="136525" y="92105"/>
                </a:cubicBezTo>
                <a:cubicBezTo>
                  <a:pt x="135908" y="87785"/>
                  <a:pt x="134604" y="83585"/>
                  <a:pt x="133350" y="79405"/>
                </a:cubicBezTo>
                <a:lnTo>
                  <a:pt x="123825" y="50830"/>
                </a:lnTo>
                <a:cubicBezTo>
                  <a:pt x="112246" y="16092"/>
                  <a:pt x="130713" y="68709"/>
                  <a:pt x="114300" y="31780"/>
                </a:cubicBezTo>
                <a:cubicBezTo>
                  <a:pt x="111582" y="25663"/>
                  <a:pt x="126471" y="-1028"/>
                  <a:pt x="120650" y="3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Forme libre 38">
            <a:extLst>
              <a:ext uri="{FF2B5EF4-FFF2-40B4-BE49-F238E27FC236}">
                <a16:creationId xmlns:a16="http://schemas.microsoft.com/office/drawing/2014/main" id="{93313684-10E1-8A4A-988A-B053FDF05BF8}"/>
              </a:ext>
            </a:extLst>
          </p:cNvPr>
          <p:cNvSpPr/>
          <p:nvPr/>
        </p:nvSpPr>
        <p:spPr>
          <a:xfrm rot="21121335">
            <a:off x="7384811" y="4321900"/>
            <a:ext cx="339725" cy="339725"/>
          </a:xfrm>
          <a:custGeom>
            <a:avLst/>
            <a:gdLst>
              <a:gd name="connsiteX0" fmla="*/ 0 w 339725"/>
              <a:gd name="connsiteY0" fmla="*/ 0 h 339725"/>
              <a:gd name="connsiteX1" fmla="*/ 15875 w 339725"/>
              <a:gd name="connsiteY1" fmla="*/ 50800 h 339725"/>
              <a:gd name="connsiteX2" fmla="*/ 28575 w 339725"/>
              <a:gd name="connsiteY2" fmla="*/ 69850 h 339725"/>
              <a:gd name="connsiteX3" fmla="*/ 31750 w 339725"/>
              <a:gd name="connsiteY3" fmla="*/ 79375 h 339725"/>
              <a:gd name="connsiteX4" fmla="*/ 44450 w 339725"/>
              <a:gd name="connsiteY4" fmla="*/ 101600 h 339725"/>
              <a:gd name="connsiteX5" fmla="*/ 50800 w 339725"/>
              <a:gd name="connsiteY5" fmla="*/ 120650 h 339725"/>
              <a:gd name="connsiteX6" fmla="*/ 53975 w 339725"/>
              <a:gd name="connsiteY6" fmla="*/ 130175 h 339725"/>
              <a:gd name="connsiteX7" fmla="*/ 63500 w 339725"/>
              <a:gd name="connsiteY7" fmla="*/ 139700 h 339725"/>
              <a:gd name="connsiteX8" fmla="*/ 66675 w 339725"/>
              <a:gd name="connsiteY8" fmla="*/ 152400 h 339725"/>
              <a:gd name="connsiteX9" fmla="*/ 79375 w 339725"/>
              <a:gd name="connsiteY9" fmla="*/ 171450 h 339725"/>
              <a:gd name="connsiteX10" fmla="*/ 85725 w 339725"/>
              <a:gd name="connsiteY10" fmla="*/ 180975 h 339725"/>
              <a:gd name="connsiteX11" fmla="*/ 95250 w 339725"/>
              <a:gd name="connsiteY11" fmla="*/ 200025 h 339725"/>
              <a:gd name="connsiteX12" fmla="*/ 98425 w 339725"/>
              <a:gd name="connsiteY12" fmla="*/ 209550 h 339725"/>
              <a:gd name="connsiteX13" fmla="*/ 111125 w 339725"/>
              <a:gd name="connsiteY13" fmla="*/ 228600 h 339725"/>
              <a:gd name="connsiteX14" fmla="*/ 117475 w 339725"/>
              <a:gd name="connsiteY14" fmla="*/ 238125 h 339725"/>
              <a:gd name="connsiteX15" fmla="*/ 120650 w 339725"/>
              <a:gd name="connsiteY15" fmla="*/ 247650 h 339725"/>
              <a:gd name="connsiteX16" fmla="*/ 136525 w 339725"/>
              <a:gd name="connsiteY16" fmla="*/ 266700 h 339725"/>
              <a:gd name="connsiteX17" fmla="*/ 139700 w 339725"/>
              <a:gd name="connsiteY17" fmla="*/ 276225 h 339725"/>
              <a:gd name="connsiteX18" fmla="*/ 152400 w 339725"/>
              <a:gd name="connsiteY18" fmla="*/ 295275 h 339725"/>
              <a:gd name="connsiteX19" fmla="*/ 168275 w 339725"/>
              <a:gd name="connsiteY19" fmla="*/ 323850 h 339725"/>
              <a:gd name="connsiteX20" fmla="*/ 177800 w 339725"/>
              <a:gd name="connsiteY20" fmla="*/ 330200 h 339725"/>
              <a:gd name="connsiteX21" fmla="*/ 180975 w 339725"/>
              <a:gd name="connsiteY21" fmla="*/ 339725 h 339725"/>
              <a:gd name="connsiteX22" fmla="*/ 190500 w 339725"/>
              <a:gd name="connsiteY22" fmla="*/ 320675 h 339725"/>
              <a:gd name="connsiteX23" fmla="*/ 209550 w 339725"/>
              <a:gd name="connsiteY23" fmla="*/ 301625 h 339725"/>
              <a:gd name="connsiteX24" fmla="*/ 228600 w 339725"/>
              <a:gd name="connsiteY24" fmla="*/ 288925 h 339725"/>
              <a:gd name="connsiteX25" fmla="*/ 238125 w 339725"/>
              <a:gd name="connsiteY25" fmla="*/ 282575 h 339725"/>
              <a:gd name="connsiteX26" fmla="*/ 257175 w 339725"/>
              <a:gd name="connsiteY26" fmla="*/ 276225 h 339725"/>
              <a:gd name="connsiteX27" fmla="*/ 266700 w 339725"/>
              <a:gd name="connsiteY27" fmla="*/ 273050 h 339725"/>
              <a:gd name="connsiteX28" fmla="*/ 330200 w 339725"/>
              <a:gd name="connsiteY28" fmla="*/ 276225 h 339725"/>
              <a:gd name="connsiteX29" fmla="*/ 339725 w 339725"/>
              <a:gd name="connsiteY29" fmla="*/ 279400 h 33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39725" h="339725">
                <a:moveTo>
                  <a:pt x="0" y="0"/>
                </a:moveTo>
                <a:cubicBezTo>
                  <a:pt x="5292" y="16933"/>
                  <a:pt x="9158" y="34380"/>
                  <a:pt x="15875" y="50800"/>
                </a:cubicBezTo>
                <a:cubicBezTo>
                  <a:pt x="18765" y="57864"/>
                  <a:pt x="26162" y="62610"/>
                  <a:pt x="28575" y="69850"/>
                </a:cubicBezTo>
                <a:cubicBezTo>
                  <a:pt x="29633" y="73025"/>
                  <a:pt x="30253" y="76382"/>
                  <a:pt x="31750" y="79375"/>
                </a:cubicBezTo>
                <a:cubicBezTo>
                  <a:pt x="43205" y="102286"/>
                  <a:pt x="33317" y="73768"/>
                  <a:pt x="44450" y="101600"/>
                </a:cubicBezTo>
                <a:cubicBezTo>
                  <a:pt x="46936" y="107815"/>
                  <a:pt x="48683" y="114300"/>
                  <a:pt x="50800" y="120650"/>
                </a:cubicBezTo>
                <a:cubicBezTo>
                  <a:pt x="51858" y="123825"/>
                  <a:pt x="51608" y="127808"/>
                  <a:pt x="53975" y="130175"/>
                </a:cubicBezTo>
                <a:lnTo>
                  <a:pt x="63500" y="139700"/>
                </a:lnTo>
                <a:cubicBezTo>
                  <a:pt x="64558" y="143933"/>
                  <a:pt x="64724" y="148497"/>
                  <a:pt x="66675" y="152400"/>
                </a:cubicBezTo>
                <a:cubicBezTo>
                  <a:pt x="70088" y="159226"/>
                  <a:pt x="75142" y="165100"/>
                  <a:pt x="79375" y="171450"/>
                </a:cubicBezTo>
                <a:cubicBezTo>
                  <a:pt x="81492" y="174625"/>
                  <a:pt x="84518" y="177355"/>
                  <a:pt x="85725" y="180975"/>
                </a:cubicBezTo>
                <a:cubicBezTo>
                  <a:pt x="93705" y="204916"/>
                  <a:pt x="82940" y="175406"/>
                  <a:pt x="95250" y="200025"/>
                </a:cubicBezTo>
                <a:cubicBezTo>
                  <a:pt x="96747" y="203018"/>
                  <a:pt x="96800" y="206624"/>
                  <a:pt x="98425" y="209550"/>
                </a:cubicBezTo>
                <a:cubicBezTo>
                  <a:pt x="102131" y="216221"/>
                  <a:pt x="106892" y="222250"/>
                  <a:pt x="111125" y="228600"/>
                </a:cubicBezTo>
                <a:cubicBezTo>
                  <a:pt x="113242" y="231775"/>
                  <a:pt x="116268" y="234505"/>
                  <a:pt x="117475" y="238125"/>
                </a:cubicBezTo>
                <a:cubicBezTo>
                  <a:pt x="118533" y="241300"/>
                  <a:pt x="119153" y="244657"/>
                  <a:pt x="120650" y="247650"/>
                </a:cubicBezTo>
                <a:cubicBezTo>
                  <a:pt x="125070" y="256491"/>
                  <a:pt x="129503" y="259678"/>
                  <a:pt x="136525" y="266700"/>
                </a:cubicBezTo>
                <a:cubicBezTo>
                  <a:pt x="137583" y="269875"/>
                  <a:pt x="138075" y="273299"/>
                  <a:pt x="139700" y="276225"/>
                </a:cubicBezTo>
                <a:cubicBezTo>
                  <a:pt x="143406" y="282896"/>
                  <a:pt x="149987" y="288035"/>
                  <a:pt x="152400" y="295275"/>
                </a:cubicBezTo>
                <a:cubicBezTo>
                  <a:pt x="155709" y="305201"/>
                  <a:pt x="158917" y="317612"/>
                  <a:pt x="168275" y="323850"/>
                </a:cubicBezTo>
                <a:lnTo>
                  <a:pt x="177800" y="330200"/>
                </a:lnTo>
                <a:cubicBezTo>
                  <a:pt x="178858" y="333375"/>
                  <a:pt x="177628" y="339725"/>
                  <a:pt x="180975" y="339725"/>
                </a:cubicBezTo>
                <a:cubicBezTo>
                  <a:pt x="186268" y="339725"/>
                  <a:pt x="188673" y="323024"/>
                  <a:pt x="190500" y="320675"/>
                </a:cubicBezTo>
                <a:cubicBezTo>
                  <a:pt x="196013" y="313586"/>
                  <a:pt x="202078" y="306606"/>
                  <a:pt x="209550" y="301625"/>
                </a:cubicBezTo>
                <a:lnTo>
                  <a:pt x="228600" y="288925"/>
                </a:lnTo>
                <a:cubicBezTo>
                  <a:pt x="231775" y="286808"/>
                  <a:pt x="234505" y="283782"/>
                  <a:pt x="238125" y="282575"/>
                </a:cubicBezTo>
                <a:lnTo>
                  <a:pt x="257175" y="276225"/>
                </a:lnTo>
                <a:lnTo>
                  <a:pt x="266700" y="273050"/>
                </a:lnTo>
                <a:cubicBezTo>
                  <a:pt x="287867" y="274108"/>
                  <a:pt x="309087" y="274389"/>
                  <a:pt x="330200" y="276225"/>
                </a:cubicBezTo>
                <a:cubicBezTo>
                  <a:pt x="333534" y="276515"/>
                  <a:pt x="339725" y="279400"/>
                  <a:pt x="339725" y="2794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Forme libre 39">
            <a:extLst>
              <a:ext uri="{FF2B5EF4-FFF2-40B4-BE49-F238E27FC236}">
                <a16:creationId xmlns:a16="http://schemas.microsoft.com/office/drawing/2014/main" id="{D4C0567E-3277-2B4A-8B4B-2181232CCC49}"/>
              </a:ext>
            </a:extLst>
          </p:cNvPr>
          <p:cNvSpPr/>
          <p:nvPr/>
        </p:nvSpPr>
        <p:spPr>
          <a:xfrm rot="21121335">
            <a:off x="7572326" y="4581503"/>
            <a:ext cx="203208" cy="150393"/>
          </a:xfrm>
          <a:custGeom>
            <a:avLst/>
            <a:gdLst>
              <a:gd name="connsiteX0" fmla="*/ 25400 w 203208"/>
              <a:gd name="connsiteY0" fmla="*/ 58318 h 150393"/>
              <a:gd name="connsiteX1" fmla="*/ 15875 w 203208"/>
              <a:gd name="connsiteY1" fmla="*/ 90068 h 150393"/>
              <a:gd name="connsiteX2" fmla="*/ 3175 w 203208"/>
              <a:gd name="connsiteY2" fmla="*/ 109118 h 150393"/>
              <a:gd name="connsiteX3" fmla="*/ 0 w 203208"/>
              <a:gd name="connsiteY3" fmla="*/ 118643 h 150393"/>
              <a:gd name="connsiteX4" fmla="*/ 12700 w 203208"/>
              <a:gd name="connsiteY4" fmla="*/ 137693 h 150393"/>
              <a:gd name="connsiteX5" fmla="*/ 19050 w 203208"/>
              <a:gd name="connsiteY5" fmla="*/ 147218 h 150393"/>
              <a:gd name="connsiteX6" fmla="*/ 28575 w 203208"/>
              <a:gd name="connsiteY6" fmla="*/ 150393 h 150393"/>
              <a:gd name="connsiteX7" fmla="*/ 50800 w 203208"/>
              <a:gd name="connsiteY7" fmla="*/ 147218 h 150393"/>
              <a:gd name="connsiteX8" fmla="*/ 60325 w 203208"/>
              <a:gd name="connsiteY8" fmla="*/ 118643 h 150393"/>
              <a:gd name="connsiteX9" fmla="*/ 66675 w 203208"/>
              <a:gd name="connsiteY9" fmla="*/ 109118 h 150393"/>
              <a:gd name="connsiteX10" fmla="*/ 73025 w 203208"/>
              <a:gd name="connsiteY10" fmla="*/ 90068 h 150393"/>
              <a:gd name="connsiteX11" fmla="*/ 69850 w 203208"/>
              <a:gd name="connsiteY11" fmla="*/ 20218 h 150393"/>
              <a:gd name="connsiteX12" fmla="*/ 88900 w 203208"/>
              <a:gd name="connsiteY12" fmla="*/ 13868 h 150393"/>
              <a:gd name="connsiteX13" fmla="*/ 98425 w 203208"/>
              <a:gd name="connsiteY13" fmla="*/ 7518 h 150393"/>
              <a:gd name="connsiteX14" fmla="*/ 104775 w 203208"/>
              <a:gd name="connsiteY14" fmla="*/ 112293 h 150393"/>
              <a:gd name="connsiteX15" fmla="*/ 107950 w 203208"/>
              <a:gd name="connsiteY15" fmla="*/ 150393 h 150393"/>
              <a:gd name="connsiteX16" fmla="*/ 142875 w 203208"/>
              <a:gd name="connsiteY16" fmla="*/ 140868 h 150393"/>
              <a:gd name="connsiteX17" fmla="*/ 152400 w 203208"/>
              <a:gd name="connsiteY17" fmla="*/ 137693 h 150393"/>
              <a:gd name="connsiteX18" fmla="*/ 152400 w 203208"/>
              <a:gd name="connsiteY18" fmla="*/ 71018 h 150393"/>
              <a:gd name="connsiteX19" fmla="*/ 149225 w 203208"/>
              <a:gd name="connsiteY19" fmla="*/ 55143 h 150393"/>
              <a:gd name="connsiteX20" fmla="*/ 139700 w 203208"/>
              <a:gd name="connsiteY20" fmla="*/ 26568 h 150393"/>
              <a:gd name="connsiteX21" fmla="*/ 136525 w 203208"/>
              <a:gd name="connsiteY21" fmla="*/ 17043 h 150393"/>
              <a:gd name="connsiteX22" fmla="*/ 133350 w 203208"/>
              <a:gd name="connsiteY22" fmla="*/ 7518 h 150393"/>
              <a:gd name="connsiteX23" fmla="*/ 158750 w 203208"/>
              <a:gd name="connsiteY23" fmla="*/ 4343 h 150393"/>
              <a:gd name="connsiteX24" fmla="*/ 161925 w 203208"/>
              <a:gd name="connsiteY24" fmla="*/ 13868 h 150393"/>
              <a:gd name="connsiteX25" fmla="*/ 174625 w 203208"/>
              <a:gd name="connsiteY25" fmla="*/ 32918 h 150393"/>
              <a:gd name="connsiteX26" fmla="*/ 184150 w 203208"/>
              <a:gd name="connsiteY26" fmla="*/ 51968 h 150393"/>
              <a:gd name="connsiteX27" fmla="*/ 190500 w 203208"/>
              <a:gd name="connsiteY27" fmla="*/ 61493 h 150393"/>
              <a:gd name="connsiteX28" fmla="*/ 196850 w 203208"/>
              <a:gd name="connsiteY28" fmla="*/ 80543 h 150393"/>
              <a:gd name="connsiteX29" fmla="*/ 200025 w 203208"/>
              <a:gd name="connsiteY29" fmla="*/ 90068 h 150393"/>
              <a:gd name="connsiteX30" fmla="*/ 203200 w 203208"/>
              <a:gd name="connsiteY30" fmla="*/ 102768 h 150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03208" h="150393">
                <a:moveTo>
                  <a:pt x="25400" y="58318"/>
                </a:moveTo>
                <a:cubicBezTo>
                  <a:pt x="22225" y="68901"/>
                  <a:pt x="20304" y="79945"/>
                  <a:pt x="15875" y="90068"/>
                </a:cubicBezTo>
                <a:cubicBezTo>
                  <a:pt x="12816" y="97060"/>
                  <a:pt x="5588" y="101878"/>
                  <a:pt x="3175" y="109118"/>
                </a:cubicBezTo>
                <a:lnTo>
                  <a:pt x="0" y="118643"/>
                </a:lnTo>
                <a:lnTo>
                  <a:pt x="12700" y="137693"/>
                </a:lnTo>
                <a:cubicBezTo>
                  <a:pt x="14817" y="140868"/>
                  <a:pt x="15430" y="146011"/>
                  <a:pt x="19050" y="147218"/>
                </a:cubicBezTo>
                <a:lnTo>
                  <a:pt x="28575" y="150393"/>
                </a:lnTo>
                <a:cubicBezTo>
                  <a:pt x="35983" y="149335"/>
                  <a:pt x="44893" y="151812"/>
                  <a:pt x="50800" y="147218"/>
                </a:cubicBezTo>
                <a:cubicBezTo>
                  <a:pt x="57394" y="142089"/>
                  <a:pt x="55440" y="125970"/>
                  <a:pt x="60325" y="118643"/>
                </a:cubicBezTo>
                <a:cubicBezTo>
                  <a:pt x="62442" y="115468"/>
                  <a:pt x="65125" y="112605"/>
                  <a:pt x="66675" y="109118"/>
                </a:cubicBezTo>
                <a:cubicBezTo>
                  <a:pt x="69393" y="103001"/>
                  <a:pt x="73025" y="90068"/>
                  <a:pt x="73025" y="90068"/>
                </a:cubicBezTo>
                <a:cubicBezTo>
                  <a:pt x="71967" y="66785"/>
                  <a:pt x="65096" y="43035"/>
                  <a:pt x="69850" y="20218"/>
                </a:cubicBezTo>
                <a:cubicBezTo>
                  <a:pt x="71215" y="13665"/>
                  <a:pt x="83331" y="17581"/>
                  <a:pt x="88900" y="13868"/>
                </a:cubicBezTo>
                <a:lnTo>
                  <a:pt x="98425" y="7518"/>
                </a:lnTo>
                <a:cubicBezTo>
                  <a:pt x="107742" y="54104"/>
                  <a:pt x="99611" y="9020"/>
                  <a:pt x="104775" y="112293"/>
                </a:cubicBezTo>
                <a:cubicBezTo>
                  <a:pt x="105411" y="125021"/>
                  <a:pt x="106892" y="137693"/>
                  <a:pt x="107950" y="150393"/>
                </a:cubicBezTo>
                <a:cubicBezTo>
                  <a:pt x="130389" y="145905"/>
                  <a:pt x="118705" y="148925"/>
                  <a:pt x="142875" y="140868"/>
                </a:cubicBezTo>
                <a:lnTo>
                  <a:pt x="152400" y="137693"/>
                </a:lnTo>
                <a:cubicBezTo>
                  <a:pt x="161344" y="110860"/>
                  <a:pt x="157267" y="126990"/>
                  <a:pt x="152400" y="71018"/>
                </a:cubicBezTo>
                <a:cubicBezTo>
                  <a:pt x="151933" y="65642"/>
                  <a:pt x="150645" y="60349"/>
                  <a:pt x="149225" y="55143"/>
                </a:cubicBezTo>
                <a:lnTo>
                  <a:pt x="139700" y="26568"/>
                </a:lnTo>
                <a:lnTo>
                  <a:pt x="136525" y="17043"/>
                </a:lnTo>
                <a:lnTo>
                  <a:pt x="133350" y="7518"/>
                </a:lnTo>
                <a:cubicBezTo>
                  <a:pt x="142510" y="1411"/>
                  <a:pt x="145999" y="-4158"/>
                  <a:pt x="158750" y="4343"/>
                </a:cubicBezTo>
                <a:cubicBezTo>
                  <a:pt x="161535" y="6199"/>
                  <a:pt x="160300" y="10942"/>
                  <a:pt x="161925" y="13868"/>
                </a:cubicBezTo>
                <a:cubicBezTo>
                  <a:pt x="165631" y="20539"/>
                  <a:pt x="170392" y="26568"/>
                  <a:pt x="174625" y="32918"/>
                </a:cubicBezTo>
                <a:cubicBezTo>
                  <a:pt x="192823" y="60215"/>
                  <a:pt x="171005" y="25678"/>
                  <a:pt x="184150" y="51968"/>
                </a:cubicBezTo>
                <a:cubicBezTo>
                  <a:pt x="185857" y="55381"/>
                  <a:pt x="188950" y="58006"/>
                  <a:pt x="190500" y="61493"/>
                </a:cubicBezTo>
                <a:cubicBezTo>
                  <a:pt x="193218" y="67610"/>
                  <a:pt x="194733" y="74193"/>
                  <a:pt x="196850" y="80543"/>
                </a:cubicBezTo>
                <a:lnTo>
                  <a:pt x="200025" y="90068"/>
                </a:lnTo>
                <a:cubicBezTo>
                  <a:pt x="203535" y="100597"/>
                  <a:pt x="203200" y="96246"/>
                  <a:pt x="203200" y="102768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Forme libre 40">
            <a:extLst>
              <a:ext uri="{FF2B5EF4-FFF2-40B4-BE49-F238E27FC236}">
                <a16:creationId xmlns:a16="http://schemas.microsoft.com/office/drawing/2014/main" id="{09E0D54A-45B3-5842-9F8F-0E262431DC4C}"/>
              </a:ext>
            </a:extLst>
          </p:cNvPr>
          <p:cNvSpPr/>
          <p:nvPr/>
        </p:nvSpPr>
        <p:spPr>
          <a:xfrm rot="21121335">
            <a:off x="7518161" y="4315549"/>
            <a:ext cx="133600" cy="177801"/>
          </a:xfrm>
          <a:custGeom>
            <a:avLst/>
            <a:gdLst>
              <a:gd name="connsiteX0" fmla="*/ 0 w 133600"/>
              <a:gd name="connsiteY0" fmla="*/ 47626 h 177801"/>
              <a:gd name="connsiteX1" fmla="*/ 19050 w 133600"/>
              <a:gd name="connsiteY1" fmla="*/ 69851 h 177801"/>
              <a:gd name="connsiteX2" fmla="*/ 38100 w 133600"/>
              <a:gd name="connsiteY2" fmla="*/ 82551 h 177801"/>
              <a:gd name="connsiteX3" fmla="*/ 53975 w 133600"/>
              <a:gd name="connsiteY3" fmla="*/ 98426 h 177801"/>
              <a:gd name="connsiteX4" fmla="*/ 60325 w 133600"/>
              <a:gd name="connsiteY4" fmla="*/ 107951 h 177801"/>
              <a:gd name="connsiteX5" fmla="*/ 69850 w 133600"/>
              <a:gd name="connsiteY5" fmla="*/ 114301 h 177801"/>
              <a:gd name="connsiteX6" fmla="*/ 88900 w 133600"/>
              <a:gd name="connsiteY6" fmla="*/ 133351 h 177801"/>
              <a:gd name="connsiteX7" fmla="*/ 95250 w 133600"/>
              <a:gd name="connsiteY7" fmla="*/ 142876 h 177801"/>
              <a:gd name="connsiteX8" fmla="*/ 104775 w 133600"/>
              <a:gd name="connsiteY8" fmla="*/ 149226 h 177801"/>
              <a:gd name="connsiteX9" fmla="*/ 120650 w 133600"/>
              <a:gd name="connsiteY9" fmla="*/ 168276 h 177801"/>
              <a:gd name="connsiteX10" fmla="*/ 127000 w 133600"/>
              <a:gd name="connsiteY10" fmla="*/ 177801 h 177801"/>
              <a:gd name="connsiteX11" fmla="*/ 133350 w 133600"/>
              <a:gd name="connsiteY11" fmla="*/ 168276 h 177801"/>
              <a:gd name="connsiteX12" fmla="*/ 127000 w 133600"/>
              <a:gd name="connsiteY12" fmla="*/ 127001 h 177801"/>
              <a:gd name="connsiteX13" fmla="*/ 123825 w 133600"/>
              <a:gd name="connsiteY13" fmla="*/ 111126 h 177801"/>
              <a:gd name="connsiteX14" fmla="*/ 120650 w 133600"/>
              <a:gd name="connsiteY14" fmla="*/ 3176 h 177801"/>
              <a:gd name="connsiteX15" fmla="*/ 111125 w 133600"/>
              <a:gd name="connsiteY15" fmla="*/ 1 h 177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3600" h="177801">
                <a:moveTo>
                  <a:pt x="0" y="47626"/>
                </a:moveTo>
                <a:cubicBezTo>
                  <a:pt x="6350" y="55034"/>
                  <a:pt x="11857" y="63258"/>
                  <a:pt x="19050" y="69851"/>
                </a:cubicBezTo>
                <a:cubicBezTo>
                  <a:pt x="24676" y="75008"/>
                  <a:pt x="38100" y="82551"/>
                  <a:pt x="38100" y="82551"/>
                </a:cubicBezTo>
                <a:cubicBezTo>
                  <a:pt x="55033" y="107951"/>
                  <a:pt x="32808" y="77259"/>
                  <a:pt x="53975" y="98426"/>
                </a:cubicBezTo>
                <a:cubicBezTo>
                  <a:pt x="56673" y="101124"/>
                  <a:pt x="57627" y="105253"/>
                  <a:pt x="60325" y="107951"/>
                </a:cubicBezTo>
                <a:cubicBezTo>
                  <a:pt x="63023" y="110649"/>
                  <a:pt x="66998" y="111766"/>
                  <a:pt x="69850" y="114301"/>
                </a:cubicBezTo>
                <a:cubicBezTo>
                  <a:pt x="76562" y="120267"/>
                  <a:pt x="83919" y="125879"/>
                  <a:pt x="88900" y="133351"/>
                </a:cubicBezTo>
                <a:cubicBezTo>
                  <a:pt x="91017" y="136526"/>
                  <a:pt x="92552" y="140178"/>
                  <a:pt x="95250" y="142876"/>
                </a:cubicBezTo>
                <a:cubicBezTo>
                  <a:pt x="97948" y="145574"/>
                  <a:pt x="101600" y="147109"/>
                  <a:pt x="104775" y="149226"/>
                </a:cubicBezTo>
                <a:cubicBezTo>
                  <a:pt x="120541" y="172875"/>
                  <a:pt x="100278" y="143830"/>
                  <a:pt x="120650" y="168276"/>
                </a:cubicBezTo>
                <a:cubicBezTo>
                  <a:pt x="123093" y="171207"/>
                  <a:pt x="124883" y="174626"/>
                  <a:pt x="127000" y="177801"/>
                </a:cubicBezTo>
                <a:cubicBezTo>
                  <a:pt x="129117" y="174626"/>
                  <a:pt x="133033" y="172079"/>
                  <a:pt x="133350" y="168276"/>
                </a:cubicBezTo>
                <a:cubicBezTo>
                  <a:pt x="134713" y="151916"/>
                  <a:pt x="130214" y="141462"/>
                  <a:pt x="127000" y="127001"/>
                </a:cubicBezTo>
                <a:cubicBezTo>
                  <a:pt x="125829" y="121733"/>
                  <a:pt x="124883" y="116418"/>
                  <a:pt x="123825" y="111126"/>
                </a:cubicBezTo>
                <a:cubicBezTo>
                  <a:pt x="122767" y="75143"/>
                  <a:pt x="124738" y="38942"/>
                  <a:pt x="120650" y="3176"/>
                </a:cubicBezTo>
                <a:cubicBezTo>
                  <a:pt x="120270" y="-149"/>
                  <a:pt x="111125" y="1"/>
                  <a:pt x="111125" y="1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Forme libre 41">
            <a:extLst>
              <a:ext uri="{FF2B5EF4-FFF2-40B4-BE49-F238E27FC236}">
                <a16:creationId xmlns:a16="http://schemas.microsoft.com/office/drawing/2014/main" id="{C2223E74-8221-E34E-BEA9-79439BA61F1E}"/>
              </a:ext>
            </a:extLst>
          </p:cNvPr>
          <p:cNvSpPr/>
          <p:nvPr/>
        </p:nvSpPr>
        <p:spPr>
          <a:xfrm rot="21121335">
            <a:off x="7530861" y="4372700"/>
            <a:ext cx="127000" cy="88900"/>
          </a:xfrm>
          <a:custGeom>
            <a:avLst/>
            <a:gdLst>
              <a:gd name="connsiteX0" fmla="*/ 3175 w 127000"/>
              <a:gd name="connsiteY0" fmla="*/ 38100 h 88900"/>
              <a:gd name="connsiteX1" fmla="*/ 50800 w 127000"/>
              <a:gd name="connsiteY1" fmla="*/ 9525 h 88900"/>
              <a:gd name="connsiteX2" fmla="*/ 69850 w 127000"/>
              <a:gd name="connsiteY2" fmla="*/ 3175 h 88900"/>
              <a:gd name="connsiteX3" fmla="*/ 79375 w 127000"/>
              <a:gd name="connsiteY3" fmla="*/ 0 h 88900"/>
              <a:gd name="connsiteX4" fmla="*/ 114300 w 127000"/>
              <a:gd name="connsiteY4" fmla="*/ 3175 h 88900"/>
              <a:gd name="connsiteX5" fmla="*/ 123825 w 127000"/>
              <a:gd name="connsiteY5" fmla="*/ 6350 h 88900"/>
              <a:gd name="connsiteX6" fmla="*/ 127000 w 127000"/>
              <a:gd name="connsiteY6" fmla="*/ 31750 h 88900"/>
              <a:gd name="connsiteX7" fmla="*/ 123825 w 127000"/>
              <a:gd name="connsiteY7" fmla="*/ 60325 h 88900"/>
              <a:gd name="connsiteX8" fmla="*/ 114300 w 127000"/>
              <a:gd name="connsiteY8" fmla="*/ 66675 h 88900"/>
              <a:gd name="connsiteX9" fmla="*/ 76200 w 127000"/>
              <a:gd name="connsiteY9" fmla="*/ 69850 h 88900"/>
              <a:gd name="connsiteX10" fmla="*/ 47625 w 127000"/>
              <a:gd name="connsiteY10" fmla="*/ 79375 h 88900"/>
              <a:gd name="connsiteX11" fmla="*/ 38100 w 127000"/>
              <a:gd name="connsiteY11" fmla="*/ 82550 h 88900"/>
              <a:gd name="connsiteX12" fmla="*/ 28575 w 127000"/>
              <a:gd name="connsiteY12" fmla="*/ 88900 h 88900"/>
              <a:gd name="connsiteX13" fmla="*/ 9525 w 127000"/>
              <a:gd name="connsiteY13" fmla="*/ 85725 h 88900"/>
              <a:gd name="connsiteX14" fmla="*/ 0 w 127000"/>
              <a:gd name="connsiteY14" fmla="*/ 63500 h 88900"/>
              <a:gd name="connsiteX15" fmla="*/ 6350 w 127000"/>
              <a:gd name="connsiteY15" fmla="*/ 34925 h 88900"/>
              <a:gd name="connsiteX16" fmla="*/ 3175 w 127000"/>
              <a:gd name="connsiteY16" fmla="*/ 38100 h 8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7000" h="88900">
                <a:moveTo>
                  <a:pt x="3175" y="38100"/>
                </a:moveTo>
                <a:cubicBezTo>
                  <a:pt x="10583" y="33867"/>
                  <a:pt x="34400" y="18115"/>
                  <a:pt x="50800" y="9525"/>
                </a:cubicBezTo>
                <a:cubicBezTo>
                  <a:pt x="56729" y="6419"/>
                  <a:pt x="63500" y="5292"/>
                  <a:pt x="69850" y="3175"/>
                </a:cubicBezTo>
                <a:lnTo>
                  <a:pt x="79375" y="0"/>
                </a:lnTo>
                <a:cubicBezTo>
                  <a:pt x="91017" y="1058"/>
                  <a:pt x="102728" y="1522"/>
                  <a:pt x="114300" y="3175"/>
                </a:cubicBezTo>
                <a:cubicBezTo>
                  <a:pt x="117613" y="3648"/>
                  <a:pt x="122466" y="3292"/>
                  <a:pt x="123825" y="6350"/>
                </a:cubicBezTo>
                <a:cubicBezTo>
                  <a:pt x="127290" y="14147"/>
                  <a:pt x="125942" y="23283"/>
                  <a:pt x="127000" y="31750"/>
                </a:cubicBezTo>
                <a:cubicBezTo>
                  <a:pt x="125942" y="41275"/>
                  <a:pt x="127100" y="51318"/>
                  <a:pt x="123825" y="60325"/>
                </a:cubicBezTo>
                <a:cubicBezTo>
                  <a:pt x="122521" y="63911"/>
                  <a:pt x="118042" y="65927"/>
                  <a:pt x="114300" y="66675"/>
                </a:cubicBezTo>
                <a:cubicBezTo>
                  <a:pt x="101803" y="69174"/>
                  <a:pt x="88900" y="68792"/>
                  <a:pt x="76200" y="69850"/>
                </a:cubicBezTo>
                <a:lnTo>
                  <a:pt x="47625" y="79375"/>
                </a:lnTo>
                <a:cubicBezTo>
                  <a:pt x="44450" y="80433"/>
                  <a:pt x="40885" y="80694"/>
                  <a:pt x="38100" y="82550"/>
                </a:cubicBezTo>
                <a:lnTo>
                  <a:pt x="28575" y="88900"/>
                </a:lnTo>
                <a:cubicBezTo>
                  <a:pt x="22225" y="87842"/>
                  <a:pt x="15283" y="88604"/>
                  <a:pt x="9525" y="85725"/>
                </a:cubicBezTo>
                <a:cubicBezTo>
                  <a:pt x="3260" y="82593"/>
                  <a:pt x="1235" y="68440"/>
                  <a:pt x="0" y="63500"/>
                </a:cubicBezTo>
                <a:cubicBezTo>
                  <a:pt x="1219" y="56183"/>
                  <a:pt x="2442" y="42741"/>
                  <a:pt x="6350" y="34925"/>
                </a:cubicBezTo>
                <a:cubicBezTo>
                  <a:pt x="7019" y="33586"/>
                  <a:pt x="-4233" y="42333"/>
                  <a:pt x="3175" y="3810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Forme libre 42">
            <a:extLst>
              <a:ext uri="{FF2B5EF4-FFF2-40B4-BE49-F238E27FC236}">
                <a16:creationId xmlns:a16="http://schemas.microsoft.com/office/drawing/2014/main" id="{A7F33C2E-4ECB-A549-9284-51FE42E0625A}"/>
              </a:ext>
            </a:extLst>
          </p:cNvPr>
          <p:cNvSpPr/>
          <p:nvPr/>
        </p:nvSpPr>
        <p:spPr>
          <a:xfrm rot="21121335">
            <a:off x="7572065" y="4474300"/>
            <a:ext cx="115470" cy="53975"/>
          </a:xfrm>
          <a:custGeom>
            <a:avLst/>
            <a:gdLst>
              <a:gd name="connsiteX0" fmla="*/ 19121 w 115470"/>
              <a:gd name="connsiteY0" fmla="*/ 19050 h 53975"/>
              <a:gd name="connsiteX1" fmla="*/ 47696 w 115470"/>
              <a:gd name="connsiteY1" fmla="*/ 12700 h 53975"/>
              <a:gd name="connsiteX2" fmla="*/ 66746 w 115470"/>
              <a:gd name="connsiteY2" fmla="*/ 0 h 53975"/>
              <a:gd name="connsiteX3" fmla="*/ 104846 w 115470"/>
              <a:gd name="connsiteY3" fmla="*/ 3175 h 53975"/>
              <a:gd name="connsiteX4" fmla="*/ 114371 w 115470"/>
              <a:gd name="connsiteY4" fmla="*/ 6350 h 53975"/>
              <a:gd name="connsiteX5" fmla="*/ 111196 w 115470"/>
              <a:gd name="connsiteY5" fmla="*/ 31750 h 53975"/>
              <a:gd name="connsiteX6" fmla="*/ 92146 w 115470"/>
              <a:gd name="connsiteY6" fmla="*/ 38100 h 53975"/>
              <a:gd name="connsiteX7" fmla="*/ 63571 w 115470"/>
              <a:gd name="connsiteY7" fmla="*/ 44450 h 53975"/>
              <a:gd name="connsiteX8" fmla="*/ 44521 w 115470"/>
              <a:gd name="connsiteY8" fmla="*/ 50800 h 53975"/>
              <a:gd name="connsiteX9" fmla="*/ 34996 w 115470"/>
              <a:gd name="connsiteY9" fmla="*/ 53975 h 53975"/>
              <a:gd name="connsiteX10" fmla="*/ 6421 w 115470"/>
              <a:gd name="connsiteY10" fmla="*/ 50800 h 53975"/>
              <a:gd name="connsiteX11" fmla="*/ 71 w 115470"/>
              <a:gd name="connsiteY11" fmla="*/ 41275 h 53975"/>
              <a:gd name="connsiteX12" fmla="*/ 9596 w 115470"/>
              <a:gd name="connsiteY12" fmla="*/ 19050 h 53975"/>
              <a:gd name="connsiteX13" fmla="*/ 19121 w 115470"/>
              <a:gd name="connsiteY13" fmla="*/ 19050 h 5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70" h="53975">
                <a:moveTo>
                  <a:pt x="19121" y="19050"/>
                </a:moveTo>
                <a:cubicBezTo>
                  <a:pt x="25471" y="17992"/>
                  <a:pt x="38637" y="16324"/>
                  <a:pt x="47696" y="12700"/>
                </a:cubicBezTo>
                <a:cubicBezTo>
                  <a:pt x="54782" y="9866"/>
                  <a:pt x="66746" y="0"/>
                  <a:pt x="66746" y="0"/>
                </a:cubicBezTo>
                <a:cubicBezTo>
                  <a:pt x="79446" y="1058"/>
                  <a:pt x="92214" y="1491"/>
                  <a:pt x="104846" y="3175"/>
                </a:cubicBezTo>
                <a:cubicBezTo>
                  <a:pt x="108163" y="3617"/>
                  <a:pt x="113645" y="3083"/>
                  <a:pt x="114371" y="6350"/>
                </a:cubicBezTo>
                <a:cubicBezTo>
                  <a:pt x="116222" y="14679"/>
                  <a:pt x="116089" y="24760"/>
                  <a:pt x="111196" y="31750"/>
                </a:cubicBezTo>
                <a:cubicBezTo>
                  <a:pt x="107358" y="37234"/>
                  <a:pt x="98496" y="35983"/>
                  <a:pt x="92146" y="38100"/>
                </a:cubicBezTo>
                <a:cubicBezTo>
                  <a:pt x="64894" y="47184"/>
                  <a:pt x="108273" y="33274"/>
                  <a:pt x="63571" y="44450"/>
                </a:cubicBezTo>
                <a:cubicBezTo>
                  <a:pt x="57077" y="46073"/>
                  <a:pt x="50871" y="48683"/>
                  <a:pt x="44521" y="50800"/>
                </a:cubicBezTo>
                <a:lnTo>
                  <a:pt x="34996" y="53975"/>
                </a:lnTo>
                <a:cubicBezTo>
                  <a:pt x="25471" y="52917"/>
                  <a:pt x="15428" y="54075"/>
                  <a:pt x="6421" y="50800"/>
                </a:cubicBezTo>
                <a:cubicBezTo>
                  <a:pt x="2835" y="49496"/>
                  <a:pt x="611" y="45053"/>
                  <a:pt x="71" y="41275"/>
                </a:cubicBezTo>
                <a:cubicBezTo>
                  <a:pt x="-711" y="35800"/>
                  <a:pt x="5095" y="22651"/>
                  <a:pt x="9596" y="19050"/>
                </a:cubicBezTo>
                <a:cubicBezTo>
                  <a:pt x="20125" y="10627"/>
                  <a:pt x="12771" y="20108"/>
                  <a:pt x="19121" y="1905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Forme libre 46">
            <a:extLst>
              <a:ext uri="{FF2B5EF4-FFF2-40B4-BE49-F238E27FC236}">
                <a16:creationId xmlns:a16="http://schemas.microsoft.com/office/drawing/2014/main" id="{87EA6ABD-538C-2049-B4A5-621E9E85E72C}"/>
              </a:ext>
            </a:extLst>
          </p:cNvPr>
          <p:cNvSpPr/>
          <p:nvPr/>
        </p:nvSpPr>
        <p:spPr>
          <a:xfrm>
            <a:off x="6357709" y="3202747"/>
            <a:ext cx="1438091" cy="933689"/>
          </a:xfrm>
          <a:custGeom>
            <a:avLst/>
            <a:gdLst>
              <a:gd name="connsiteX0" fmla="*/ 36741 w 1438091"/>
              <a:gd name="connsiteY0" fmla="*/ 172278 h 933689"/>
              <a:gd name="connsiteX1" fmla="*/ 49441 w 1438091"/>
              <a:gd name="connsiteY1" fmla="*/ 289753 h 933689"/>
              <a:gd name="connsiteX2" fmla="*/ 62141 w 1438091"/>
              <a:gd name="connsiteY2" fmla="*/ 435803 h 933689"/>
              <a:gd name="connsiteX3" fmla="*/ 1816 w 1438091"/>
              <a:gd name="connsiteY3" fmla="*/ 899353 h 933689"/>
              <a:gd name="connsiteX4" fmla="*/ 14516 w 1438091"/>
              <a:gd name="connsiteY4" fmla="*/ 899353 h 933689"/>
              <a:gd name="connsiteX5" fmla="*/ 217716 w 1438091"/>
              <a:gd name="connsiteY5" fmla="*/ 896178 h 933689"/>
              <a:gd name="connsiteX6" fmla="*/ 452666 w 1438091"/>
              <a:gd name="connsiteY6" fmla="*/ 905703 h 933689"/>
              <a:gd name="connsiteX7" fmla="*/ 449491 w 1438091"/>
              <a:gd name="connsiteY7" fmla="*/ 899353 h 933689"/>
              <a:gd name="connsiteX8" fmla="*/ 446316 w 1438091"/>
              <a:gd name="connsiteY8" fmla="*/ 832678 h 933689"/>
              <a:gd name="connsiteX9" fmla="*/ 538391 w 1438091"/>
              <a:gd name="connsiteY9" fmla="*/ 588203 h 933689"/>
              <a:gd name="connsiteX10" fmla="*/ 605066 w 1438091"/>
              <a:gd name="connsiteY10" fmla="*/ 419928 h 933689"/>
              <a:gd name="connsiteX11" fmla="*/ 595541 w 1438091"/>
              <a:gd name="connsiteY11" fmla="*/ 397703 h 933689"/>
              <a:gd name="connsiteX12" fmla="*/ 773341 w 1438091"/>
              <a:gd name="connsiteY12" fmla="*/ 435803 h 933689"/>
              <a:gd name="connsiteX13" fmla="*/ 1014641 w 1438091"/>
              <a:gd name="connsiteY13" fmla="*/ 416753 h 933689"/>
              <a:gd name="connsiteX14" fmla="*/ 1094016 w 1438091"/>
              <a:gd name="connsiteY14" fmla="*/ 419928 h 933689"/>
              <a:gd name="connsiteX15" fmla="*/ 1211491 w 1438091"/>
              <a:gd name="connsiteY15" fmla="*/ 296103 h 933689"/>
              <a:gd name="connsiteX16" fmla="*/ 1373416 w 1438091"/>
              <a:gd name="connsiteY16" fmla="*/ 131003 h 933689"/>
              <a:gd name="connsiteX17" fmla="*/ 1392466 w 1438091"/>
              <a:gd name="connsiteY17" fmla="*/ 92903 h 933689"/>
              <a:gd name="connsiteX18" fmla="*/ 1430566 w 1438091"/>
              <a:gd name="connsiteY18" fmla="*/ 64328 h 933689"/>
              <a:gd name="connsiteX19" fmla="*/ 1227366 w 1438091"/>
              <a:gd name="connsiteY19" fmla="*/ 32578 h 933689"/>
              <a:gd name="connsiteX20" fmla="*/ 1078141 w 1438091"/>
              <a:gd name="connsiteY20" fmla="*/ 828 h 933689"/>
              <a:gd name="connsiteX21" fmla="*/ 976541 w 1438091"/>
              <a:gd name="connsiteY21" fmla="*/ 19878 h 933689"/>
              <a:gd name="connsiteX22" fmla="*/ 662216 w 1438091"/>
              <a:gd name="connsiteY22" fmla="*/ 124653 h 933689"/>
              <a:gd name="connsiteX23" fmla="*/ 512991 w 1438091"/>
              <a:gd name="connsiteY23" fmla="*/ 165928 h 933689"/>
              <a:gd name="connsiteX24" fmla="*/ 131991 w 1438091"/>
              <a:gd name="connsiteY24" fmla="*/ 124653 h 933689"/>
              <a:gd name="connsiteX25" fmla="*/ 36741 w 1438091"/>
              <a:gd name="connsiteY25" fmla="*/ 172278 h 933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38091" h="933689">
                <a:moveTo>
                  <a:pt x="36741" y="172278"/>
                </a:moveTo>
                <a:cubicBezTo>
                  <a:pt x="22983" y="199795"/>
                  <a:pt x="45208" y="245832"/>
                  <a:pt x="49441" y="289753"/>
                </a:cubicBezTo>
                <a:cubicBezTo>
                  <a:pt x="53674" y="333674"/>
                  <a:pt x="70079" y="334203"/>
                  <a:pt x="62141" y="435803"/>
                </a:cubicBezTo>
                <a:cubicBezTo>
                  <a:pt x="54204" y="537403"/>
                  <a:pt x="1816" y="899353"/>
                  <a:pt x="1816" y="899353"/>
                </a:cubicBezTo>
                <a:cubicBezTo>
                  <a:pt x="-6121" y="976611"/>
                  <a:pt x="14516" y="899353"/>
                  <a:pt x="14516" y="899353"/>
                </a:cubicBezTo>
                <a:cubicBezTo>
                  <a:pt x="50499" y="898824"/>
                  <a:pt x="144691" y="895120"/>
                  <a:pt x="217716" y="896178"/>
                </a:cubicBezTo>
                <a:cubicBezTo>
                  <a:pt x="290741" y="897236"/>
                  <a:pt x="452666" y="905703"/>
                  <a:pt x="452666" y="905703"/>
                </a:cubicBezTo>
                <a:cubicBezTo>
                  <a:pt x="491295" y="906232"/>
                  <a:pt x="450549" y="911524"/>
                  <a:pt x="449491" y="899353"/>
                </a:cubicBezTo>
                <a:cubicBezTo>
                  <a:pt x="448433" y="887182"/>
                  <a:pt x="431499" y="884536"/>
                  <a:pt x="446316" y="832678"/>
                </a:cubicBezTo>
                <a:cubicBezTo>
                  <a:pt x="461133" y="780820"/>
                  <a:pt x="511933" y="656995"/>
                  <a:pt x="538391" y="588203"/>
                </a:cubicBezTo>
                <a:cubicBezTo>
                  <a:pt x="564849" y="519411"/>
                  <a:pt x="595541" y="451678"/>
                  <a:pt x="605066" y="419928"/>
                </a:cubicBezTo>
                <a:cubicBezTo>
                  <a:pt x="614591" y="388178"/>
                  <a:pt x="567495" y="395057"/>
                  <a:pt x="595541" y="397703"/>
                </a:cubicBezTo>
                <a:cubicBezTo>
                  <a:pt x="623587" y="400349"/>
                  <a:pt x="703491" y="432628"/>
                  <a:pt x="773341" y="435803"/>
                </a:cubicBezTo>
                <a:cubicBezTo>
                  <a:pt x="843191" y="438978"/>
                  <a:pt x="961195" y="419399"/>
                  <a:pt x="1014641" y="416753"/>
                </a:cubicBezTo>
                <a:cubicBezTo>
                  <a:pt x="1068087" y="414107"/>
                  <a:pt x="1061208" y="440036"/>
                  <a:pt x="1094016" y="419928"/>
                </a:cubicBezTo>
                <a:cubicBezTo>
                  <a:pt x="1126824" y="399820"/>
                  <a:pt x="1164924" y="344257"/>
                  <a:pt x="1211491" y="296103"/>
                </a:cubicBezTo>
                <a:cubicBezTo>
                  <a:pt x="1258058" y="247949"/>
                  <a:pt x="1343254" y="164870"/>
                  <a:pt x="1373416" y="131003"/>
                </a:cubicBezTo>
                <a:cubicBezTo>
                  <a:pt x="1403579" y="97136"/>
                  <a:pt x="1382941" y="104015"/>
                  <a:pt x="1392466" y="92903"/>
                </a:cubicBezTo>
                <a:cubicBezTo>
                  <a:pt x="1401991" y="81790"/>
                  <a:pt x="1458083" y="74382"/>
                  <a:pt x="1430566" y="64328"/>
                </a:cubicBezTo>
                <a:cubicBezTo>
                  <a:pt x="1403049" y="54274"/>
                  <a:pt x="1286103" y="43161"/>
                  <a:pt x="1227366" y="32578"/>
                </a:cubicBezTo>
                <a:cubicBezTo>
                  <a:pt x="1168629" y="21995"/>
                  <a:pt x="1119945" y="2945"/>
                  <a:pt x="1078141" y="828"/>
                </a:cubicBezTo>
                <a:cubicBezTo>
                  <a:pt x="1036337" y="-1289"/>
                  <a:pt x="1045862" y="-760"/>
                  <a:pt x="976541" y="19878"/>
                </a:cubicBezTo>
                <a:cubicBezTo>
                  <a:pt x="907220" y="40516"/>
                  <a:pt x="739474" y="100311"/>
                  <a:pt x="662216" y="124653"/>
                </a:cubicBezTo>
                <a:cubicBezTo>
                  <a:pt x="584958" y="148995"/>
                  <a:pt x="601362" y="165928"/>
                  <a:pt x="512991" y="165928"/>
                </a:cubicBezTo>
                <a:cubicBezTo>
                  <a:pt x="424620" y="165928"/>
                  <a:pt x="211895" y="130474"/>
                  <a:pt x="131991" y="124653"/>
                </a:cubicBezTo>
                <a:cubicBezTo>
                  <a:pt x="52087" y="118832"/>
                  <a:pt x="50499" y="144761"/>
                  <a:pt x="36741" y="172278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Forme libre 47">
            <a:extLst>
              <a:ext uri="{FF2B5EF4-FFF2-40B4-BE49-F238E27FC236}">
                <a16:creationId xmlns:a16="http://schemas.microsoft.com/office/drawing/2014/main" id="{D85C23DE-2072-374B-99D8-36554CFCB28E}"/>
              </a:ext>
            </a:extLst>
          </p:cNvPr>
          <p:cNvSpPr/>
          <p:nvPr/>
        </p:nvSpPr>
        <p:spPr>
          <a:xfrm>
            <a:off x="7747000" y="3272299"/>
            <a:ext cx="52462" cy="51926"/>
          </a:xfrm>
          <a:custGeom>
            <a:avLst/>
            <a:gdLst>
              <a:gd name="connsiteX0" fmla="*/ 50800 w 52462"/>
              <a:gd name="connsiteY0" fmla="*/ 1126 h 51926"/>
              <a:gd name="connsiteX1" fmla="*/ 44450 w 52462"/>
              <a:gd name="connsiteY1" fmla="*/ 23351 h 51926"/>
              <a:gd name="connsiteX2" fmla="*/ 38100 w 52462"/>
              <a:gd name="connsiteY2" fmla="*/ 32876 h 51926"/>
              <a:gd name="connsiteX3" fmla="*/ 31750 w 52462"/>
              <a:gd name="connsiteY3" fmla="*/ 51926 h 51926"/>
              <a:gd name="connsiteX4" fmla="*/ 12700 w 52462"/>
              <a:gd name="connsiteY4" fmla="*/ 39226 h 51926"/>
              <a:gd name="connsiteX5" fmla="*/ 3175 w 52462"/>
              <a:gd name="connsiteY5" fmla="*/ 32876 h 51926"/>
              <a:gd name="connsiteX6" fmla="*/ 0 w 52462"/>
              <a:gd name="connsiteY6" fmla="*/ 23351 h 51926"/>
              <a:gd name="connsiteX7" fmla="*/ 12700 w 52462"/>
              <a:gd name="connsiteY7" fmla="*/ 7476 h 51926"/>
              <a:gd name="connsiteX8" fmla="*/ 50800 w 52462"/>
              <a:gd name="connsiteY8" fmla="*/ 1126 h 51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462" h="51926">
                <a:moveTo>
                  <a:pt x="50800" y="1126"/>
                </a:moveTo>
                <a:cubicBezTo>
                  <a:pt x="56092" y="3772"/>
                  <a:pt x="47311" y="16197"/>
                  <a:pt x="44450" y="23351"/>
                </a:cubicBezTo>
                <a:cubicBezTo>
                  <a:pt x="43033" y="26894"/>
                  <a:pt x="39650" y="29389"/>
                  <a:pt x="38100" y="32876"/>
                </a:cubicBezTo>
                <a:cubicBezTo>
                  <a:pt x="35382" y="38993"/>
                  <a:pt x="31750" y="51926"/>
                  <a:pt x="31750" y="51926"/>
                </a:cubicBezTo>
                <a:lnTo>
                  <a:pt x="12700" y="39226"/>
                </a:lnTo>
                <a:lnTo>
                  <a:pt x="3175" y="32876"/>
                </a:lnTo>
                <a:cubicBezTo>
                  <a:pt x="2117" y="29701"/>
                  <a:pt x="0" y="26698"/>
                  <a:pt x="0" y="23351"/>
                </a:cubicBezTo>
                <a:cubicBezTo>
                  <a:pt x="0" y="14553"/>
                  <a:pt x="5386" y="10727"/>
                  <a:pt x="12700" y="7476"/>
                </a:cubicBezTo>
                <a:cubicBezTo>
                  <a:pt x="28494" y="457"/>
                  <a:pt x="45508" y="-1520"/>
                  <a:pt x="50800" y="1126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orme libre 49">
            <a:extLst>
              <a:ext uri="{FF2B5EF4-FFF2-40B4-BE49-F238E27FC236}">
                <a16:creationId xmlns:a16="http://schemas.microsoft.com/office/drawing/2014/main" id="{BA592C4D-F258-AE4E-B4A9-332EC5417634}"/>
              </a:ext>
            </a:extLst>
          </p:cNvPr>
          <p:cNvSpPr/>
          <p:nvPr/>
        </p:nvSpPr>
        <p:spPr>
          <a:xfrm>
            <a:off x="7429500" y="3325721"/>
            <a:ext cx="488950" cy="1041960"/>
          </a:xfrm>
          <a:custGeom>
            <a:avLst/>
            <a:gdLst>
              <a:gd name="connsiteX0" fmla="*/ 320675 w 488950"/>
              <a:gd name="connsiteY0" fmla="*/ 1679 h 1041960"/>
              <a:gd name="connsiteX1" fmla="*/ 441325 w 488950"/>
              <a:gd name="connsiteY1" fmla="*/ 84229 h 1041960"/>
              <a:gd name="connsiteX2" fmla="*/ 488950 w 488950"/>
              <a:gd name="connsiteY2" fmla="*/ 198529 h 1041960"/>
              <a:gd name="connsiteX3" fmla="*/ 441325 w 488950"/>
              <a:gd name="connsiteY3" fmla="*/ 382679 h 1041960"/>
              <a:gd name="connsiteX4" fmla="*/ 339725 w 488950"/>
              <a:gd name="connsiteY4" fmla="*/ 576354 h 1041960"/>
              <a:gd name="connsiteX5" fmla="*/ 177800 w 488950"/>
              <a:gd name="connsiteY5" fmla="*/ 881154 h 1041960"/>
              <a:gd name="connsiteX6" fmla="*/ 161925 w 488950"/>
              <a:gd name="connsiteY6" fmla="*/ 966879 h 1041960"/>
              <a:gd name="connsiteX7" fmla="*/ 136525 w 488950"/>
              <a:gd name="connsiteY7" fmla="*/ 979579 h 1041960"/>
              <a:gd name="connsiteX8" fmla="*/ 114300 w 488950"/>
              <a:gd name="connsiteY8" fmla="*/ 989104 h 1041960"/>
              <a:gd name="connsiteX9" fmla="*/ 82550 w 488950"/>
              <a:gd name="connsiteY9" fmla="*/ 1039904 h 1041960"/>
              <a:gd name="connsiteX10" fmla="*/ 50800 w 488950"/>
              <a:gd name="connsiteY10" fmla="*/ 1027204 h 1041960"/>
              <a:gd name="connsiteX11" fmla="*/ 34925 w 488950"/>
              <a:gd name="connsiteY11" fmla="*/ 982754 h 1041960"/>
              <a:gd name="connsiteX12" fmla="*/ 0 w 488950"/>
              <a:gd name="connsiteY12" fmla="*/ 903379 h 1041960"/>
              <a:gd name="connsiteX13" fmla="*/ 34925 w 488950"/>
              <a:gd name="connsiteY13" fmla="*/ 830354 h 1041960"/>
              <a:gd name="connsiteX14" fmla="*/ 66675 w 488950"/>
              <a:gd name="connsiteY14" fmla="*/ 697004 h 1041960"/>
              <a:gd name="connsiteX15" fmla="*/ 82550 w 488950"/>
              <a:gd name="connsiteY15" fmla="*/ 550954 h 1041960"/>
              <a:gd name="connsiteX16" fmla="*/ 158750 w 488950"/>
              <a:gd name="connsiteY16" fmla="*/ 363629 h 1041960"/>
              <a:gd name="connsiteX17" fmla="*/ 215900 w 488950"/>
              <a:gd name="connsiteY17" fmla="*/ 284254 h 1041960"/>
              <a:gd name="connsiteX18" fmla="*/ 120650 w 488950"/>
              <a:gd name="connsiteY18" fmla="*/ 217579 h 1041960"/>
              <a:gd name="connsiteX19" fmla="*/ 165100 w 488950"/>
              <a:gd name="connsiteY19" fmla="*/ 160429 h 1041960"/>
              <a:gd name="connsiteX20" fmla="*/ 320675 w 488950"/>
              <a:gd name="connsiteY20" fmla="*/ 1679 h 1041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88950" h="1041960">
                <a:moveTo>
                  <a:pt x="320675" y="1679"/>
                </a:moveTo>
                <a:cubicBezTo>
                  <a:pt x="366712" y="-11021"/>
                  <a:pt x="413279" y="51421"/>
                  <a:pt x="441325" y="84229"/>
                </a:cubicBezTo>
                <a:cubicBezTo>
                  <a:pt x="469371" y="117037"/>
                  <a:pt x="488950" y="148787"/>
                  <a:pt x="488950" y="198529"/>
                </a:cubicBezTo>
                <a:cubicBezTo>
                  <a:pt x="488950" y="248271"/>
                  <a:pt x="466196" y="319708"/>
                  <a:pt x="441325" y="382679"/>
                </a:cubicBezTo>
                <a:cubicBezTo>
                  <a:pt x="416454" y="445650"/>
                  <a:pt x="339725" y="576354"/>
                  <a:pt x="339725" y="576354"/>
                </a:cubicBezTo>
                <a:cubicBezTo>
                  <a:pt x="295804" y="659433"/>
                  <a:pt x="207433" y="816066"/>
                  <a:pt x="177800" y="881154"/>
                </a:cubicBezTo>
                <a:cubicBezTo>
                  <a:pt x="148167" y="946242"/>
                  <a:pt x="168804" y="950475"/>
                  <a:pt x="161925" y="966879"/>
                </a:cubicBezTo>
                <a:cubicBezTo>
                  <a:pt x="155046" y="983283"/>
                  <a:pt x="144462" y="975875"/>
                  <a:pt x="136525" y="979579"/>
                </a:cubicBezTo>
                <a:cubicBezTo>
                  <a:pt x="128588" y="983283"/>
                  <a:pt x="123296" y="979050"/>
                  <a:pt x="114300" y="989104"/>
                </a:cubicBezTo>
                <a:cubicBezTo>
                  <a:pt x="105304" y="999158"/>
                  <a:pt x="93133" y="1033554"/>
                  <a:pt x="82550" y="1039904"/>
                </a:cubicBezTo>
                <a:cubicBezTo>
                  <a:pt x="71967" y="1046254"/>
                  <a:pt x="58737" y="1036729"/>
                  <a:pt x="50800" y="1027204"/>
                </a:cubicBezTo>
                <a:cubicBezTo>
                  <a:pt x="42863" y="1017679"/>
                  <a:pt x="43392" y="1003392"/>
                  <a:pt x="34925" y="982754"/>
                </a:cubicBezTo>
                <a:cubicBezTo>
                  <a:pt x="26458" y="962116"/>
                  <a:pt x="0" y="928779"/>
                  <a:pt x="0" y="903379"/>
                </a:cubicBezTo>
                <a:cubicBezTo>
                  <a:pt x="0" y="877979"/>
                  <a:pt x="23812" y="864750"/>
                  <a:pt x="34925" y="830354"/>
                </a:cubicBezTo>
                <a:cubicBezTo>
                  <a:pt x="46038" y="795958"/>
                  <a:pt x="58738" y="743571"/>
                  <a:pt x="66675" y="697004"/>
                </a:cubicBezTo>
                <a:cubicBezTo>
                  <a:pt x="74612" y="650437"/>
                  <a:pt x="67204" y="606516"/>
                  <a:pt x="82550" y="550954"/>
                </a:cubicBezTo>
                <a:cubicBezTo>
                  <a:pt x="97896" y="495392"/>
                  <a:pt x="136525" y="408079"/>
                  <a:pt x="158750" y="363629"/>
                </a:cubicBezTo>
                <a:cubicBezTo>
                  <a:pt x="180975" y="319179"/>
                  <a:pt x="222250" y="308596"/>
                  <a:pt x="215900" y="284254"/>
                </a:cubicBezTo>
                <a:cubicBezTo>
                  <a:pt x="209550" y="259912"/>
                  <a:pt x="129117" y="238217"/>
                  <a:pt x="120650" y="217579"/>
                </a:cubicBezTo>
                <a:cubicBezTo>
                  <a:pt x="112183" y="196941"/>
                  <a:pt x="132821" y="196412"/>
                  <a:pt x="165100" y="160429"/>
                </a:cubicBezTo>
                <a:cubicBezTo>
                  <a:pt x="197379" y="124446"/>
                  <a:pt x="274638" y="14379"/>
                  <a:pt x="320675" y="167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orme libre 51">
            <a:extLst>
              <a:ext uri="{FF2B5EF4-FFF2-40B4-BE49-F238E27FC236}">
                <a16:creationId xmlns:a16="http://schemas.microsoft.com/office/drawing/2014/main" id="{F3F3055C-0246-0441-B528-301D9EF390B2}"/>
              </a:ext>
            </a:extLst>
          </p:cNvPr>
          <p:cNvSpPr/>
          <p:nvPr/>
        </p:nvSpPr>
        <p:spPr>
          <a:xfrm>
            <a:off x="6413374" y="4104347"/>
            <a:ext cx="367846" cy="540678"/>
          </a:xfrm>
          <a:custGeom>
            <a:avLst/>
            <a:gdLst>
              <a:gd name="connsiteX0" fmla="*/ 54101 w 367846"/>
              <a:gd name="connsiteY0" fmla="*/ 442253 h 540678"/>
              <a:gd name="connsiteX1" fmla="*/ 31876 w 367846"/>
              <a:gd name="connsiteY1" fmla="*/ 312078 h 540678"/>
              <a:gd name="connsiteX2" fmla="*/ 22351 w 367846"/>
              <a:gd name="connsiteY2" fmla="*/ 229528 h 540678"/>
              <a:gd name="connsiteX3" fmla="*/ 16001 w 367846"/>
              <a:gd name="connsiteY3" fmla="*/ 197778 h 540678"/>
              <a:gd name="connsiteX4" fmla="*/ 126 w 367846"/>
              <a:gd name="connsiteY4" fmla="*/ 150153 h 540678"/>
              <a:gd name="connsiteX5" fmla="*/ 25526 w 367846"/>
              <a:gd name="connsiteY5" fmla="*/ 29503 h 540678"/>
              <a:gd name="connsiteX6" fmla="*/ 25526 w 367846"/>
              <a:gd name="connsiteY6" fmla="*/ 928 h 540678"/>
              <a:gd name="connsiteX7" fmla="*/ 92201 w 367846"/>
              <a:gd name="connsiteY7" fmla="*/ 7278 h 540678"/>
              <a:gd name="connsiteX8" fmla="*/ 349376 w 367846"/>
              <a:gd name="connsiteY8" fmla="*/ 10453 h 540678"/>
              <a:gd name="connsiteX9" fmla="*/ 346201 w 367846"/>
              <a:gd name="connsiteY9" fmla="*/ 7278 h 540678"/>
              <a:gd name="connsiteX10" fmla="*/ 336676 w 367846"/>
              <a:gd name="connsiteY10" fmla="*/ 45378 h 540678"/>
              <a:gd name="connsiteX11" fmla="*/ 308101 w 367846"/>
              <a:gd name="connsiteY11" fmla="*/ 124753 h 540678"/>
              <a:gd name="connsiteX12" fmla="*/ 292226 w 367846"/>
              <a:gd name="connsiteY12" fmla="*/ 169203 h 540678"/>
              <a:gd name="connsiteX13" fmla="*/ 311276 w 367846"/>
              <a:gd name="connsiteY13" fmla="*/ 258103 h 540678"/>
              <a:gd name="connsiteX14" fmla="*/ 336676 w 367846"/>
              <a:gd name="connsiteY14" fmla="*/ 385103 h 540678"/>
              <a:gd name="connsiteX15" fmla="*/ 336676 w 367846"/>
              <a:gd name="connsiteY15" fmla="*/ 426378 h 540678"/>
              <a:gd name="connsiteX16" fmla="*/ 339851 w 367846"/>
              <a:gd name="connsiteY16" fmla="*/ 499403 h 540678"/>
              <a:gd name="connsiteX17" fmla="*/ 333501 w 367846"/>
              <a:gd name="connsiteY17" fmla="*/ 540678 h 54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67846" h="540678">
                <a:moveTo>
                  <a:pt x="54101" y="442253"/>
                </a:moveTo>
                <a:cubicBezTo>
                  <a:pt x="45634" y="394892"/>
                  <a:pt x="37168" y="347532"/>
                  <a:pt x="31876" y="312078"/>
                </a:cubicBezTo>
                <a:cubicBezTo>
                  <a:pt x="26584" y="276624"/>
                  <a:pt x="24997" y="248578"/>
                  <a:pt x="22351" y="229528"/>
                </a:cubicBezTo>
                <a:cubicBezTo>
                  <a:pt x="19705" y="210478"/>
                  <a:pt x="19705" y="211007"/>
                  <a:pt x="16001" y="197778"/>
                </a:cubicBezTo>
                <a:cubicBezTo>
                  <a:pt x="12297" y="184549"/>
                  <a:pt x="-1461" y="178199"/>
                  <a:pt x="126" y="150153"/>
                </a:cubicBezTo>
                <a:cubicBezTo>
                  <a:pt x="1713" y="122107"/>
                  <a:pt x="21293" y="54374"/>
                  <a:pt x="25526" y="29503"/>
                </a:cubicBezTo>
                <a:cubicBezTo>
                  <a:pt x="29759" y="4632"/>
                  <a:pt x="14414" y="4632"/>
                  <a:pt x="25526" y="928"/>
                </a:cubicBezTo>
                <a:cubicBezTo>
                  <a:pt x="36638" y="-2776"/>
                  <a:pt x="38226" y="5690"/>
                  <a:pt x="92201" y="7278"/>
                </a:cubicBezTo>
                <a:cubicBezTo>
                  <a:pt x="146176" y="8865"/>
                  <a:pt x="307043" y="10453"/>
                  <a:pt x="349376" y="10453"/>
                </a:cubicBezTo>
                <a:cubicBezTo>
                  <a:pt x="391709" y="10453"/>
                  <a:pt x="348318" y="1457"/>
                  <a:pt x="346201" y="7278"/>
                </a:cubicBezTo>
                <a:cubicBezTo>
                  <a:pt x="344084" y="13099"/>
                  <a:pt x="343026" y="25799"/>
                  <a:pt x="336676" y="45378"/>
                </a:cubicBezTo>
                <a:cubicBezTo>
                  <a:pt x="330326" y="64957"/>
                  <a:pt x="315509" y="104116"/>
                  <a:pt x="308101" y="124753"/>
                </a:cubicBezTo>
                <a:cubicBezTo>
                  <a:pt x="300693" y="145390"/>
                  <a:pt x="291697" y="146978"/>
                  <a:pt x="292226" y="169203"/>
                </a:cubicBezTo>
                <a:cubicBezTo>
                  <a:pt x="292755" y="191428"/>
                  <a:pt x="303868" y="222120"/>
                  <a:pt x="311276" y="258103"/>
                </a:cubicBezTo>
                <a:cubicBezTo>
                  <a:pt x="318684" y="294086"/>
                  <a:pt x="332443" y="357057"/>
                  <a:pt x="336676" y="385103"/>
                </a:cubicBezTo>
                <a:cubicBezTo>
                  <a:pt x="340909" y="413149"/>
                  <a:pt x="336147" y="407328"/>
                  <a:pt x="336676" y="426378"/>
                </a:cubicBezTo>
                <a:cubicBezTo>
                  <a:pt x="337205" y="445428"/>
                  <a:pt x="340380" y="480353"/>
                  <a:pt x="339851" y="499403"/>
                </a:cubicBezTo>
                <a:cubicBezTo>
                  <a:pt x="339322" y="518453"/>
                  <a:pt x="336411" y="529565"/>
                  <a:pt x="333501" y="540678"/>
                </a:cubicBezTo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4" name="Image 53">
            <a:extLst>
              <a:ext uri="{FF2B5EF4-FFF2-40B4-BE49-F238E27FC236}">
                <a16:creationId xmlns:a16="http://schemas.microsoft.com/office/drawing/2014/main" id="{2497319D-63DB-C84B-97A2-1126AD689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468" y="4818484"/>
            <a:ext cx="1498600" cy="1562100"/>
          </a:xfrm>
          <a:prstGeom prst="rect">
            <a:avLst/>
          </a:prstGeom>
        </p:spPr>
      </p:pic>
      <p:sp>
        <p:nvSpPr>
          <p:cNvPr id="55" name="Forme libre 54">
            <a:extLst>
              <a:ext uri="{FF2B5EF4-FFF2-40B4-BE49-F238E27FC236}">
                <a16:creationId xmlns:a16="http://schemas.microsoft.com/office/drawing/2014/main" id="{C357A2B2-09E3-F740-8C69-C6D16CDF09DE}"/>
              </a:ext>
            </a:extLst>
          </p:cNvPr>
          <p:cNvSpPr/>
          <p:nvPr/>
        </p:nvSpPr>
        <p:spPr>
          <a:xfrm>
            <a:off x="7848600" y="5017482"/>
            <a:ext cx="1266825" cy="761018"/>
          </a:xfrm>
          <a:custGeom>
            <a:avLst/>
            <a:gdLst>
              <a:gd name="connsiteX0" fmla="*/ 657225 w 1266825"/>
              <a:gd name="connsiteY0" fmla="*/ 0 h 768350"/>
              <a:gd name="connsiteX1" fmla="*/ 31750 w 1266825"/>
              <a:gd name="connsiteY1" fmla="*/ 282575 h 768350"/>
              <a:gd name="connsiteX2" fmla="*/ 12700 w 1266825"/>
              <a:gd name="connsiteY2" fmla="*/ 292100 h 768350"/>
              <a:gd name="connsiteX3" fmla="*/ 0 w 1266825"/>
              <a:gd name="connsiteY3" fmla="*/ 469900 h 768350"/>
              <a:gd name="connsiteX4" fmla="*/ 495300 w 1266825"/>
              <a:gd name="connsiteY4" fmla="*/ 692150 h 768350"/>
              <a:gd name="connsiteX5" fmla="*/ 638175 w 1266825"/>
              <a:gd name="connsiteY5" fmla="*/ 768350 h 768350"/>
              <a:gd name="connsiteX6" fmla="*/ 1266825 w 1266825"/>
              <a:gd name="connsiteY6" fmla="*/ 479425 h 768350"/>
              <a:gd name="connsiteX7" fmla="*/ 1266825 w 1266825"/>
              <a:gd name="connsiteY7" fmla="*/ 307975 h 768350"/>
              <a:gd name="connsiteX8" fmla="*/ 657225 w 1266825"/>
              <a:gd name="connsiteY8" fmla="*/ 0 h 76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6825" h="768350">
                <a:moveTo>
                  <a:pt x="657225" y="0"/>
                </a:moveTo>
                <a:lnTo>
                  <a:pt x="31750" y="282575"/>
                </a:lnTo>
                <a:lnTo>
                  <a:pt x="12700" y="292100"/>
                </a:lnTo>
                <a:lnTo>
                  <a:pt x="0" y="469900"/>
                </a:lnTo>
                <a:lnTo>
                  <a:pt x="495300" y="692150"/>
                </a:lnTo>
                <a:lnTo>
                  <a:pt x="638175" y="768350"/>
                </a:lnTo>
                <a:lnTo>
                  <a:pt x="1266825" y="479425"/>
                </a:lnTo>
                <a:lnTo>
                  <a:pt x="1266825" y="307975"/>
                </a:lnTo>
                <a:lnTo>
                  <a:pt x="657225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Forme libre 55">
            <a:extLst>
              <a:ext uri="{FF2B5EF4-FFF2-40B4-BE49-F238E27FC236}">
                <a16:creationId xmlns:a16="http://schemas.microsoft.com/office/drawing/2014/main" id="{B37166FD-9571-2F40-A1C1-BD8C56526BF1}"/>
              </a:ext>
            </a:extLst>
          </p:cNvPr>
          <p:cNvSpPr/>
          <p:nvPr/>
        </p:nvSpPr>
        <p:spPr>
          <a:xfrm>
            <a:off x="7845425" y="5003800"/>
            <a:ext cx="1270000" cy="603250"/>
          </a:xfrm>
          <a:custGeom>
            <a:avLst/>
            <a:gdLst>
              <a:gd name="connsiteX0" fmla="*/ 663575 w 1270000"/>
              <a:gd name="connsiteY0" fmla="*/ 0 h 603250"/>
              <a:gd name="connsiteX1" fmla="*/ 0 w 1270000"/>
              <a:gd name="connsiteY1" fmla="*/ 298450 h 603250"/>
              <a:gd name="connsiteX2" fmla="*/ 552450 w 1270000"/>
              <a:gd name="connsiteY2" fmla="*/ 565150 h 603250"/>
              <a:gd name="connsiteX3" fmla="*/ 657225 w 1270000"/>
              <a:gd name="connsiteY3" fmla="*/ 603250 h 603250"/>
              <a:gd name="connsiteX4" fmla="*/ 1270000 w 1270000"/>
              <a:gd name="connsiteY4" fmla="*/ 320675 h 603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0000" h="603250">
                <a:moveTo>
                  <a:pt x="663575" y="0"/>
                </a:moveTo>
                <a:lnTo>
                  <a:pt x="0" y="298450"/>
                </a:lnTo>
                <a:lnTo>
                  <a:pt x="552450" y="565150"/>
                </a:lnTo>
                <a:lnTo>
                  <a:pt x="657225" y="603250"/>
                </a:lnTo>
                <a:lnTo>
                  <a:pt x="1270000" y="320675"/>
                </a:lnTo>
              </a:path>
            </a:pathLst>
          </a:cu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Forme libre 56">
            <a:extLst>
              <a:ext uri="{FF2B5EF4-FFF2-40B4-BE49-F238E27FC236}">
                <a16:creationId xmlns:a16="http://schemas.microsoft.com/office/drawing/2014/main" id="{5BABCB75-B832-F549-A590-049CDAC1B265}"/>
              </a:ext>
            </a:extLst>
          </p:cNvPr>
          <p:cNvSpPr/>
          <p:nvPr/>
        </p:nvSpPr>
        <p:spPr>
          <a:xfrm>
            <a:off x="7889875" y="5514975"/>
            <a:ext cx="600075" cy="793750"/>
          </a:xfrm>
          <a:custGeom>
            <a:avLst/>
            <a:gdLst>
              <a:gd name="connsiteX0" fmla="*/ 0 w 600075"/>
              <a:gd name="connsiteY0" fmla="*/ 0 h 793750"/>
              <a:gd name="connsiteX1" fmla="*/ 3175 w 600075"/>
              <a:gd name="connsiteY1" fmla="*/ 517525 h 793750"/>
              <a:gd name="connsiteX2" fmla="*/ 600075 w 600075"/>
              <a:gd name="connsiteY2" fmla="*/ 793750 h 793750"/>
              <a:gd name="connsiteX3" fmla="*/ 593725 w 600075"/>
              <a:gd name="connsiteY3" fmla="*/ 263525 h 793750"/>
              <a:gd name="connsiteX4" fmla="*/ 266700 w 600075"/>
              <a:gd name="connsiteY4" fmla="*/ 107950 h 793750"/>
              <a:gd name="connsiteX5" fmla="*/ 0 w 600075"/>
              <a:gd name="connsiteY5" fmla="*/ 0 h 79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" h="793750">
                <a:moveTo>
                  <a:pt x="0" y="0"/>
                </a:moveTo>
                <a:cubicBezTo>
                  <a:pt x="1058" y="172508"/>
                  <a:pt x="2117" y="345017"/>
                  <a:pt x="3175" y="517525"/>
                </a:cubicBezTo>
                <a:lnTo>
                  <a:pt x="600075" y="793750"/>
                </a:lnTo>
                <a:cubicBezTo>
                  <a:pt x="597958" y="617008"/>
                  <a:pt x="595842" y="440267"/>
                  <a:pt x="593725" y="263525"/>
                </a:cubicBezTo>
                <a:lnTo>
                  <a:pt x="266700" y="10795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Forme libre 57">
            <a:extLst>
              <a:ext uri="{FF2B5EF4-FFF2-40B4-BE49-F238E27FC236}">
                <a16:creationId xmlns:a16="http://schemas.microsoft.com/office/drawing/2014/main" id="{B9E4E6CC-D6E9-5F49-B290-71B7B7ED8097}"/>
              </a:ext>
            </a:extLst>
          </p:cNvPr>
          <p:cNvSpPr/>
          <p:nvPr/>
        </p:nvSpPr>
        <p:spPr>
          <a:xfrm>
            <a:off x="8493125" y="5511800"/>
            <a:ext cx="606425" cy="787400"/>
          </a:xfrm>
          <a:custGeom>
            <a:avLst/>
            <a:gdLst>
              <a:gd name="connsiteX0" fmla="*/ 3175 w 606425"/>
              <a:gd name="connsiteY0" fmla="*/ 266700 h 787400"/>
              <a:gd name="connsiteX1" fmla="*/ 590550 w 606425"/>
              <a:gd name="connsiteY1" fmla="*/ 0 h 787400"/>
              <a:gd name="connsiteX2" fmla="*/ 606425 w 606425"/>
              <a:gd name="connsiteY2" fmla="*/ 177800 h 787400"/>
              <a:gd name="connsiteX3" fmla="*/ 596900 w 606425"/>
              <a:gd name="connsiteY3" fmla="*/ 523875 h 787400"/>
              <a:gd name="connsiteX4" fmla="*/ 123825 w 606425"/>
              <a:gd name="connsiteY4" fmla="*/ 736600 h 787400"/>
              <a:gd name="connsiteX5" fmla="*/ 0 w 606425"/>
              <a:gd name="connsiteY5" fmla="*/ 787400 h 787400"/>
              <a:gd name="connsiteX6" fmla="*/ 3175 w 606425"/>
              <a:gd name="connsiteY6" fmla="*/ 266700 h 78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425" h="787400">
                <a:moveTo>
                  <a:pt x="3175" y="266700"/>
                </a:moveTo>
                <a:lnTo>
                  <a:pt x="590550" y="0"/>
                </a:lnTo>
                <a:lnTo>
                  <a:pt x="606425" y="177800"/>
                </a:lnTo>
                <a:lnTo>
                  <a:pt x="596900" y="523875"/>
                </a:lnTo>
                <a:lnTo>
                  <a:pt x="123825" y="736600"/>
                </a:lnTo>
                <a:lnTo>
                  <a:pt x="0" y="787400"/>
                </a:lnTo>
                <a:cubicBezTo>
                  <a:pt x="1058" y="613833"/>
                  <a:pt x="2117" y="440267"/>
                  <a:pt x="3175" y="266700"/>
                </a:cubicBezTo>
                <a:close/>
              </a:path>
            </a:pathLst>
          </a:cu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Forme libre 60">
            <a:extLst>
              <a:ext uri="{FF2B5EF4-FFF2-40B4-BE49-F238E27FC236}">
                <a16:creationId xmlns:a16="http://schemas.microsoft.com/office/drawing/2014/main" id="{760664C1-99E2-9C47-813C-6D1DE785D2AB}"/>
              </a:ext>
            </a:extLst>
          </p:cNvPr>
          <p:cNvSpPr/>
          <p:nvPr/>
        </p:nvSpPr>
        <p:spPr>
          <a:xfrm>
            <a:off x="8124825" y="5124450"/>
            <a:ext cx="765175" cy="1050925"/>
          </a:xfrm>
          <a:custGeom>
            <a:avLst/>
            <a:gdLst>
              <a:gd name="connsiteX0" fmla="*/ 0 w 765175"/>
              <a:gd name="connsiteY0" fmla="*/ 53975 h 1050925"/>
              <a:gd name="connsiteX1" fmla="*/ 615950 w 765175"/>
              <a:gd name="connsiteY1" fmla="*/ 361950 h 1050925"/>
              <a:gd name="connsiteX2" fmla="*/ 628650 w 765175"/>
              <a:gd name="connsiteY2" fmla="*/ 514350 h 1050925"/>
              <a:gd name="connsiteX3" fmla="*/ 635000 w 765175"/>
              <a:gd name="connsiteY3" fmla="*/ 819150 h 1050925"/>
              <a:gd name="connsiteX4" fmla="*/ 644525 w 765175"/>
              <a:gd name="connsiteY4" fmla="*/ 1050925 h 1050925"/>
              <a:gd name="connsiteX5" fmla="*/ 762000 w 765175"/>
              <a:gd name="connsiteY5" fmla="*/ 1006475 h 1050925"/>
              <a:gd name="connsiteX6" fmla="*/ 765175 w 765175"/>
              <a:gd name="connsiteY6" fmla="*/ 854075 h 1050925"/>
              <a:gd name="connsiteX7" fmla="*/ 755650 w 765175"/>
              <a:gd name="connsiteY7" fmla="*/ 320675 h 1050925"/>
              <a:gd name="connsiteX8" fmla="*/ 107950 w 765175"/>
              <a:gd name="connsiteY8" fmla="*/ 0 h 1050925"/>
              <a:gd name="connsiteX9" fmla="*/ 0 w 765175"/>
              <a:gd name="connsiteY9" fmla="*/ 53975 h 1050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65175" h="1050925">
                <a:moveTo>
                  <a:pt x="0" y="53975"/>
                </a:moveTo>
                <a:lnTo>
                  <a:pt x="615950" y="361950"/>
                </a:lnTo>
                <a:lnTo>
                  <a:pt x="628650" y="514350"/>
                </a:lnTo>
                <a:lnTo>
                  <a:pt x="635000" y="819150"/>
                </a:lnTo>
                <a:lnTo>
                  <a:pt x="644525" y="1050925"/>
                </a:lnTo>
                <a:lnTo>
                  <a:pt x="762000" y="1006475"/>
                </a:lnTo>
                <a:cubicBezTo>
                  <a:pt x="763058" y="955675"/>
                  <a:pt x="764117" y="904875"/>
                  <a:pt x="765175" y="854075"/>
                </a:cubicBezTo>
                <a:lnTo>
                  <a:pt x="755650" y="320675"/>
                </a:lnTo>
                <a:lnTo>
                  <a:pt x="107950" y="0"/>
                </a:lnTo>
                <a:lnTo>
                  <a:pt x="0" y="53975"/>
                </a:ln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Forme libre 61">
            <a:extLst>
              <a:ext uri="{FF2B5EF4-FFF2-40B4-BE49-F238E27FC236}">
                <a16:creationId xmlns:a16="http://schemas.microsoft.com/office/drawing/2014/main" id="{21F7CE86-E0D5-9643-A92E-89B24EADB98C}"/>
              </a:ext>
            </a:extLst>
          </p:cNvPr>
          <p:cNvSpPr/>
          <p:nvPr/>
        </p:nvSpPr>
        <p:spPr>
          <a:xfrm>
            <a:off x="8086725" y="5137150"/>
            <a:ext cx="752475" cy="1057275"/>
          </a:xfrm>
          <a:custGeom>
            <a:avLst/>
            <a:gdLst>
              <a:gd name="connsiteX0" fmla="*/ 0 w 752475"/>
              <a:gd name="connsiteY0" fmla="*/ 1000125 h 1057275"/>
              <a:gd name="connsiteX1" fmla="*/ 9525 w 752475"/>
              <a:gd name="connsiteY1" fmla="*/ 438150 h 1057275"/>
              <a:gd name="connsiteX2" fmla="*/ 9525 w 752475"/>
              <a:gd name="connsiteY2" fmla="*/ 288925 h 1057275"/>
              <a:gd name="connsiteX3" fmla="*/ 654050 w 752475"/>
              <a:gd name="connsiteY3" fmla="*/ 0 h 1057275"/>
              <a:gd name="connsiteX4" fmla="*/ 752475 w 752475"/>
              <a:gd name="connsiteY4" fmla="*/ 44450 h 1057275"/>
              <a:gd name="connsiteX5" fmla="*/ 250825 w 752475"/>
              <a:gd name="connsiteY5" fmla="*/ 301625 h 1057275"/>
              <a:gd name="connsiteX6" fmla="*/ 139700 w 752475"/>
              <a:gd name="connsiteY6" fmla="*/ 342900 h 1057275"/>
              <a:gd name="connsiteX7" fmla="*/ 127000 w 752475"/>
              <a:gd name="connsiteY7" fmla="*/ 806450 h 1057275"/>
              <a:gd name="connsiteX8" fmla="*/ 130175 w 752475"/>
              <a:gd name="connsiteY8" fmla="*/ 1057275 h 1057275"/>
              <a:gd name="connsiteX9" fmla="*/ 0 w 752475"/>
              <a:gd name="connsiteY9" fmla="*/ 1000125 h 1057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475" h="1057275">
                <a:moveTo>
                  <a:pt x="0" y="1000125"/>
                </a:moveTo>
                <a:lnTo>
                  <a:pt x="9525" y="438150"/>
                </a:lnTo>
                <a:lnTo>
                  <a:pt x="9525" y="288925"/>
                </a:lnTo>
                <a:lnTo>
                  <a:pt x="654050" y="0"/>
                </a:lnTo>
                <a:lnTo>
                  <a:pt x="752475" y="44450"/>
                </a:lnTo>
                <a:lnTo>
                  <a:pt x="250825" y="301625"/>
                </a:lnTo>
                <a:lnTo>
                  <a:pt x="139700" y="342900"/>
                </a:lnTo>
                <a:lnTo>
                  <a:pt x="127000" y="806450"/>
                </a:lnTo>
                <a:cubicBezTo>
                  <a:pt x="128058" y="890058"/>
                  <a:pt x="129117" y="973667"/>
                  <a:pt x="130175" y="1057275"/>
                </a:cubicBezTo>
                <a:lnTo>
                  <a:pt x="0" y="1000125"/>
                </a:ln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Forme libre 62">
            <a:extLst>
              <a:ext uri="{FF2B5EF4-FFF2-40B4-BE49-F238E27FC236}">
                <a16:creationId xmlns:a16="http://schemas.microsoft.com/office/drawing/2014/main" id="{F25E6A31-9566-5344-A388-5D1F549FCD63}"/>
              </a:ext>
            </a:extLst>
          </p:cNvPr>
          <p:cNvSpPr/>
          <p:nvPr/>
        </p:nvSpPr>
        <p:spPr>
          <a:xfrm>
            <a:off x="8404899" y="5219899"/>
            <a:ext cx="181726" cy="146411"/>
          </a:xfrm>
          <a:custGeom>
            <a:avLst/>
            <a:gdLst>
              <a:gd name="connsiteX0" fmla="*/ 24726 w 181726"/>
              <a:gd name="connsiteY0" fmla="*/ 120451 h 146411"/>
              <a:gd name="connsiteX1" fmla="*/ 2501 w 181726"/>
              <a:gd name="connsiteY1" fmla="*/ 63301 h 146411"/>
              <a:gd name="connsiteX2" fmla="*/ 69176 w 181726"/>
              <a:gd name="connsiteY2" fmla="*/ 2976 h 146411"/>
              <a:gd name="connsiteX3" fmla="*/ 126326 w 181726"/>
              <a:gd name="connsiteY3" fmla="*/ 12501 h 146411"/>
              <a:gd name="connsiteX4" fmla="*/ 161251 w 181726"/>
              <a:gd name="connsiteY4" fmla="*/ 41076 h 146411"/>
              <a:gd name="connsiteX5" fmla="*/ 180301 w 181726"/>
              <a:gd name="connsiteY5" fmla="*/ 85526 h 146411"/>
              <a:gd name="connsiteX6" fmla="*/ 123151 w 181726"/>
              <a:gd name="connsiteY6" fmla="*/ 145851 h 146411"/>
              <a:gd name="connsiteX7" fmla="*/ 24726 w 181726"/>
              <a:gd name="connsiteY7" fmla="*/ 120451 h 146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1726" h="146411">
                <a:moveTo>
                  <a:pt x="24726" y="120451"/>
                </a:moveTo>
                <a:cubicBezTo>
                  <a:pt x="4618" y="106693"/>
                  <a:pt x="-4907" y="82880"/>
                  <a:pt x="2501" y="63301"/>
                </a:cubicBezTo>
                <a:cubicBezTo>
                  <a:pt x="9909" y="43722"/>
                  <a:pt x="48538" y="11443"/>
                  <a:pt x="69176" y="2976"/>
                </a:cubicBezTo>
                <a:cubicBezTo>
                  <a:pt x="89814" y="-5491"/>
                  <a:pt x="110980" y="6151"/>
                  <a:pt x="126326" y="12501"/>
                </a:cubicBezTo>
                <a:cubicBezTo>
                  <a:pt x="141672" y="18851"/>
                  <a:pt x="152255" y="28905"/>
                  <a:pt x="161251" y="41076"/>
                </a:cubicBezTo>
                <a:cubicBezTo>
                  <a:pt x="170247" y="53247"/>
                  <a:pt x="186651" y="68064"/>
                  <a:pt x="180301" y="85526"/>
                </a:cubicBezTo>
                <a:cubicBezTo>
                  <a:pt x="173951" y="102988"/>
                  <a:pt x="149609" y="142147"/>
                  <a:pt x="123151" y="145851"/>
                </a:cubicBezTo>
                <a:cubicBezTo>
                  <a:pt x="96693" y="149555"/>
                  <a:pt x="44834" y="134209"/>
                  <a:pt x="24726" y="120451"/>
                </a:cubicBez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Forme libre 63">
            <a:extLst>
              <a:ext uri="{FF2B5EF4-FFF2-40B4-BE49-F238E27FC236}">
                <a16:creationId xmlns:a16="http://schemas.microsoft.com/office/drawing/2014/main" id="{31D75BE8-95CA-BE43-A6B1-64AF89C5434D}"/>
              </a:ext>
            </a:extLst>
          </p:cNvPr>
          <p:cNvSpPr/>
          <p:nvPr/>
        </p:nvSpPr>
        <p:spPr>
          <a:xfrm>
            <a:off x="8531162" y="5026477"/>
            <a:ext cx="483111" cy="327279"/>
          </a:xfrm>
          <a:custGeom>
            <a:avLst/>
            <a:gdLst>
              <a:gd name="connsiteX0" fmla="*/ 6413 w 483111"/>
              <a:gd name="connsiteY0" fmla="*/ 212273 h 327279"/>
              <a:gd name="connsiteX1" fmla="*/ 146113 w 483111"/>
              <a:gd name="connsiteY1" fmla="*/ 72573 h 327279"/>
              <a:gd name="connsiteX2" fmla="*/ 282638 w 483111"/>
              <a:gd name="connsiteY2" fmla="*/ 9073 h 327279"/>
              <a:gd name="connsiteX3" fmla="*/ 365188 w 483111"/>
              <a:gd name="connsiteY3" fmla="*/ 2723 h 327279"/>
              <a:gd name="connsiteX4" fmla="*/ 425513 w 483111"/>
              <a:gd name="connsiteY4" fmla="*/ 31298 h 327279"/>
              <a:gd name="connsiteX5" fmla="*/ 482663 w 483111"/>
              <a:gd name="connsiteY5" fmla="*/ 151948 h 327279"/>
              <a:gd name="connsiteX6" fmla="*/ 393763 w 483111"/>
              <a:gd name="connsiteY6" fmla="*/ 275773 h 327279"/>
              <a:gd name="connsiteX7" fmla="*/ 203263 w 483111"/>
              <a:gd name="connsiteY7" fmla="*/ 326573 h 327279"/>
              <a:gd name="connsiteX8" fmla="*/ 28638 w 483111"/>
              <a:gd name="connsiteY8" fmla="*/ 304348 h 327279"/>
              <a:gd name="connsiteX9" fmla="*/ 203263 w 483111"/>
              <a:gd name="connsiteY9" fmla="*/ 288473 h 327279"/>
              <a:gd name="connsiteX10" fmla="*/ 339788 w 483111"/>
              <a:gd name="connsiteY10" fmla="*/ 224973 h 327279"/>
              <a:gd name="connsiteX11" fmla="*/ 358838 w 483111"/>
              <a:gd name="connsiteY11" fmla="*/ 180523 h 327279"/>
              <a:gd name="connsiteX12" fmla="*/ 57213 w 483111"/>
              <a:gd name="connsiteY12" fmla="*/ 259898 h 327279"/>
              <a:gd name="connsiteX13" fmla="*/ 6413 w 483111"/>
              <a:gd name="connsiteY13" fmla="*/ 212273 h 327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83111" h="327279">
                <a:moveTo>
                  <a:pt x="6413" y="212273"/>
                </a:moveTo>
                <a:cubicBezTo>
                  <a:pt x="21230" y="181052"/>
                  <a:pt x="100075" y="106440"/>
                  <a:pt x="146113" y="72573"/>
                </a:cubicBezTo>
                <a:cubicBezTo>
                  <a:pt x="192151" y="38706"/>
                  <a:pt x="246126" y="20715"/>
                  <a:pt x="282638" y="9073"/>
                </a:cubicBezTo>
                <a:cubicBezTo>
                  <a:pt x="319150" y="-2569"/>
                  <a:pt x="341376" y="-981"/>
                  <a:pt x="365188" y="2723"/>
                </a:cubicBezTo>
                <a:cubicBezTo>
                  <a:pt x="389001" y="6427"/>
                  <a:pt x="405934" y="6427"/>
                  <a:pt x="425513" y="31298"/>
                </a:cubicBezTo>
                <a:cubicBezTo>
                  <a:pt x="445092" y="56169"/>
                  <a:pt x="487955" y="111202"/>
                  <a:pt x="482663" y="151948"/>
                </a:cubicBezTo>
                <a:cubicBezTo>
                  <a:pt x="477371" y="192694"/>
                  <a:pt x="440330" y="246669"/>
                  <a:pt x="393763" y="275773"/>
                </a:cubicBezTo>
                <a:cubicBezTo>
                  <a:pt x="347196" y="304877"/>
                  <a:pt x="264117" y="321811"/>
                  <a:pt x="203263" y="326573"/>
                </a:cubicBezTo>
                <a:cubicBezTo>
                  <a:pt x="142409" y="331335"/>
                  <a:pt x="28638" y="310698"/>
                  <a:pt x="28638" y="304348"/>
                </a:cubicBezTo>
                <a:cubicBezTo>
                  <a:pt x="28638" y="297998"/>
                  <a:pt x="151405" y="301702"/>
                  <a:pt x="203263" y="288473"/>
                </a:cubicBezTo>
                <a:cubicBezTo>
                  <a:pt x="255121" y="275244"/>
                  <a:pt x="313859" y="242965"/>
                  <a:pt x="339788" y="224973"/>
                </a:cubicBezTo>
                <a:cubicBezTo>
                  <a:pt x="365717" y="206981"/>
                  <a:pt x="405934" y="174702"/>
                  <a:pt x="358838" y="180523"/>
                </a:cubicBezTo>
                <a:cubicBezTo>
                  <a:pt x="311742" y="186344"/>
                  <a:pt x="114363" y="255136"/>
                  <a:pt x="57213" y="259898"/>
                </a:cubicBezTo>
                <a:cubicBezTo>
                  <a:pt x="63" y="264661"/>
                  <a:pt x="-8404" y="243494"/>
                  <a:pt x="6413" y="212273"/>
                </a:cubicBez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Forme libre 64">
            <a:extLst>
              <a:ext uri="{FF2B5EF4-FFF2-40B4-BE49-F238E27FC236}">
                <a16:creationId xmlns:a16="http://schemas.microsoft.com/office/drawing/2014/main" id="{875D3EF1-5446-A743-91AF-DEC3C341CAC3}"/>
              </a:ext>
            </a:extLst>
          </p:cNvPr>
          <p:cNvSpPr/>
          <p:nvPr/>
        </p:nvSpPr>
        <p:spPr>
          <a:xfrm>
            <a:off x="8557885" y="5194350"/>
            <a:ext cx="452390" cy="153029"/>
          </a:xfrm>
          <a:custGeom>
            <a:avLst/>
            <a:gdLst>
              <a:gd name="connsiteX0" fmla="*/ 344815 w 452390"/>
              <a:gd name="connsiteY0" fmla="*/ 3125 h 153029"/>
              <a:gd name="connsiteX1" fmla="*/ 449590 w 452390"/>
              <a:gd name="connsiteY1" fmla="*/ 25350 h 153029"/>
              <a:gd name="connsiteX2" fmla="*/ 408315 w 452390"/>
              <a:gd name="connsiteY2" fmla="*/ 76150 h 153029"/>
              <a:gd name="connsiteX3" fmla="*/ 262265 w 452390"/>
              <a:gd name="connsiteY3" fmla="*/ 146000 h 153029"/>
              <a:gd name="connsiteX4" fmla="*/ 49540 w 452390"/>
              <a:gd name="connsiteY4" fmla="*/ 149175 h 153029"/>
              <a:gd name="connsiteX5" fmla="*/ 8265 w 452390"/>
              <a:gd name="connsiteY5" fmla="*/ 133300 h 153029"/>
              <a:gd name="connsiteX6" fmla="*/ 173365 w 452390"/>
              <a:gd name="connsiteY6" fmla="*/ 120600 h 153029"/>
              <a:gd name="connsiteX7" fmla="*/ 252740 w 452390"/>
              <a:gd name="connsiteY7" fmla="*/ 92025 h 153029"/>
              <a:gd name="connsiteX8" fmla="*/ 344815 w 452390"/>
              <a:gd name="connsiteY8" fmla="*/ 3125 h 153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2390" h="153029">
                <a:moveTo>
                  <a:pt x="344815" y="3125"/>
                </a:moveTo>
                <a:cubicBezTo>
                  <a:pt x="377623" y="-7988"/>
                  <a:pt x="439007" y="13179"/>
                  <a:pt x="449590" y="25350"/>
                </a:cubicBezTo>
                <a:cubicBezTo>
                  <a:pt x="460173" y="37521"/>
                  <a:pt x="439536" y="56042"/>
                  <a:pt x="408315" y="76150"/>
                </a:cubicBezTo>
                <a:cubicBezTo>
                  <a:pt x="377094" y="96258"/>
                  <a:pt x="322061" y="133829"/>
                  <a:pt x="262265" y="146000"/>
                </a:cubicBezTo>
                <a:cubicBezTo>
                  <a:pt x="202469" y="158171"/>
                  <a:pt x="91873" y="151292"/>
                  <a:pt x="49540" y="149175"/>
                </a:cubicBezTo>
                <a:cubicBezTo>
                  <a:pt x="7207" y="147058"/>
                  <a:pt x="-12372" y="138062"/>
                  <a:pt x="8265" y="133300"/>
                </a:cubicBezTo>
                <a:cubicBezTo>
                  <a:pt x="28902" y="128538"/>
                  <a:pt x="132619" y="127479"/>
                  <a:pt x="173365" y="120600"/>
                </a:cubicBezTo>
                <a:cubicBezTo>
                  <a:pt x="214111" y="113721"/>
                  <a:pt x="224165" y="109487"/>
                  <a:pt x="252740" y="92025"/>
                </a:cubicBezTo>
                <a:cubicBezTo>
                  <a:pt x="281315" y="74563"/>
                  <a:pt x="312007" y="14238"/>
                  <a:pt x="344815" y="3125"/>
                </a:cubicBezTo>
                <a:close/>
              </a:path>
            </a:pathLst>
          </a:custGeom>
          <a:solidFill>
            <a:srgbClr val="448EF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Forme libre 66">
            <a:extLst>
              <a:ext uri="{FF2B5EF4-FFF2-40B4-BE49-F238E27FC236}">
                <a16:creationId xmlns:a16="http://schemas.microsoft.com/office/drawing/2014/main" id="{D8809669-5A43-8A41-B80C-BBA579B8D5F1}"/>
              </a:ext>
            </a:extLst>
          </p:cNvPr>
          <p:cNvSpPr/>
          <p:nvPr/>
        </p:nvSpPr>
        <p:spPr>
          <a:xfrm>
            <a:off x="8861425" y="5083175"/>
            <a:ext cx="161401" cy="127000"/>
          </a:xfrm>
          <a:custGeom>
            <a:avLst/>
            <a:gdLst>
              <a:gd name="connsiteX0" fmla="*/ 0 w 161401"/>
              <a:gd name="connsiteY0" fmla="*/ 127000 h 127000"/>
              <a:gd name="connsiteX1" fmla="*/ 146050 w 161401"/>
              <a:gd name="connsiteY1" fmla="*/ 123825 h 127000"/>
              <a:gd name="connsiteX2" fmla="*/ 155575 w 161401"/>
              <a:gd name="connsiteY2" fmla="*/ 92075 h 127000"/>
              <a:gd name="connsiteX3" fmla="*/ 133350 w 161401"/>
              <a:gd name="connsiteY3" fmla="*/ 38100 h 127000"/>
              <a:gd name="connsiteX4" fmla="*/ 120650 w 161401"/>
              <a:gd name="connsiteY4" fmla="*/ 0 h 12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401" h="127000">
                <a:moveTo>
                  <a:pt x="0" y="127000"/>
                </a:moveTo>
                <a:lnTo>
                  <a:pt x="146050" y="123825"/>
                </a:lnTo>
                <a:cubicBezTo>
                  <a:pt x="171979" y="118004"/>
                  <a:pt x="157692" y="106362"/>
                  <a:pt x="155575" y="92075"/>
                </a:cubicBezTo>
                <a:cubicBezTo>
                  <a:pt x="153458" y="77787"/>
                  <a:pt x="139171" y="53446"/>
                  <a:pt x="133350" y="38100"/>
                </a:cubicBezTo>
                <a:cubicBezTo>
                  <a:pt x="127529" y="22754"/>
                  <a:pt x="124089" y="11377"/>
                  <a:pt x="120650" y="0"/>
                </a:cubicBezTo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orme libre 6">
            <a:extLst>
              <a:ext uri="{FF2B5EF4-FFF2-40B4-BE49-F238E27FC236}">
                <a16:creationId xmlns:a16="http://schemas.microsoft.com/office/drawing/2014/main" id="{B021F0DE-372F-3542-854E-2E7F6E60344E}"/>
              </a:ext>
            </a:extLst>
          </p:cNvPr>
          <p:cNvSpPr/>
          <p:nvPr/>
        </p:nvSpPr>
        <p:spPr>
          <a:xfrm>
            <a:off x="7918744" y="4996470"/>
            <a:ext cx="529931" cy="304106"/>
          </a:xfrm>
          <a:custGeom>
            <a:avLst/>
            <a:gdLst>
              <a:gd name="connsiteX0" fmla="*/ 529931 w 529931"/>
              <a:gd name="connsiteY0" fmla="*/ 245455 h 304106"/>
              <a:gd name="connsiteX1" fmla="*/ 402931 w 529931"/>
              <a:gd name="connsiteY1" fmla="*/ 105755 h 304106"/>
              <a:gd name="connsiteX2" fmla="*/ 234656 w 529931"/>
              <a:gd name="connsiteY2" fmla="*/ 980 h 304106"/>
              <a:gd name="connsiteX3" fmla="*/ 79081 w 529931"/>
              <a:gd name="connsiteY3" fmla="*/ 61305 h 304106"/>
              <a:gd name="connsiteX4" fmla="*/ 6056 w 529931"/>
              <a:gd name="connsiteY4" fmla="*/ 191480 h 304106"/>
              <a:gd name="connsiteX5" fmla="*/ 231481 w 529931"/>
              <a:gd name="connsiteY5" fmla="*/ 280380 h 304106"/>
              <a:gd name="connsiteX6" fmla="*/ 437856 w 529931"/>
              <a:gd name="connsiteY6" fmla="*/ 302605 h 304106"/>
              <a:gd name="connsiteX7" fmla="*/ 291806 w 529931"/>
              <a:gd name="connsiteY7" fmla="*/ 248630 h 304106"/>
              <a:gd name="connsiteX8" fmla="*/ 152106 w 529931"/>
              <a:gd name="connsiteY8" fmla="*/ 172430 h 304106"/>
              <a:gd name="connsiteX9" fmla="*/ 136231 w 529931"/>
              <a:gd name="connsiteY9" fmla="*/ 162905 h 304106"/>
              <a:gd name="connsiteX10" fmla="*/ 209256 w 529931"/>
              <a:gd name="connsiteY10" fmla="*/ 108930 h 304106"/>
              <a:gd name="connsiteX11" fmla="*/ 304506 w 529931"/>
              <a:gd name="connsiteY11" fmla="*/ 178780 h 304106"/>
              <a:gd name="connsiteX12" fmla="*/ 444206 w 529931"/>
              <a:gd name="connsiteY12" fmla="*/ 299430 h 30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29931" h="304106">
                <a:moveTo>
                  <a:pt x="529931" y="245455"/>
                </a:moveTo>
                <a:cubicBezTo>
                  <a:pt x="491037" y="195978"/>
                  <a:pt x="452143" y="146501"/>
                  <a:pt x="402931" y="105755"/>
                </a:cubicBezTo>
                <a:cubicBezTo>
                  <a:pt x="353719" y="65009"/>
                  <a:pt x="288631" y="8388"/>
                  <a:pt x="234656" y="980"/>
                </a:cubicBezTo>
                <a:cubicBezTo>
                  <a:pt x="180681" y="-6428"/>
                  <a:pt x="117181" y="29555"/>
                  <a:pt x="79081" y="61305"/>
                </a:cubicBezTo>
                <a:cubicBezTo>
                  <a:pt x="40981" y="93055"/>
                  <a:pt x="-19344" y="154968"/>
                  <a:pt x="6056" y="191480"/>
                </a:cubicBezTo>
                <a:cubicBezTo>
                  <a:pt x="31456" y="227992"/>
                  <a:pt x="159514" y="261859"/>
                  <a:pt x="231481" y="280380"/>
                </a:cubicBezTo>
                <a:cubicBezTo>
                  <a:pt x="303448" y="298901"/>
                  <a:pt x="427802" y="307897"/>
                  <a:pt x="437856" y="302605"/>
                </a:cubicBezTo>
                <a:cubicBezTo>
                  <a:pt x="447910" y="297313"/>
                  <a:pt x="339431" y="270326"/>
                  <a:pt x="291806" y="248630"/>
                </a:cubicBezTo>
                <a:cubicBezTo>
                  <a:pt x="244181" y="226934"/>
                  <a:pt x="152106" y="172430"/>
                  <a:pt x="152106" y="172430"/>
                </a:cubicBezTo>
                <a:cubicBezTo>
                  <a:pt x="126177" y="158143"/>
                  <a:pt x="126706" y="173488"/>
                  <a:pt x="136231" y="162905"/>
                </a:cubicBezTo>
                <a:cubicBezTo>
                  <a:pt x="145756" y="152322"/>
                  <a:pt x="181210" y="106284"/>
                  <a:pt x="209256" y="108930"/>
                </a:cubicBezTo>
                <a:cubicBezTo>
                  <a:pt x="237302" y="111576"/>
                  <a:pt x="265348" y="147030"/>
                  <a:pt x="304506" y="178780"/>
                </a:cubicBezTo>
                <a:cubicBezTo>
                  <a:pt x="343664" y="210530"/>
                  <a:pt x="393935" y="254980"/>
                  <a:pt x="444206" y="299430"/>
                </a:cubicBezTo>
              </a:path>
            </a:pathLst>
          </a:custGeom>
          <a:solidFill>
            <a:srgbClr val="448EF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>
            <a:extLst>
              <a:ext uri="{FF2B5EF4-FFF2-40B4-BE49-F238E27FC236}">
                <a16:creationId xmlns:a16="http://schemas.microsoft.com/office/drawing/2014/main" id="{87F76AC1-BE5A-274C-B095-B558C9DADCA8}"/>
              </a:ext>
            </a:extLst>
          </p:cNvPr>
          <p:cNvSpPr/>
          <p:nvPr/>
        </p:nvSpPr>
        <p:spPr>
          <a:xfrm>
            <a:off x="7912045" y="4991829"/>
            <a:ext cx="540843" cy="302411"/>
          </a:xfrm>
          <a:custGeom>
            <a:avLst/>
            <a:gdLst>
              <a:gd name="connsiteX0" fmla="*/ 536630 w 540843"/>
              <a:gd name="connsiteY0" fmla="*/ 231046 h 302411"/>
              <a:gd name="connsiteX1" fmla="*/ 381055 w 540843"/>
              <a:gd name="connsiteY1" fmla="*/ 78646 h 302411"/>
              <a:gd name="connsiteX2" fmla="*/ 260405 w 540843"/>
              <a:gd name="connsiteY2" fmla="*/ 11971 h 302411"/>
              <a:gd name="connsiteX3" fmla="*/ 193730 w 540843"/>
              <a:gd name="connsiteY3" fmla="*/ 5621 h 302411"/>
              <a:gd name="connsiteX4" fmla="*/ 76255 w 540843"/>
              <a:gd name="connsiteY4" fmla="*/ 72296 h 302411"/>
              <a:gd name="connsiteX5" fmla="*/ 15930 w 540843"/>
              <a:gd name="connsiteY5" fmla="*/ 151671 h 302411"/>
              <a:gd name="connsiteX6" fmla="*/ 15930 w 540843"/>
              <a:gd name="connsiteY6" fmla="*/ 180246 h 302411"/>
              <a:gd name="connsiteX7" fmla="*/ 196905 w 540843"/>
              <a:gd name="connsiteY7" fmla="*/ 177071 h 302411"/>
              <a:gd name="connsiteX8" fmla="*/ 336605 w 540843"/>
              <a:gd name="connsiteY8" fmla="*/ 218346 h 302411"/>
              <a:gd name="connsiteX9" fmla="*/ 403280 w 540843"/>
              <a:gd name="connsiteY9" fmla="*/ 262796 h 302411"/>
              <a:gd name="connsiteX10" fmla="*/ 444555 w 540843"/>
              <a:gd name="connsiteY10" fmla="*/ 300896 h 302411"/>
              <a:gd name="connsiteX11" fmla="*/ 492180 w 540843"/>
              <a:gd name="connsiteY11" fmla="*/ 288196 h 302411"/>
              <a:gd name="connsiteX12" fmla="*/ 536630 w 540843"/>
              <a:gd name="connsiteY12" fmla="*/ 231046 h 30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0843" h="302411">
                <a:moveTo>
                  <a:pt x="536630" y="231046"/>
                </a:moveTo>
                <a:cubicBezTo>
                  <a:pt x="518109" y="196121"/>
                  <a:pt x="427092" y="115158"/>
                  <a:pt x="381055" y="78646"/>
                </a:cubicBezTo>
                <a:cubicBezTo>
                  <a:pt x="335018" y="42134"/>
                  <a:pt x="291626" y="24142"/>
                  <a:pt x="260405" y="11971"/>
                </a:cubicBezTo>
                <a:cubicBezTo>
                  <a:pt x="229184" y="-200"/>
                  <a:pt x="224422" y="-4433"/>
                  <a:pt x="193730" y="5621"/>
                </a:cubicBezTo>
                <a:cubicBezTo>
                  <a:pt x="163038" y="15675"/>
                  <a:pt x="105888" y="47954"/>
                  <a:pt x="76255" y="72296"/>
                </a:cubicBezTo>
                <a:cubicBezTo>
                  <a:pt x="46622" y="96638"/>
                  <a:pt x="25984" y="133679"/>
                  <a:pt x="15930" y="151671"/>
                </a:cubicBezTo>
                <a:cubicBezTo>
                  <a:pt x="5876" y="169663"/>
                  <a:pt x="-14232" y="176013"/>
                  <a:pt x="15930" y="180246"/>
                </a:cubicBezTo>
                <a:cubicBezTo>
                  <a:pt x="46092" y="184479"/>
                  <a:pt x="143459" y="170721"/>
                  <a:pt x="196905" y="177071"/>
                </a:cubicBezTo>
                <a:cubicBezTo>
                  <a:pt x="250351" y="183421"/>
                  <a:pt x="302209" y="204058"/>
                  <a:pt x="336605" y="218346"/>
                </a:cubicBezTo>
                <a:cubicBezTo>
                  <a:pt x="371001" y="232634"/>
                  <a:pt x="385288" y="249038"/>
                  <a:pt x="403280" y="262796"/>
                </a:cubicBezTo>
                <a:cubicBezTo>
                  <a:pt x="421272" y="276554"/>
                  <a:pt x="429738" y="296663"/>
                  <a:pt x="444555" y="300896"/>
                </a:cubicBezTo>
                <a:cubicBezTo>
                  <a:pt x="459372" y="305129"/>
                  <a:pt x="476834" y="300367"/>
                  <a:pt x="492180" y="288196"/>
                </a:cubicBezTo>
                <a:cubicBezTo>
                  <a:pt x="507526" y="276025"/>
                  <a:pt x="555151" y="265971"/>
                  <a:pt x="536630" y="231046"/>
                </a:cubicBez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>
            <a:extLst>
              <a:ext uri="{FF2B5EF4-FFF2-40B4-BE49-F238E27FC236}">
                <a16:creationId xmlns:a16="http://schemas.microsoft.com/office/drawing/2014/main" id="{BF663170-E448-F948-ADE4-7958C9202972}"/>
              </a:ext>
            </a:extLst>
          </p:cNvPr>
          <p:cNvSpPr/>
          <p:nvPr/>
        </p:nvSpPr>
        <p:spPr>
          <a:xfrm>
            <a:off x="8514331" y="5327650"/>
            <a:ext cx="328052" cy="650878"/>
          </a:xfrm>
          <a:custGeom>
            <a:avLst/>
            <a:gdLst>
              <a:gd name="connsiteX0" fmla="*/ 58169 w 328052"/>
              <a:gd name="connsiteY0" fmla="*/ 0 h 650878"/>
              <a:gd name="connsiteX1" fmla="*/ 150244 w 328052"/>
              <a:gd name="connsiteY1" fmla="*/ 44450 h 650878"/>
              <a:gd name="connsiteX2" fmla="*/ 226444 w 328052"/>
              <a:gd name="connsiteY2" fmla="*/ 146050 h 650878"/>
              <a:gd name="connsiteX3" fmla="*/ 143894 w 328052"/>
              <a:gd name="connsiteY3" fmla="*/ 349250 h 650878"/>
              <a:gd name="connsiteX4" fmla="*/ 204219 w 328052"/>
              <a:gd name="connsiteY4" fmla="*/ 498475 h 650878"/>
              <a:gd name="connsiteX5" fmla="*/ 328044 w 328052"/>
              <a:gd name="connsiteY5" fmla="*/ 558800 h 650878"/>
              <a:gd name="connsiteX6" fmla="*/ 197869 w 328052"/>
              <a:gd name="connsiteY6" fmla="*/ 650875 h 650878"/>
              <a:gd name="connsiteX7" fmla="*/ 102619 w 328052"/>
              <a:gd name="connsiteY7" fmla="*/ 555625 h 650878"/>
              <a:gd name="connsiteX8" fmla="*/ 23244 w 328052"/>
              <a:gd name="connsiteY8" fmla="*/ 406400 h 650878"/>
              <a:gd name="connsiteX9" fmla="*/ 67694 w 328052"/>
              <a:gd name="connsiteY9" fmla="*/ 254000 h 650878"/>
              <a:gd name="connsiteX10" fmla="*/ 99444 w 328052"/>
              <a:gd name="connsiteY10" fmla="*/ 165100 h 650878"/>
              <a:gd name="connsiteX11" fmla="*/ 1019 w 328052"/>
              <a:gd name="connsiteY11" fmla="*/ 44450 h 650878"/>
              <a:gd name="connsiteX12" fmla="*/ 58169 w 328052"/>
              <a:gd name="connsiteY12" fmla="*/ 0 h 65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052" h="650878">
                <a:moveTo>
                  <a:pt x="58169" y="0"/>
                </a:moveTo>
                <a:cubicBezTo>
                  <a:pt x="83040" y="0"/>
                  <a:pt x="122198" y="20108"/>
                  <a:pt x="150244" y="44450"/>
                </a:cubicBezTo>
                <a:cubicBezTo>
                  <a:pt x="178290" y="68792"/>
                  <a:pt x="227502" y="95250"/>
                  <a:pt x="226444" y="146050"/>
                </a:cubicBezTo>
                <a:cubicBezTo>
                  <a:pt x="225386" y="196850"/>
                  <a:pt x="147598" y="290513"/>
                  <a:pt x="143894" y="349250"/>
                </a:cubicBezTo>
                <a:cubicBezTo>
                  <a:pt x="140190" y="407987"/>
                  <a:pt x="173527" y="463550"/>
                  <a:pt x="204219" y="498475"/>
                </a:cubicBezTo>
                <a:cubicBezTo>
                  <a:pt x="234911" y="533400"/>
                  <a:pt x="329102" y="533400"/>
                  <a:pt x="328044" y="558800"/>
                </a:cubicBezTo>
                <a:cubicBezTo>
                  <a:pt x="326986" y="584200"/>
                  <a:pt x="235440" y="651404"/>
                  <a:pt x="197869" y="650875"/>
                </a:cubicBezTo>
                <a:cubicBezTo>
                  <a:pt x="160298" y="650346"/>
                  <a:pt x="131723" y="596371"/>
                  <a:pt x="102619" y="555625"/>
                </a:cubicBezTo>
                <a:cubicBezTo>
                  <a:pt x="73515" y="514879"/>
                  <a:pt x="29065" y="456671"/>
                  <a:pt x="23244" y="406400"/>
                </a:cubicBezTo>
                <a:cubicBezTo>
                  <a:pt x="17423" y="356129"/>
                  <a:pt x="54994" y="294217"/>
                  <a:pt x="67694" y="254000"/>
                </a:cubicBezTo>
                <a:cubicBezTo>
                  <a:pt x="80394" y="213783"/>
                  <a:pt x="110557" y="200025"/>
                  <a:pt x="99444" y="165100"/>
                </a:cubicBezTo>
                <a:cubicBezTo>
                  <a:pt x="88332" y="130175"/>
                  <a:pt x="8956" y="69321"/>
                  <a:pt x="1019" y="44450"/>
                </a:cubicBezTo>
                <a:cubicBezTo>
                  <a:pt x="-6918" y="19579"/>
                  <a:pt x="33298" y="0"/>
                  <a:pt x="58169" y="0"/>
                </a:cubicBez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Forme libre 28">
            <a:extLst>
              <a:ext uri="{FF2B5EF4-FFF2-40B4-BE49-F238E27FC236}">
                <a16:creationId xmlns:a16="http://schemas.microsoft.com/office/drawing/2014/main" id="{2A7F49FD-D9FB-3D42-9E4A-7879D02A18D9}"/>
              </a:ext>
            </a:extLst>
          </p:cNvPr>
          <p:cNvSpPr/>
          <p:nvPr/>
        </p:nvSpPr>
        <p:spPr>
          <a:xfrm>
            <a:off x="7691312" y="5278685"/>
            <a:ext cx="684426" cy="498787"/>
          </a:xfrm>
          <a:custGeom>
            <a:avLst/>
            <a:gdLst>
              <a:gd name="connsiteX0" fmla="*/ 684338 w 684426"/>
              <a:gd name="connsiteY0" fmla="*/ 7690 h 498787"/>
              <a:gd name="connsiteX1" fmla="*/ 430338 w 684426"/>
              <a:gd name="connsiteY1" fmla="*/ 17215 h 498787"/>
              <a:gd name="connsiteX2" fmla="*/ 265238 w 684426"/>
              <a:gd name="connsiteY2" fmla="*/ 102940 h 498787"/>
              <a:gd name="connsiteX3" fmla="*/ 217613 w 684426"/>
              <a:gd name="connsiteY3" fmla="*/ 233115 h 498787"/>
              <a:gd name="connsiteX4" fmla="*/ 179513 w 684426"/>
              <a:gd name="connsiteY4" fmla="*/ 366465 h 498787"/>
              <a:gd name="connsiteX5" fmla="*/ 1713 w 684426"/>
              <a:gd name="connsiteY5" fmla="*/ 410915 h 498787"/>
              <a:gd name="connsiteX6" fmla="*/ 96963 w 684426"/>
              <a:gd name="connsiteY6" fmla="*/ 458540 h 498787"/>
              <a:gd name="connsiteX7" fmla="*/ 220788 w 684426"/>
              <a:gd name="connsiteY7" fmla="*/ 496640 h 498787"/>
              <a:gd name="connsiteX8" fmla="*/ 303338 w 684426"/>
              <a:gd name="connsiteY8" fmla="*/ 391865 h 498787"/>
              <a:gd name="connsiteX9" fmla="*/ 322388 w 684426"/>
              <a:gd name="connsiteY9" fmla="*/ 252165 h 498787"/>
              <a:gd name="connsiteX10" fmla="*/ 401763 w 684426"/>
              <a:gd name="connsiteY10" fmla="*/ 106115 h 498787"/>
              <a:gd name="connsiteX11" fmla="*/ 684338 w 684426"/>
              <a:gd name="connsiteY11" fmla="*/ 7690 h 498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4426" h="498787">
                <a:moveTo>
                  <a:pt x="684338" y="7690"/>
                </a:moveTo>
                <a:cubicBezTo>
                  <a:pt x="689101" y="-7127"/>
                  <a:pt x="500188" y="1340"/>
                  <a:pt x="430338" y="17215"/>
                </a:cubicBezTo>
                <a:cubicBezTo>
                  <a:pt x="360488" y="33090"/>
                  <a:pt x="300692" y="66957"/>
                  <a:pt x="265238" y="102940"/>
                </a:cubicBezTo>
                <a:cubicBezTo>
                  <a:pt x="229784" y="138923"/>
                  <a:pt x="231900" y="189194"/>
                  <a:pt x="217613" y="233115"/>
                </a:cubicBezTo>
                <a:cubicBezTo>
                  <a:pt x="203326" y="277036"/>
                  <a:pt x="215496" y="336832"/>
                  <a:pt x="179513" y="366465"/>
                </a:cubicBezTo>
                <a:cubicBezTo>
                  <a:pt x="143530" y="396098"/>
                  <a:pt x="15471" y="395569"/>
                  <a:pt x="1713" y="410915"/>
                </a:cubicBezTo>
                <a:cubicBezTo>
                  <a:pt x="-12045" y="426261"/>
                  <a:pt x="60451" y="444253"/>
                  <a:pt x="96963" y="458540"/>
                </a:cubicBezTo>
                <a:cubicBezTo>
                  <a:pt x="133475" y="472827"/>
                  <a:pt x="186392" y="507753"/>
                  <a:pt x="220788" y="496640"/>
                </a:cubicBezTo>
                <a:cubicBezTo>
                  <a:pt x="255184" y="485527"/>
                  <a:pt x="286405" y="432611"/>
                  <a:pt x="303338" y="391865"/>
                </a:cubicBezTo>
                <a:cubicBezTo>
                  <a:pt x="320271" y="351119"/>
                  <a:pt x="305984" y="299790"/>
                  <a:pt x="322388" y="252165"/>
                </a:cubicBezTo>
                <a:cubicBezTo>
                  <a:pt x="338792" y="204540"/>
                  <a:pt x="341967" y="143157"/>
                  <a:pt x="401763" y="106115"/>
                </a:cubicBezTo>
                <a:cubicBezTo>
                  <a:pt x="461559" y="69073"/>
                  <a:pt x="679575" y="22507"/>
                  <a:pt x="684338" y="7690"/>
                </a:cubicBez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Forme libre 31">
            <a:extLst>
              <a:ext uri="{FF2B5EF4-FFF2-40B4-BE49-F238E27FC236}">
                <a16:creationId xmlns:a16="http://schemas.microsoft.com/office/drawing/2014/main" id="{83EA5CC6-1598-A943-A1D3-0C6C376B7822}"/>
              </a:ext>
            </a:extLst>
          </p:cNvPr>
          <p:cNvSpPr/>
          <p:nvPr/>
        </p:nvSpPr>
        <p:spPr>
          <a:xfrm>
            <a:off x="7956550" y="2835275"/>
            <a:ext cx="6350" cy="130175"/>
          </a:xfrm>
          <a:custGeom>
            <a:avLst/>
            <a:gdLst>
              <a:gd name="connsiteX0" fmla="*/ 0 w 6350"/>
              <a:gd name="connsiteY0" fmla="*/ 130175 h 130175"/>
              <a:gd name="connsiteX1" fmla="*/ 6350 w 6350"/>
              <a:gd name="connsiteY1" fmla="*/ 0 h 13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0" h="130175">
                <a:moveTo>
                  <a:pt x="0" y="130175"/>
                </a:moveTo>
                <a:lnTo>
                  <a:pt x="635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B9B2C598-08CD-5E44-A03A-0151EFCA63D8}"/>
              </a:ext>
            </a:extLst>
          </p:cNvPr>
          <p:cNvCxnSpPr>
            <a:cxnSpLocks/>
            <a:stCxn id="56" idx="0"/>
            <a:endCxn id="64" idx="1"/>
          </p:cNvCxnSpPr>
          <p:nvPr/>
        </p:nvCxnSpPr>
        <p:spPr>
          <a:xfrm>
            <a:off x="8509000" y="5003800"/>
            <a:ext cx="168275" cy="952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cteur droit 58">
            <a:extLst>
              <a:ext uri="{FF2B5EF4-FFF2-40B4-BE49-F238E27FC236}">
                <a16:creationId xmlns:a16="http://schemas.microsoft.com/office/drawing/2014/main" id="{8729376C-DAB5-1045-A9CE-0C1D8C881758}"/>
              </a:ext>
            </a:extLst>
          </p:cNvPr>
          <p:cNvCxnSpPr>
            <a:cxnSpLocks/>
            <a:endCxn id="55" idx="7"/>
          </p:cNvCxnSpPr>
          <p:nvPr/>
        </p:nvCxnSpPr>
        <p:spPr>
          <a:xfrm>
            <a:off x="8993187" y="5257923"/>
            <a:ext cx="122238" cy="6459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38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>
            <a:extLst>
              <a:ext uri="{FF2B5EF4-FFF2-40B4-BE49-F238E27FC236}">
                <a16:creationId xmlns:a16="http://schemas.microsoft.com/office/drawing/2014/main" id="{DA8928A0-6644-5243-B545-884B83CB946A}"/>
              </a:ext>
            </a:extLst>
          </p:cNvPr>
          <p:cNvSpPr/>
          <p:nvPr/>
        </p:nvSpPr>
        <p:spPr>
          <a:xfrm>
            <a:off x="1509591" y="417200"/>
            <a:ext cx="1163626" cy="2076288"/>
          </a:xfrm>
          <a:custGeom>
            <a:avLst/>
            <a:gdLst>
              <a:gd name="connsiteX0" fmla="*/ 127823 w 1163626"/>
              <a:gd name="connsiteY0" fmla="*/ 518465 h 2076288"/>
              <a:gd name="connsiteX1" fmla="*/ 85293 w 1163626"/>
              <a:gd name="connsiteY1" fmla="*/ 1921963 h 2076288"/>
              <a:gd name="connsiteX2" fmla="*/ 1106018 w 1163626"/>
              <a:gd name="connsiteY2" fmla="*/ 2028288 h 2076288"/>
              <a:gd name="connsiteX3" fmla="*/ 957162 w 1163626"/>
              <a:gd name="connsiteY3" fmla="*/ 1815637 h 2076288"/>
              <a:gd name="connsiteX4" fmla="*/ 297944 w 1163626"/>
              <a:gd name="connsiteY4" fmla="*/ 1645516 h 2076288"/>
              <a:gd name="connsiteX5" fmla="*/ 659451 w 1163626"/>
              <a:gd name="connsiteY5" fmla="*/ 178223 h 2076288"/>
              <a:gd name="connsiteX6" fmla="*/ 170353 w 1163626"/>
              <a:gd name="connsiteY6" fmla="*/ 71898 h 2076288"/>
              <a:gd name="connsiteX7" fmla="*/ 149088 w 1163626"/>
              <a:gd name="connsiteY7" fmla="*/ 603526 h 2076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3626" h="2076288">
                <a:moveTo>
                  <a:pt x="127823" y="518465"/>
                </a:moveTo>
                <a:cubicBezTo>
                  <a:pt x="25042" y="1094395"/>
                  <a:pt x="-77739" y="1670326"/>
                  <a:pt x="85293" y="1921963"/>
                </a:cubicBezTo>
                <a:cubicBezTo>
                  <a:pt x="248325" y="2173600"/>
                  <a:pt x="960707" y="2046009"/>
                  <a:pt x="1106018" y="2028288"/>
                </a:cubicBezTo>
                <a:cubicBezTo>
                  <a:pt x="1251329" y="2010567"/>
                  <a:pt x="1091841" y="1879432"/>
                  <a:pt x="957162" y="1815637"/>
                </a:cubicBezTo>
                <a:cubicBezTo>
                  <a:pt x="822483" y="1751842"/>
                  <a:pt x="347563" y="1918418"/>
                  <a:pt x="297944" y="1645516"/>
                </a:cubicBezTo>
                <a:cubicBezTo>
                  <a:pt x="248326" y="1372614"/>
                  <a:pt x="680716" y="440493"/>
                  <a:pt x="659451" y="178223"/>
                </a:cubicBezTo>
                <a:cubicBezTo>
                  <a:pt x="638186" y="-84047"/>
                  <a:pt x="255414" y="1014"/>
                  <a:pt x="170353" y="71898"/>
                </a:cubicBezTo>
                <a:cubicBezTo>
                  <a:pt x="85292" y="142782"/>
                  <a:pt x="117190" y="373154"/>
                  <a:pt x="149088" y="603526"/>
                </a:cubicBezTo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3EFB8C5E-8195-0745-9B81-81F4C363AF17}"/>
              </a:ext>
            </a:extLst>
          </p:cNvPr>
          <p:cNvSpPr/>
          <p:nvPr/>
        </p:nvSpPr>
        <p:spPr>
          <a:xfrm>
            <a:off x="1126349" y="3604442"/>
            <a:ext cx="1519593" cy="2929001"/>
          </a:xfrm>
          <a:custGeom>
            <a:avLst/>
            <a:gdLst>
              <a:gd name="connsiteX0" fmla="*/ 21967 w 1519593"/>
              <a:gd name="connsiteY0" fmla="*/ 2668767 h 2929001"/>
              <a:gd name="connsiteX1" fmla="*/ 21967 w 1519593"/>
              <a:gd name="connsiteY1" fmla="*/ 202014 h 2929001"/>
              <a:gd name="connsiteX2" fmla="*/ 255884 w 1519593"/>
              <a:gd name="connsiteY2" fmla="*/ 159484 h 2929001"/>
              <a:gd name="connsiteX3" fmla="*/ 234618 w 1519593"/>
              <a:gd name="connsiteY3" fmla="*/ 308339 h 2929001"/>
              <a:gd name="connsiteX4" fmla="*/ 659921 w 1519593"/>
              <a:gd name="connsiteY4" fmla="*/ 138218 h 2929001"/>
              <a:gd name="connsiteX5" fmla="*/ 1404200 w 1519593"/>
              <a:gd name="connsiteY5" fmla="*/ 457195 h 2929001"/>
              <a:gd name="connsiteX6" fmla="*/ 1467995 w 1519593"/>
              <a:gd name="connsiteY6" fmla="*/ 1201474 h 2929001"/>
              <a:gd name="connsiteX7" fmla="*/ 915102 w 1519593"/>
              <a:gd name="connsiteY7" fmla="*/ 1605511 h 2929001"/>
              <a:gd name="connsiteX8" fmla="*/ 277149 w 1519593"/>
              <a:gd name="connsiteY8" fmla="*/ 1477921 h 2929001"/>
              <a:gd name="connsiteX9" fmla="*/ 277149 w 1519593"/>
              <a:gd name="connsiteY9" fmla="*/ 2541177 h 2929001"/>
              <a:gd name="connsiteX10" fmla="*/ 128293 w 1519593"/>
              <a:gd name="connsiteY10" fmla="*/ 2838888 h 2929001"/>
              <a:gd name="connsiteX11" fmla="*/ 21967 w 1519593"/>
              <a:gd name="connsiteY11" fmla="*/ 2668767 h 29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19593" h="2929001">
                <a:moveTo>
                  <a:pt x="21967" y="2668767"/>
                </a:moveTo>
                <a:cubicBezTo>
                  <a:pt x="4246" y="2229288"/>
                  <a:pt x="-17019" y="620228"/>
                  <a:pt x="21967" y="202014"/>
                </a:cubicBezTo>
                <a:cubicBezTo>
                  <a:pt x="60953" y="-216200"/>
                  <a:pt x="220442" y="141763"/>
                  <a:pt x="255884" y="159484"/>
                </a:cubicBezTo>
                <a:cubicBezTo>
                  <a:pt x="291326" y="177205"/>
                  <a:pt x="167279" y="311883"/>
                  <a:pt x="234618" y="308339"/>
                </a:cubicBezTo>
                <a:cubicBezTo>
                  <a:pt x="301958" y="304795"/>
                  <a:pt x="464991" y="113409"/>
                  <a:pt x="659921" y="138218"/>
                </a:cubicBezTo>
                <a:cubicBezTo>
                  <a:pt x="854851" y="163027"/>
                  <a:pt x="1269521" y="279986"/>
                  <a:pt x="1404200" y="457195"/>
                </a:cubicBezTo>
                <a:cubicBezTo>
                  <a:pt x="1538879" y="634404"/>
                  <a:pt x="1549511" y="1010088"/>
                  <a:pt x="1467995" y="1201474"/>
                </a:cubicBezTo>
                <a:cubicBezTo>
                  <a:pt x="1386479" y="1392860"/>
                  <a:pt x="1113576" y="1559436"/>
                  <a:pt x="915102" y="1605511"/>
                </a:cubicBezTo>
                <a:cubicBezTo>
                  <a:pt x="716628" y="1651585"/>
                  <a:pt x="383474" y="1321977"/>
                  <a:pt x="277149" y="1477921"/>
                </a:cubicBezTo>
                <a:cubicBezTo>
                  <a:pt x="170824" y="1633865"/>
                  <a:pt x="301958" y="2314349"/>
                  <a:pt x="277149" y="2541177"/>
                </a:cubicBezTo>
                <a:cubicBezTo>
                  <a:pt x="252340" y="2768005"/>
                  <a:pt x="163735" y="2814079"/>
                  <a:pt x="128293" y="2838888"/>
                </a:cubicBezTo>
                <a:cubicBezTo>
                  <a:pt x="92851" y="2863697"/>
                  <a:pt x="39688" y="3108246"/>
                  <a:pt x="21967" y="2668767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E02A22C3-7254-9C44-97B0-6F9FE66B8191}"/>
              </a:ext>
            </a:extLst>
          </p:cNvPr>
          <p:cNvSpPr/>
          <p:nvPr/>
        </p:nvSpPr>
        <p:spPr>
          <a:xfrm>
            <a:off x="1537087" y="4065180"/>
            <a:ext cx="823341" cy="8895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2F9F8244-3EC4-0B46-A871-145F669EAA41}"/>
              </a:ext>
            </a:extLst>
          </p:cNvPr>
          <p:cNvSpPr/>
          <p:nvPr/>
        </p:nvSpPr>
        <p:spPr>
          <a:xfrm>
            <a:off x="2887964" y="2773440"/>
            <a:ext cx="1298634" cy="2605508"/>
          </a:xfrm>
          <a:custGeom>
            <a:avLst/>
            <a:gdLst>
              <a:gd name="connsiteX0" fmla="*/ 4092 w 1298634"/>
              <a:gd name="connsiteY0" fmla="*/ 352532 h 2605508"/>
              <a:gd name="connsiteX1" fmla="*/ 4092 w 1298634"/>
              <a:gd name="connsiteY1" fmla="*/ 480123 h 2605508"/>
              <a:gd name="connsiteX2" fmla="*/ 46622 w 1298634"/>
              <a:gd name="connsiteY2" fmla="*/ 2266393 h 2605508"/>
              <a:gd name="connsiteX3" fmla="*/ 110417 w 1298634"/>
              <a:gd name="connsiteY3" fmla="*/ 2436513 h 2605508"/>
              <a:gd name="connsiteX4" fmla="*/ 408129 w 1298634"/>
              <a:gd name="connsiteY4" fmla="*/ 2393983 h 2605508"/>
              <a:gd name="connsiteX5" fmla="*/ 365599 w 1298634"/>
              <a:gd name="connsiteY5" fmla="*/ 1649704 h 2605508"/>
              <a:gd name="connsiteX6" fmla="*/ 620780 w 1298634"/>
              <a:gd name="connsiteY6" fmla="*/ 1266932 h 2605508"/>
              <a:gd name="connsiteX7" fmla="*/ 918492 w 1298634"/>
              <a:gd name="connsiteY7" fmla="*/ 1500848 h 2605508"/>
              <a:gd name="connsiteX8" fmla="*/ 1003552 w 1298634"/>
              <a:gd name="connsiteY8" fmla="*/ 1968681 h 2605508"/>
              <a:gd name="connsiteX9" fmla="*/ 1003552 w 1298634"/>
              <a:gd name="connsiteY9" fmla="*/ 2521574 h 2605508"/>
              <a:gd name="connsiteX10" fmla="*/ 1258734 w 1298634"/>
              <a:gd name="connsiteY10" fmla="*/ 2479044 h 2605508"/>
              <a:gd name="connsiteX11" fmla="*/ 1216203 w 1298634"/>
              <a:gd name="connsiteY11" fmla="*/ 1351993 h 2605508"/>
              <a:gd name="connsiteX12" fmla="*/ 493189 w 1298634"/>
              <a:gd name="connsiteY12" fmla="*/ 884160 h 2605508"/>
              <a:gd name="connsiteX13" fmla="*/ 301803 w 1298634"/>
              <a:gd name="connsiteY13" fmla="*/ 947955 h 2605508"/>
              <a:gd name="connsiteX14" fmla="*/ 259273 w 1298634"/>
              <a:gd name="connsiteY14" fmla="*/ 76086 h 2605508"/>
              <a:gd name="connsiteX15" fmla="*/ 25357 w 1298634"/>
              <a:gd name="connsiteY15" fmla="*/ 76086 h 2605508"/>
              <a:gd name="connsiteX16" fmla="*/ 4092 w 1298634"/>
              <a:gd name="connsiteY16" fmla="*/ 352532 h 2605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98634" h="2605508">
                <a:moveTo>
                  <a:pt x="4092" y="352532"/>
                </a:moveTo>
                <a:cubicBezTo>
                  <a:pt x="548" y="419872"/>
                  <a:pt x="-2996" y="161146"/>
                  <a:pt x="4092" y="480123"/>
                </a:cubicBezTo>
                <a:cubicBezTo>
                  <a:pt x="11180" y="799100"/>
                  <a:pt x="28901" y="1940328"/>
                  <a:pt x="46622" y="2266393"/>
                </a:cubicBezTo>
                <a:cubicBezTo>
                  <a:pt x="64343" y="2592458"/>
                  <a:pt x="50166" y="2415248"/>
                  <a:pt x="110417" y="2436513"/>
                </a:cubicBezTo>
                <a:cubicBezTo>
                  <a:pt x="170668" y="2457778"/>
                  <a:pt x="365599" y="2525118"/>
                  <a:pt x="408129" y="2393983"/>
                </a:cubicBezTo>
                <a:cubicBezTo>
                  <a:pt x="450659" y="2262848"/>
                  <a:pt x="330157" y="1837546"/>
                  <a:pt x="365599" y="1649704"/>
                </a:cubicBezTo>
                <a:cubicBezTo>
                  <a:pt x="401041" y="1461862"/>
                  <a:pt x="528631" y="1291741"/>
                  <a:pt x="620780" y="1266932"/>
                </a:cubicBezTo>
                <a:cubicBezTo>
                  <a:pt x="712929" y="1242123"/>
                  <a:pt x="854697" y="1383890"/>
                  <a:pt x="918492" y="1500848"/>
                </a:cubicBezTo>
                <a:cubicBezTo>
                  <a:pt x="982287" y="1617806"/>
                  <a:pt x="989375" y="1798560"/>
                  <a:pt x="1003552" y="1968681"/>
                </a:cubicBezTo>
                <a:cubicBezTo>
                  <a:pt x="1017729" y="2138802"/>
                  <a:pt x="961022" y="2436514"/>
                  <a:pt x="1003552" y="2521574"/>
                </a:cubicBezTo>
                <a:cubicBezTo>
                  <a:pt x="1046082" y="2606634"/>
                  <a:pt x="1223292" y="2673974"/>
                  <a:pt x="1258734" y="2479044"/>
                </a:cubicBezTo>
                <a:cubicBezTo>
                  <a:pt x="1294176" y="2284114"/>
                  <a:pt x="1343794" y="1617807"/>
                  <a:pt x="1216203" y="1351993"/>
                </a:cubicBezTo>
                <a:cubicBezTo>
                  <a:pt x="1088612" y="1086179"/>
                  <a:pt x="645589" y="951500"/>
                  <a:pt x="493189" y="884160"/>
                </a:cubicBezTo>
                <a:cubicBezTo>
                  <a:pt x="340789" y="816820"/>
                  <a:pt x="340789" y="1082634"/>
                  <a:pt x="301803" y="947955"/>
                </a:cubicBezTo>
                <a:cubicBezTo>
                  <a:pt x="262817" y="813276"/>
                  <a:pt x="305347" y="221397"/>
                  <a:pt x="259273" y="76086"/>
                </a:cubicBezTo>
                <a:cubicBezTo>
                  <a:pt x="213199" y="-69225"/>
                  <a:pt x="67887" y="30012"/>
                  <a:pt x="25357" y="76086"/>
                </a:cubicBezTo>
                <a:cubicBezTo>
                  <a:pt x="-17173" y="122160"/>
                  <a:pt x="7636" y="285192"/>
                  <a:pt x="4092" y="352532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A7E555DC-61F0-644C-864C-A21E6CBBBA57}"/>
              </a:ext>
            </a:extLst>
          </p:cNvPr>
          <p:cNvSpPr/>
          <p:nvPr/>
        </p:nvSpPr>
        <p:spPr>
          <a:xfrm>
            <a:off x="4706237" y="3608404"/>
            <a:ext cx="1230293" cy="1756240"/>
          </a:xfrm>
          <a:custGeom>
            <a:avLst/>
            <a:gdLst>
              <a:gd name="connsiteX0" fmla="*/ 14619 w 1230293"/>
              <a:gd name="connsiteY0" fmla="*/ 198052 h 1756240"/>
              <a:gd name="connsiteX1" fmla="*/ 35884 w 1230293"/>
              <a:gd name="connsiteY1" fmla="*/ 665884 h 1756240"/>
              <a:gd name="connsiteX2" fmla="*/ 14619 w 1230293"/>
              <a:gd name="connsiteY2" fmla="*/ 1622815 h 1756240"/>
              <a:gd name="connsiteX3" fmla="*/ 291065 w 1230293"/>
              <a:gd name="connsiteY3" fmla="*/ 1644080 h 1756240"/>
              <a:gd name="connsiteX4" fmla="*/ 376126 w 1230293"/>
              <a:gd name="connsiteY4" fmla="*/ 644619 h 1756240"/>
              <a:gd name="connsiteX5" fmla="*/ 716368 w 1230293"/>
              <a:gd name="connsiteY5" fmla="*/ 431968 h 1756240"/>
              <a:gd name="connsiteX6" fmla="*/ 1056610 w 1230293"/>
              <a:gd name="connsiteY6" fmla="*/ 687149 h 1756240"/>
              <a:gd name="connsiteX7" fmla="*/ 1226730 w 1230293"/>
              <a:gd name="connsiteY7" fmla="*/ 198052 h 1756240"/>
              <a:gd name="connsiteX8" fmla="*/ 907754 w 1230293"/>
              <a:gd name="connsiteY8" fmla="*/ 27931 h 1756240"/>
              <a:gd name="connsiteX9" fmla="*/ 439921 w 1230293"/>
              <a:gd name="connsiteY9" fmla="*/ 219317 h 1756240"/>
              <a:gd name="connsiteX10" fmla="*/ 354861 w 1230293"/>
              <a:gd name="connsiteY10" fmla="*/ 6666 h 1756240"/>
              <a:gd name="connsiteX11" fmla="*/ 35884 w 1230293"/>
              <a:gd name="connsiteY11" fmla="*/ 70461 h 1756240"/>
              <a:gd name="connsiteX12" fmla="*/ 57149 w 1230293"/>
              <a:gd name="connsiteY12" fmla="*/ 240582 h 1756240"/>
              <a:gd name="connsiteX13" fmla="*/ 35884 w 1230293"/>
              <a:gd name="connsiteY13" fmla="*/ 283112 h 175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30293" h="1756240">
                <a:moveTo>
                  <a:pt x="14619" y="198052"/>
                </a:moveTo>
                <a:cubicBezTo>
                  <a:pt x="25251" y="313238"/>
                  <a:pt x="35884" y="428424"/>
                  <a:pt x="35884" y="665884"/>
                </a:cubicBezTo>
                <a:cubicBezTo>
                  <a:pt x="35884" y="903344"/>
                  <a:pt x="-27911" y="1459782"/>
                  <a:pt x="14619" y="1622815"/>
                </a:cubicBezTo>
                <a:cubicBezTo>
                  <a:pt x="57149" y="1785848"/>
                  <a:pt x="230814" y="1807113"/>
                  <a:pt x="291065" y="1644080"/>
                </a:cubicBezTo>
                <a:cubicBezTo>
                  <a:pt x="351316" y="1481047"/>
                  <a:pt x="305242" y="846638"/>
                  <a:pt x="376126" y="644619"/>
                </a:cubicBezTo>
                <a:cubicBezTo>
                  <a:pt x="447010" y="442600"/>
                  <a:pt x="602954" y="424880"/>
                  <a:pt x="716368" y="431968"/>
                </a:cubicBezTo>
                <a:cubicBezTo>
                  <a:pt x="829782" y="439056"/>
                  <a:pt x="971550" y="726135"/>
                  <a:pt x="1056610" y="687149"/>
                </a:cubicBezTo>
                <a:cubicBezTo>
                  <a:pt x="1141670" y="648163"/>
                  <a:pt x="1251539" y="307922"/>
                  <a:pt x="1226730" y="198052"/>
                </a:cubicBezTo>
                <a:cubicBezTo>
                  <a:pt x="1201921" y="88182"/>
                  <a:pt x="1038889" y="24387"/>
                  <a:pt x="907754" y="27931"/>
                </a:cubicBezTo>
                <a:cubicBezTo>
                  <a:pt x="776619" y="31475"/>
                  <a:pt x="532070" y="222861"/>
                  <a:pt x="439921" y="219317"/>
                </a:cubicBezTo>
                <a:cubicBezTo>
                  <a:pt x="347772" y="215773"/>
                  <a:pt x="422201" y="31475"/>
                  <a:pt x="354861" y="6666"/>
                </a:cubicBezTo>
                <a:cubicBezTo>
                  <a:pt x="287522" y="-18143"/>
                  <a:pt x="85503" y="31475"/>
                  <a:pt x="35884" y="70461"/>
                </a:cubicBezTo>
                <a:cubicBezTo>
                  <a:pt x="-13735" y="109447"/>
                  <a:pt x="57149" y="205140"/>
                  <a:pt x="57149" y="240582"/>
                </a:cubicBezTo>
                <a:cubicBezTo>
                  <a:pt x="57149" y="276024"/>
                  <a:pt x="46516" y="279568"/>
                  <a:pt x="35884" y="283112"/>
                </a:cubicBezTo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C9817EBC-4EAA-1647-8D05-DB554626B8A3}"/>
              </a:ext>
            </a:extLst>
          </p:cNvPr>
          <p:cNvSpPr/>
          <p:nvPr/>
        </p:nvSpPr>
        <p:spPr>
          <a:xfrm>
            <a:off x="5936530" y="3824839"/>
            <a:ext cx="1493960" cy="1554109"/>
          </a:xfrm>
          <a:custGeom>
            <a:avLst/>
            <a:gdLst>
              <a:gd name="connsiteX0" fmla="*/ 1013667 w 1493960"/>
              <a:gd name="connsiteY0" fmla="*/ 483883 h 1554109"/>
              <a:gd name="connsiteX1" fmla="*/ 482039 w 1493960"/>
              <a:gd name="connsiteY1" fmla="*/ 122376 h 1554109"/>
              <a:gd name="connsiteX2" fmla="*/ 14207 w 1493960"/>
              <a:gd name="connsiteY2" fmla="*/ 547678 h 1554109"/>
              <a:gd name="connsiteX3" fmla="*/ 163063 w 1493960"/>
              <a:gd name="connsiteY3" fmla="*/ 1121837 h 1554109"/>
              <a:gd name="connsiteX4" fmla="*/ 588365 w 1493960"/>
              <a:gd name="connsiteY4" fmla="*/ 1419548 h 1554109"/>
              <a:gd name="connsiteX5" fmla="*/ 1034932 w 1493960"/>
              <a:gd name="connsiteY5" fmla="*/ 1249427 h 1554109"/>
              <a:gd name="connsiteX6" fmla="*/ 1098728 w 1493960"/>
              <a:gd name="connsiteY6" fmla="*/ 1462078 h 1554109"/>
              <a:gd name="connsiteX7" fmla="*/ 1481500 w 1493960"/>
              <a:gd name="connsiteY7" fmla="*/ 1440813 h 1554109"/>
              <a:gd name="connsiteX8" fmla="*/ 1375174 w 1493960"/>
              <a:gd name="connsiteY8" fmla="*/ 122376 h 1554109"/>
              <a:gd name="connsiteX9" fmla="*/ 1119993 w 1493960"/>
              <a:gd name="connsiteY9" fmla="*/ 101111 h 1554109"/>
              <a:gd name="connsiteX10" fmla="*/ 1013667 w 1493960"/>
              <a:gd name="connsiteY10" fmla="*/ 483883 h 1554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3960" h="1554109">
                <a:moveTo>
                  <a:pt x="1013667" y="483883"/>
                </a:moveTo>
                <a:cubicBezTo>
                  <a:pt x="907341" y="487427"/>
                  <a:pt x="648616" y="111743"/>
                  <a:pt x="482039" y="122376"/>
                </a:cubicBezTo>
                <a:cubicBezTo>
                  <a:pt x="315462" y="133009"/>
                  <a:pt x="67370" y="381101"/>
                  <a:pt x="14207" y="547678"/>
                </a:cubicBezTo>
                <a:cubicBezTo>
                  <a:pt x="-38956" y="714255"/>
                  <a:pt x="67370" y="976525"/>
                  <a:pt x="163063" y="1121837"/>
                </a:cubicBezTo>
                <a:cubicBezTo>
                  <a:pt x="258756" y="1267149"/>
                  <a:pt x="443053" y="1398283"/>
                  <a:pt x="588365" y="1419548"/>
                </a:cubicBezTo>
                <a:cubicBezTo>
                  <a:pt x="733676" y="1440813"/>
                  <a:pt x="949871" y="1242339"/>
                  <a:pt x="1034932" y="1249427"/>
                </a:cubicBezTo>
                <a:cubicBezTo>
                  <a:pt x="1119993" y="1256515"/>
                  <a:pt x="1024300" y="1430180"/>
                  <a:pt x="1098728" y="1462078"/>
                </a:cubicBezTo>
                <a:cubicBezTo>
                  <a:pt x="1173156" y="1493976"/>
                  <a:pt x="1435426" y="1664097"/>
                  <a:pt x="1481500" y="1440813"/>
                </a:cubicBezTo>
                <a:cubicBezTo>
                  <a:pt x="1527574" y="1217529"/>
                  <a:pt x="1435425" y="345660"/>
                  <a:pt x="1375174" y="122376"/>
                </a:cubicBezTo>
                <a:cubicBezTo>
                  <a:pt x="1314923" y="-100908"/>
                  <a:pt x="1173156" y="37316"/>
                  <a:pt x="1119993" y="101111"/>
                </a:cubicBezTo>
                <a:cubicBezTo>
                  <a:pt x="1066830" y="164906"/>
                  <a:pt x="1119993" y="480339"/>
                  <a:pt x="1013667" y="483883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F1C0CA45-C580-EE45-A6FE-90DEEF1DC511}"/>
              </a:ext>
            </a:extLst>
          </p:cNvPr>
          <p:cNvSpPr/>
          <p:nvPr/>
        </p:nvSpPr>
        <p:spPr>
          <a:xfrm>
            <a:off x="6142123" y="4266191"/>
            <a:ext cx="701749" cy="6592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>
            <a:extLst>
              <a:ext uri="{FF2B5EF4-FFF2-40B4-BE49-F238E27FC236}">
                <a16:creationId xmlns:a16="http://schemas.microsoft.com/office/drawing/2014/main" id="{D2153B80-DAC8-AB44-A82B-7718BE5D6FC1}"/>
              </a:ext>
            </a:extLst>
          </p:cNvPr>
          <p:cNvSpPr/>
          <p:nvPr/>
        </p:nvSpPr>
        <p:spPr>
          <a:xfrm>
            <a:off x="7636083" y="3824839"/>
            <a:ext cx="1370854" cy="1535115"/>
          </a:xfrm>
          <a:custGeom>
            <a:avLst/>
            <a:gdLst>
              <a:gd name="connsiteX0" fmla="*/ 1185576 w 1393639"/>
              <a:gd name="connsiteY0" fmla="*/ 342965 h 1811403"/>
              <a:gd name="connsiteX1" fmla="*/ 781539 w 1393639"/>
              <a:gd name="connsiteY1" fmla="*/ 2723 h 1811403"/>
              <a:gd name="connsiteX2" fmla="*/ 101055 w 1393639"/>
              <a:gd name="connsiteY2" fmla="*/ 215375 h 1811403"/>
              <a:gd name="connsiteX3" fmla="*/ 271176 w 1393639"/>
              <a:gd name="connsiteY3" fmla="*/ 768268 h 1811403"/>
              <a:gd name="connsiteX4" fmla="*/ 887865 w 1393639"/>
              <a:gd name="connsiteY4" fmla="*/ 1065979 h 1811403"/>
              <a:gd name="connsiteX5" fmla="*/ 972925 w 1393639"/>
              <a:gd name="connsiteY5" fmla="*/ 1363691 h 1811403"/>
              <a:gd name="connsiteX6" fmla="*/ 249911 w 1393639"/>
              <a:gd name="connsiteY6" fmla="*/ 1384956 h 1811403"/>
              <a:gd name="connsiteX7" fmla="*/ 207381 w 1393639"/>
              <a:gd name="connsiteY7" fmla="*/ 1299896 h 1811403"/>
              <a:gd name="connsiteX8" fmla="*/ 15995 w 1393639"/>
              <a:gd name="connsiteY8" fmla="*/ 1618872 h 1811403"/>
              <a:gd name="connsiteX9" fmla="*/ 675213 w 1393639"/>
              <a:gd name="connsiteY9" fmla="*/ 1810258 h 1811403"/>
              <a:gd name="connsiteX10" fmla="*/ 1355697 w 1393639"/>
              <a:gd name="connsiteY10" fmla="*/ 1533812 h 1811403"/>
              <a:gd name="connsiteX11" fmla="*/ 1228106 w 1393639"/>
              <a:gd name="connsiteY11" fmla="*/ 895858 h 1811403"/>
              <a:gd name="connsiteX12" fmla="*/ 568888 w 1393639"/>
              <a:gd name="connsiteY12" fmla="*/ 491821 h 1811403"/>
              <a:gd name="connsiteX13" fmla="*/ 909130 w 1393639"/>
              <a:gd name="connsiteY13" fmla="*/ 470556 h 1811403"/>
              <a:gd name="connsiteX14" fmla="*/ 1228106 w 1393639"/>
              <a:gd name="connsiteY14" fmla="*/ 534351 h 1811403"/>
              <a:gd name="connsiteX15" fmla="*/ 1185576 w 1393639"/>
              <a:gd name="connsiteY15" fmla="*/ 342965 h 181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93639" h="1811403">
                <a:moveTo>
                  <a:pt x="1185576" y="342965"/>
                </a:moveTo>
                <a:cubicBezTo>
                  <a:pt x="1111148" y="254360"/>
                  <a:pt x="962292" y="23988"/>
                  <a:pt x="781539" y="2723"/>
                </a:cubicBezTo>
                <a:cubicBezTo>
                  <a:pt x="600786" y="-18542"/>
                  <a:pt x="186115" y="87784"/>
                  <a:pt x="101055" y="215375"/>
                </a:cubicBezTo>
                <a:cubicBezTo>
                  <a:pt x="15994" y="342966"/>
                  <a:pt x="140041" y="626501"/>
                  <a:pt x="271176" y="768268"/>
                </a:cubicBezTo>
                <a:cubicBezTo>
                  <a:pt x="402311" y="910035"/>
                  <a:pt x="770907" y="966742"/>
                  <a:pt x="887865" y="1065979"/>
                </a:cubicBezTo>
                <a:cubicBezTo>
                  <a:pt x="1004823" y="1165216"/>
                  <a:pt x="1079251" y="1310528"/>
                  <a:pt x="972925" y="1363691"/>
                </a:cubicBezTo>
                <a:cubicBezTo>
                  <a:pt x="866599" y="1416854"/>
                  <a:pt x="249911" y="1384956"/>
                  <a:pt x="249911" y="1384956"/>
                </a:cubicBezTo>
                <a:cubicBezTo>
                  <a:pt x="122320" y="1374324"/>
                  <a:pt x="246367" y="1260910"/>
                  <a:pt x="207381" y="1299896"/>
                </a:cubicBezTo>
                <a:cubicBezTo>
                  <a:pt x="168395" y="1338882"/>
                  <a:pt x="-61977" y="1533812"/>
                  <a:pt x="15995" y="1618872"/>
                </a:cubicBezTo>
                <a:cubicBezTo>
                  <a:pt x="93967" y="1703932"/>
                  <a:pt x="451929" y="1824435"/>
                  <a:pt x="675213" y="1810258"/>
                </a:cubicBezTo>
                <a:cubicBezTo>
                  <a:pt x="898497" y="1796081"/>
                  <a:pt x="1263548" y="1686212"/>
                  <a:pt x="1355697" y="1533812"/>
                </a:cubicBezTo>
                <a:cubicBezTo>
                  <a:pt x="1447846" y="1381412"/>
                  <a:pt x="1359241" y="1069523"/>
                  <a:pt x="1228106" y="895858"/>
                </a:cubicBezTo>
                <a:cubicBezTo>
                  <a:pt x="1096971" y="722193"/>
                  <a:pt x="622051" y="562705"/>
                  <a:pt x="568888" y="491821"/>
                </a:cubicBezTo>
                <a:cubicBezTo>
                  <a:pt x="515725" y="420937"/>
                  <a:pt x="799260" y="463468"/>
                  <a:pt x="909130" y="470556"/>
                </a:cubicBezTo>
                <a:cubicBezTo>
                  <a:pt x="1019000" y="477644"/>
                  <a:pt x="1182032" y="555616"/>
                  <a:pt x="1228106" y="534351"/>
                </a:cubicBezTo>
                <a:cubicBezTo>
                  <a:pt x="1274180" y="513086"/>
                  <a:pt x="1260004" y="431570"/>
                  <a:pt x="1185576" y="34296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>
            <a:extLst>
              <a:ext uri="{FF2B5EF4-FFF2-40B4-BE49-F238E27FC236}">
                <a16:creationId xmlns:a16="http://schemas.microsoft.com/office/drawing/2014/main" id="{E31B3D83-5D53-9841-9BCB-101BF9206A0C}"/>
              </a:ext>
            </a:extLst>
          </p:cNvPr>
          <p:cNvSpPr/>
          <p:nvPr/>
        </p:nvSpPr>
        <p:spPr>
          <a:xfrm>
            <a:off x="9180422" y="3824839"/>
            <a:ext cx="1454298" cy="1560270"/>
          </a:xfrm>
          <a:custGeom>
            <a:avLst/>
            <a:gdLst>
              <a:gd name="connsiteX0" fmla="*/ 497368 w 1608013"/>
              <a:gd name="connsiteY0" fmla="*/ 796415 h 1652054"/>
              <a:gd name="connsiteX1" fmla="*/ 1539359 w 1608013"/>
              <a:gd name="connsiteY1" fmla="*/ 817680 h 1652054"/>
              <a:gd name="connsiteX2" fmla="*/ 1411768 w 1608013"/>
              <a:gd name="connsiteY2" fmla="*/ 200992 h 1652054"/>
              <a:gd name="connsiteX3" fmla="*/ 624959 w 1608013"/>
              <a:gd name="connsiteY3" fmla="*/ 30871 h 1652054"/>
              <a:gd name="connsiteX4" fmla="*/ 29535 w 1608013"/>
              <a:gd name="connsiteY4" fmla="*/ 753885 h 1652054"/>
              <a:gd name="connsiteX5" fmla="*/ 199656 w 1608013"/>
              <a:gd name="connsiteY5" fmla="*/ 1455633 h 1652054"/>
              <a:gd name="connsiteX6" fmla="*/ 1135321 w 1608013"/>
              <a:gd name="connsiteY6" fmla="*/ 1647019 h 1652054"/>
              <a:gd name="connsiteX7" fmla="*/ 1581889 w 1608013"/>
              <a:gd name="connsiteY7" fmla="*/ 1306778 h 1652054"/>
              <a:gd name="connsiteX8" fmla="*/ 1390503 w 1608013"/>
              <a:gd name="connsiteY8" fmla="*/ 1221717 h 1652054"/>
              <a:gd name="connsiteX9" fmla="*/ 901405 w 1608013"/>
              <a:gd name="connsiteY9" fmla="*/ 1328043 h 1652054"/>
              <a:gd name="connsiteX10" fmla="*/ 391042 w 1608013"/>
              <a:gd name="connsiteY10" fmla="*/ 1051596 h 1652054"/>
              <a:gd name="connsiteX11" fmla="*/ 497368 w 1608013"/>
              <a:gd name="connsiteY11" fmla="*/ 796415 h 165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08013" h="1652054">
                <a:moveTo>
                  <a:pt x="497368" y="796415"/>
                </a:moveTo>
                <a:cubicBezTo>
                  <a:pt x="688754" y="757429"/>
                  <a:pt x="1386959" y="916917"/>
                  <a:pt x="1539359" y="817680"/>
                </a:cubicBezTo>
                <a:cubicBezTo>
                  <a:pt x="1691759" y="718443"/>
                  <a:pt x="1564168" y="332127"/>
                  <a:pt x="1411768" y="200992"/>
                </a:cubicBezTo>
                <a:cubicBezTo>
                  <a:pt x="1259368" y="69857"/>
                  <a:pt x="855331" y="-61278"/>
                  <a:pt x="624959" y="30871"/>
                </a:cubicBezTo>
                <a:cubicBezTo>
                  <a:pt x="394587" y="123020"/>
                  <a:pt x="100419" y="516425"/>
                  <a:pt x="29535" y="753885"/>
                </a:cubicBezTo>
                <a:cubicBezTo>
                  <a:pt x="-41349" y="991345"/>
                  <a:pt x="15358" y="1306777"/>
                  <a:pt x="199656" y="1455633"/>
                </a:cubicBezTo>
                <a:cubicBezTo>
                  <a:pt x="383954" y="1604489"/>
                  <a:pt x="904949" y="1671828"/>
                  <a:pt x="1135321" y="1647019"/>
                </a:cubicBezTo>
                <a:cubicBezTo>
                  <a:pt x="1365693" y="1622210"/>
                  <a:pt x="1539359" y="1377662"/>
                  <a:pt x="1581889" y="1306778"/>
                </a:cubicBezTo>
                <a:cubicBezTo>
                  <a:pt x="1624419" y="1235894"/>
                  <a:pt x="1503917" y="1218173"/>
                  <a:pt x="1390503" y="1221717"/>
                </a:cubicBezTo>
                <a:cubicBezTo>
                  <a:pt x="1277089" y="1225261"/>
                  <a:pt x="1067982" y="1356396"/>
                  <a:pt x="901405" y="1328043"/>
                </a:cubicBezTo>
                <a:cubicBezTo>
                  <a:pt x="734828" y="1299690"/>
                  <a:pt x="451293" y="1140201"/>
                  <a:pt x="391042" y="1051596"/>
                </a:cubicBezTo>
                <a:cubicBezTo>
                  <a:pt x="330791" y="962991"/>
                  <a:pt x="305982" y="835401"/>
                  <a:pt x="497368" y="79641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EEC3BC8A-3ABF-D742-A738-2AFA06E974A9}"/>
              </a:ext>
            </a:extLst>
          </p:cNvPr>
          <p:cNvSpPr/>
          <p:nvPr/>
        </p:nvSpPr>
        <p:spPr>
          <a:xfrm>
            <a:off x="9677789" y="4021672"/>
            <a:ext cx="770673" cy="375511"/>
          </a:xfrm>
          <a:custGeom>
            <a:avLst/>
            <a:gdLst>
              <a:gd name="connsiteX0" fmla="*/ 85060 w 770673"/>
              <a:gd name="connsiteY0" fmla="*/ 188821 h 375511"/>
              <a:gd name="connsiteX1" fmla="*/ 170121 w 770673"/>
              <a:gd name="connsiteY1" fmla="*/ 18700 h 375511"/>
              <a:gd name="connsiteX2" fmla="*/ 404037 w 770673"/>
              <a:gd name="connsiteY2" fmla="*/ 18700 h 375511"/>
              <a:gd name="connsiteX3" fmla="*/ 637953 w 770673"/>
              <a:gd name="connsiteY3" fmla="*/ 146291 h 375511"/>
              <a:gd name="connsiteX4" fmla="*/ 765544 w 770673"/>
              <a:gd name="connsiteY4" fmla="*/ 358942 h 375511"/>
              <a:gd name="connsiteX5" fmla="*/ 467833 w 770673"/>
              <a:gd name="connsiteY5" fmla="*/ 358942 h 375511"/>
              <a:gd name="connsiteX6" fmla="*/ 0 w 770673"/>
              <a:gd name="connsiteY6" fmla="*/ 337677 h 375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0673" h="375511">
                <a:moveTo>
                  <a:pt x="85060" y="188821"/>
                </a:moveTo>
                <a:cubicBezTo>
                  <a:pt x="101009" y="117937"/>
                  <a:pt x="116958" y="47053"/>
                  <a:pt x="170121" y="18700"/>
                </a:cubicBezTo>
                <a:cubicBezTo>
                  <a:pt x="223284" y="-9653"/>
                  <a:pt x="326065" y="-2565"/>
                  <a:pt x="404037" y="18700"/>
                </a:cubicBezTo>
                <a:cubicBezTo>
                  <a:pt x="482009" y="39965"/>
                  <a:pt x="577702" y="89584"/>
                  <a:pt x="637953" y="146291"/>
                </a:cubicBezTo>
                <a:cubicBezTo>
                  <a:pt x="698204" y="202998"/>
                  <a:pt x="793897" y="323500"/>
                  <a:pt x="765544" y="358942"/>
                </a:cubicBezTo>
                <a:cubicBezTo>
                  <a:pt x="737191" y="394384"/>
                  <a:pt x="595424" y="362486"/>
                  <a:pt x="467833" y="358942"/>
                </a:cubicBezTo>
                <a:cubicBezTo>
                  <a:pt x="340242" y="355398"/>
                  <a:pt x="170121" y="346537"/>
                  <a:pt x="0" y="337677"/>
                </a:cubicBezTo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>
            <a:extLst>
              <a:ext uri="{FF2B5EF4-FFF2-40B4-BE49-F238E27FC236}">
                <a16:creationId xmlns:a16="http://schemas.microsoft.com/office/drawing/2014/main" id="{290152CE-9F00-A349-98DF-DDB559313572}"/>
              </a:ext>
            </a:extLst>
          </p:cNvPr>
          <p:cNvSpPr/>
          <p:nvPr/>
        </p:nvSpPr>
        <p:spPr>
          <a:xfrm>
            <a:off x="2590798" y="939379"/>
            <a:ext cx="1493960" cy="1554109"/>
          </a:xfrm>
          <a:custGeom>
            <a:avLst/>
            <a:gdLst>
              <a:gd name="connsiteX0" fmla="*/ 1013667 w 1493960"/>
              <a:gd name="connsiteY0" fmla="*/ 483883 h 1554109"/>
              <a:gd name="connsiteX1" fmla="*/ 482039 w 1493960"/>
              <a:gd name="connsiteY1" fmla="*/ 122376 h 1554109"/>
              <a:gd name="connsiteX2" fmla="*/ 14207 w 1493960"/>
              <a:gd name="connsiteY2" fmla="*/ 547678 h 1554109"/>
              <a:gd name="connsiteX3" fmla="*/ 163063 w 1493960"/>
              <a:gd name="connsiteY3" fmla="*/ 1121837 h 1554109"/>
              <a:gd name="connsiteX4" fmla="*/ 588365 w 1493960"/>
              <a:gd name="connsiteY4" fmla="*/ 1419548 h 1554109"/>
              <a:gd name="connsiteX5" fmla="*/ 1034932 w 1493960"/>
              <a:gd name="connsiteY5" fmla="*/ 1249427 h 1554109"/>
              <a:gd name="connsiteX6" fmla="*/ 1098728 w 1493960"/>
              <a:gd name="connsiteY6" fmla="*/ 1462078 h 1554109"/>
              <a:gd name="connsiteX7" fmla="*/ 1481500 w 1493960"/>
              <a:gd name="connsiteY7" fmla="*/ 1440813 h 1554109"/>
              <a:gd name="connsiteX8" fmla="*/ 1375174 w 1493960"/>
              <a:gd name="connsiteY8" fmla="*/ 122376 h 1554109"/>
              <a:gd name="connsiteX9" fmla="*/ 1119993 w 1493960"/>
              <a:gd name="connsiteY9" fmla="*/ 101111 h 1554109"/>
              <a:gd name="connsiteX10" fmla="*/ 1013667 w 1493960"/>
              <a:gd name="connsiteY10" fmla="*/ 483883 h 1554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3960" h="1554109">
                <a:moveTo>
                  <a:pt x="1013667" y="483883"/>
                </a:moveTo>
                <a:cubicBezTo>
                  <a:pt x="907341" y="487427"/>
                  <a:pt x="648616" y="111743"/>
                  <a:pt x="482039" y="122376"/>
                </a:cubicBezTo>
                <a:cubicBezTo>
                  <a:pt x="315462" y="133009"/>
                  <a:pt x="67370" y="381101"/>
                  <a:pt x="14207" y="547678"/>
                </a:cubicBezTo>
                <a:cubicBezTo>
                  <a:pt x="-38956" y="714255"/>
                  <a:pt x="67370" y="976525"/>
                  <a:pt x="163063" y="1121837"/>
                </a:cubicBezTo>
                <a:cubicBezTo>
                  <a:pt x="258756" y="1267149"/>
                  <a:pt x="443053" y="1398283"/>
                  <a:pt x="588365" y="1419548"/>
                </a:cubicBezTo>
                <a:cubicBezTo>
                  <a:pt x="733676" y="1440813"/>
                  <a:pt x="949871" y="1242339"/>
                  <a:pt x="1034932" y="1249427"/>
                </a:cubicBezTo>
                <a:cubicBezTo>
                  <a:pt x="1119993" y="1256515"/>
                  <a:pt x="1024300" y="1430180"/>
                  <a:pt x="1098728" y="1462078"/>
                </a:cubicBezTo>
                <a:cubicBezTo>
                  <a:pt x="1173156" y="1493976"/>
                  <a:pt x="1435426" y="1664097"/>
                  <a:pt x="1481500" y="1440813"/>
                </a:cubicBezTo>
                <a:cubicBezTo>
                  <a:pt x="1527574" y="1217529"/>
                  <a:pt x="1435425" y="345660"/>
                  <a:pt x="1375174" y="122376"/>
                </a:cubicBezTo>
                <a:cubicBezTo>
                  <a:pt x="1314923" y="-100908"/>
                  <a:pt x="1173156" y="37316"/>
                  <a:pt x="1119993" y="101111"/>
                </a:cubicBezTo>
                <a:cubicBezTo>
                  <a:pt x="1066830" y="164906"/>
                  <a:pt x="1119993" y="480339"/>
                  <a:pt x="1013667" y="483883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C0C0917E-B4B6-7D47-B817-7DFF4955EC3A}"/>
              </a:ext>
            </a:extLst>
          </p:cNvPr>
          <p:cNvSpPr/>
          <p:nvPr/>
        </p:nvSpPr>
        <p:spPr>
          <a:xfrm>
            <a:off x="2796391" y="1380731"/>
            <a:ext cx="701749" cy="6592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1017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C07D015A-0984-064C-8572-DD8DC3DF77D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0416" y="6018129"/>
            <a:ext cx="660400" cy="62103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8F6D2EE-5760-9346-9D75-E34D8C86FA25}"/>
              </a:ext>
            </a:extLst>
          </p:cNvPr>
          <p:cNvSpPr txBox="1"/>
          <p:nvPr/>
        </p:nvSpPr>
        <p:spPr>
          <a:xfrm>
            <a:off x="163612" y="31822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91E551B-EA6B-914F-A54E-F11AD43BC58B}"/>
              </a:ext>
            </a:extLst>
          </p:cNvPr>
          <p:cNvSpPr txBox="1"/>
          <p:nvPr/>
        </p:nvSpPr>
        <p:spPr>
          <a:xfrm>
            <a:off x="1020138" y="31822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9943ECD-B512-D448-ADBD-BAEFDC0D8E25}"/>
              </a:ext>
            </a:extLst>
          </p:cNvPr>
          <p:cNvSpPr txBox="1"/>
          <p:nvPr/>
        </p:nvSpPr>
        <p:spPr>
          <a:xfrm>
            <a:off x="2812562" y="33731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418DE1B-BD34-374B-B293-C89C31A21EE3}"/>
              </a:ext>
            </a:extLst>
          </p:cNvPr>
          <p:cNvSpPr txBox="1"/>
          <p:nvPr/>
        </p:nvSpPr>
        <p:spPr>
          <a:xfrm>
            <a:off x="5987408" y="21323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C826263-3F8D-7146-9FEF-2ACC91D0FD0E}"/>
              </a:ext>
            </a:extLst>
          </p:cNvPr>
          <p:cNvSpPr txBox="1"/>
          <p:nvPr/>
        </p:nvSpPr>
        <p:spPr>
          <a:xfrm>
            <a:off x="4450280" y="246273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1D3FE7D-FD12-004A-98C3-EF1D3B3015C4}"/>
              </a:ext>
            </a:extLst>
          </p:cNvPr>
          <p:cNvSpPr txBox="1"/>
          <p:nvPr/>
        </p:nvSpPr>
        <p:spPr>
          <a:xfrm>
            <a:off x="3921068" y="482261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vi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7BE96C6-2C56-5A40-86D5-0B5D4232704D}"/>
              </a:ext>
            </a:extLst>
          </p:cNvPr>
          <p:cNvSpPr txBox="1"/>
          <p:nvPr/>
        </p:nvSpPr>
        <p:spPr>
          <a:xfrm>
            <a:off x="4905154" y="4789576"/>
            <a:ext cx="21346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F98F174-AB00-B14B-B183-C198879DEE08}"/>
              </a:ext>
            </a:extLst>
          </p:cNvPr>
          <p:cNvSpPr txBox="1"/>
          <p:nvPr/>
        </p:nvSpPr>
        <p:spPr>
          <a:xfrm>
            <a:off x="7322007" y="475898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à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097E214-F9CF-1B43-99C1-49721BEFCDB5}"/>
              </a:ext>
            </a:extLst>
          </p:cNvPr>
          <p:cNvSpPr txBox="1"/>
          <p:nvPr/>
        </p:nvSpPr>
        <p:spPr>
          <a:xfrm>
            <a:off x="9842116" y="4779122"/>
            <a:ext cx="23498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lar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599235A-68C7-0044-B866-7EF17BCD5255}"/>
              </a:ext>
            </a:extLst>
          </p:cNvPr>
          <p:cNvSpPr txBox="1"/>
          <p:nvPr/>
        </p:nvSpPr>
        <p:spPr>
          <a:xfrm>
            <a:off x="8637780" y="474608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Vil</a:t>
            </a:r>
          </a:p>
        </p:txBody>
      </p:sp>
      <p:sp>
        <p:nvSpPr>
          <p:cNvPr id="25" name="Forme libre 24">
            <a:extLst>
              <a:ext uri="{FF2B5EF4-FFF2-40B4-BE49-F238E27FC236}">
                <a16:creationId xmlns:a16="http://schemas.microsoft.com/office/drawing/2014/main" id="{03FC517E-AC7C-9B46-A866-7B50D5841B0A}"/>
              </a:ext>
            </a:extLst>
          </p:cNvPr>
          <p:cNvSpPr/>
          <p:nvPr/>
        </p:nvSpPr>
        <p:spPr>
          <a:xfrm>
            <a:off x="6997293" y="4565764"/>
            <a:ext cx="1316842" cy="747528"/>
          </a:xfrm>
          <a:custGeom>
            <a:avLst/>
            <a:gdLst>
              <a:gd name="connsiteX0" fmla="*/ 0 w 1316842"/>
              <a:gd name="connsiteY0" fmla="*/ 133350 h 747528"/>
              <a:gd name="connsiteX1" fmla="*/ 111125 w 1316842"/>
              <a:gd name="connsiteY1" fmla="*/ 212725 h 747528"/>
              <a:gd name="connsiteX2" fmla="*/ 209550 w 1316842"/>
              <a:gd name="connsiteY2" fmla="*/ 327025 h 747528"/>
              <a:gd name="connsiteX3" fmla="*/ 212725 w 1316842"/>
              <a:gd name="connsiteY3" fmla="*/ 463550 h 747528"/>
              <a:gd name="connsiteX4" fmla="*/ 241300 w 1316842"/>
              <a:gd name="connsiteY4" fmla="*/ 593725 h 747528"/>
              <a:gd name="connsiteX5" fmla="*/ 396875 w 1316842"/>
              <a:gd name="connsiteY5" fmla="*/ 717550 h 747528"/>
              <a:gd name="connsiteX6" fmla="*/ 536575 w 1316842"/>
              <a:gd name="connsiteY6" fmla="*/ 736600 h 747528"/>
              <a:gd name="connsiteX7" fmla="*/ 581025 w 1316842"/>
              <a:gd name="connsiteY7" fmla="*/ 692150 h 747528"/>
              <a:gd name="connsiteX8" fmla="*/ 650875 w 1316842"/>
              <a:gd name="connsiteY8" fmla="*/ 695325 h 747528"/>
              <a:gd name="connsiteX9" fmla="*/ 676275 w 1316842"/>
              <a:gd name="connsiteY9" fmla="*/ 644525 h 747528"/>
              <a:gd name="connsiteX10" fmla="*/ 714375 w 1316842"/>
              <a:gd name="connsiteY10" fmla="*/ 650875 h 747528"/>
              <a:gd name="connsiteX11" fmla="*/ 752475 w 1316842"/>
              <a:gd name="connsiteY11" fmla="*/ 631825 h 747528"/>
              <a:gd name="connsiteX12" fmla="*/ 758825 w 1316842"/>
              <a:gd name="connsiteY12" fmla="*/ 561975 h 747528"/>
              <a:gd name="connsiteX13" fmla="*/ 758825 w 1316842"/>
              <a:gd name="connsiteY13" fmla="*/ 561975 h 747528"/>
              <a:gd name="connsiteX14" fmla="*/ 847725 w 1316842"/>
              <a:gd name="connsiteY14" fmla="*/ 606425 h 747528"/>
              <a:gd name="connsiteX15" fmla="*/ 1016000 w 1316842"/>
              <a:gd name="connsiteY15" fmla="*/ 679450 h 747528"/>
              <a:gd name="connsiteX16" fmla="*/ 1155700 w 1316842"/>
              <a:gd name="connsiteY16" fmla="*/ 739775 h 747528"/>
              <a:gd name="connsiteX17" fmla="*/ 1238250 w 1316842"/>
              <a:gd name="connsiteY17" fmla="*/ 742950 h 747528"/>
              <a:gd name="connsiteX18" fmla="*/ 1311275 w 1316842"/>
              <a:gd name="connsiteY18" fmla="*/ 704850 h 747528"/>
              <a:gd name="connsiteX19" fmla="*/ 1298575 w 1316842"/>
              <a:gd name="connsiteY19" fmla="*/ 606425 h 747528"/>
              <a:gd name="connsiteX20" fmla="*/ 1193800 w 1316842"/>
              <a:gd name="connsiteY20" fmla="*/ 539750 h 747528"/>
              <a:gd name="connsiteX21" fmla="*/ 939800 w 1316842"/>
              <a:gd name="connsiteY21" fmla="*/ 415925 h 747528"/>
              <a:gd name="connsiteX22" fmla="*/ 457200 w 1316842"/>
              <a:gd name="connsiteY22" fmla="*/ 168275 h 747528"/>
              <a:gd name="connsiteX23" fmla="*/ 279400 w 1316842"/>
              <a:gd name="connsiteY23" fmla="*/ 0 h 747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316842" h="747528">
                <a:moveTo>
                  <a:pt x="0" y="133350"/>
                </a:moveTo>
                <a:cubicBezTo>
                  <a:pt x="38100" y="156898"/>
                  <a:pt x="76200" y="180446"/>
                  <a:pt x="111125" y="212725"/>
                </a:cubicBezTo>
                <a:cubicBezTo>
                  <a:pt x="146050" y="245004"/>
                  <a:pt x="192617" y="285221"/>
                  <a:pt x="209550" y="327025"/>
                </a:cubicBezTo>
                <a:cubicBezTo>
                  <a:pt x="226483" y="368829"/>
                  <a:pt x="207433" y="419100"/>
                  <a:pt x="212725" y="463550"/>
                </a:cubicBezTo>
                <a:cubicBezTo>
                  <a:pt x="218017" y="508000"/>
                  <a:pt x="210608" y="551392"/>
                  <a:pt x="241300" y="593725"/>
                </a:cubicBezTo>
                <a:cubicBezTo>
                  <a:pt x="271992" y="636058"/>
                  <a:pt x="347663" y="693738"/>
                  <a:pt x="396875" y="717550"/>
                </a:cubicBezTo>
                <a:cubicBezTo>
                  <a:pt x="446088" y="741363"/>
                  <a:pt x="505883" y="740833"/>
                  <a:pt x="536575" y="736600"/>
                </a:cubicBezTo>
                <a:cubicBezTo>
                  <a:pt x="567267" y="732367"/>
                  <a:pt x="561975" y="699029"/>
                  <a:pt x="581025" y="692150"/>
                </a:cubicBezTo>
                <a:cubicBezTo>
                  <a:pt x="600075" y="685271"/>
                  <a:pt x="635000" y="703262"/>
                  <a:pt x="650875" y="695325"/>
                </a:cubicBezTo>
                <a:cubicBezTo>
                  <a:pt x="666750" y="687388"/>
                  <a:pt x="665692" y="651933"/>
                  <a:pt x="676275" y="644525"/>
                </a:cubicBezTo>
                <a:cubicBezTo>
                  <a:pt x="686858" y="637117"/>
                  <a:pt x="701675" y="652992"/>
                  <a:pt x="714375" y="650875"/>
                </a:cubicBezTo>
                <a:cubicBezTo>
                  <a:pt x="727075" y="648758"/>
                  <a:pt x="745067" y="646642"/>
                  <a:pt x="752475" y="631825"/>
                </a:cubicBezTo>
                <a:cubicBezTo>
                  <a:pt x="759883" y="617008"/>
                  <a:pt x="758825" y="561975"/>
                  <a:pt x="758825" y="561975"/>
                </a:cubicBezTo>
                <a:lnTo>
                  <a:pt x="758825" y="561975"/>
                </a:lnTo>
                <a:cubicBezTo>
                  <a:pt x="773642" y="569383"/>
                  <a:pt x="804863" y="586846"/>
                  <a:pt x="847725" y="606425"/>
                </a:cubicBezTo>
                <a:cubicBezTo>
                  <a:pt x="890588" y="626004"/>
                  <a:pt x="1016000" y="679450"/>
                  <a:pt x="1016000" y="679450"/>
                </a:cubicBezTo>
                <a:cubicBezTo>
                  <a:pt x="1067329" y="701675"/>
                  <a:pt x="1118658" y="729192"/>
                  <a:pt x="1155700" y="739775"/>
                </a:cubicBezTo>
                <a:cubicBezTo>
                  <a:pt x="1192742" y="750358"/>
                  <a:pt x="1212321" y="748771"/>
                  <a:pt x="1238250" y="742950"/>
                </a:cubicBezTo>
                <a:cubicBezTo>
                  <a:pt x="1264179" y="737129"/>
                  <a:pt x="1301221" y="727604"/>
                  <a:pt x="1311275" y="704850"/>
                </a:cubicBezTo>
                <a:cubicBezTo>
                  <a:pt x="1321329" y="682096"/>
                  <a:pt x="1318154" y="633942"/>
                  <a:pt x="1298575" y="606425"/>
                </a:cubicBezTo>
                <a:cubicBezTo>
                  <a:pt x="1278996" y="578908"/>
                  <a:pt x="1253596" y="571500"/>
                  <a:pt x="1193800" y="539750"/>
                </a:cubicBezTo>
                <a:cubicBezTo>
                  <a:pt x="1134004" y="508000"/>
                  <a:pt x="939800" y="415925"/>
                  <a:pt x="939800" y="415925"/>
                </a:cubicBezTo>
                <a:cubicBezTo>
                  <a:pt x="817033" y="354013"/>
                  <a:pt x="567267" y="237596"/>
                  <a:pt x="457200" y="168275"/>
                </a:cubicBezTo>
                <a:cubicBezTo>
                  <a:pt x="347133" y="98954"/>
                  <a:pt x="313266" y="49477"/>
                  <a:pt x="279400" y="0"/>
                </a:cubicBezTo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082C265-7AE4-6D48-AA01-9D1F2E640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9230" y="318229"/>
            <a:ext cx="4953695" cy="4210641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9CC9D853-660E-7C4C-9396-722E2DA7BA71}"/>
              </a:ext>
            </a:extLst>
          </p:cNvPr>
          <p:cNvSpPr txBox="1"/>
          <p:nvPr/>
        </p:nvSpPr>
        <p:spPr>
          <a:xfrm>
            <a:off x="290283" y="482261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il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A5E50C3F-5ED2-6945-AA1B-9B7BD2BCC0FC}"/>
              </a:ext>
            </a:extLst>
          </p:cNvPr>
          <p:cNvSpPr txBox="1"/>
          <p:nvPr/>
        </p:nvSpPr>
        <p:spPr>
          <a:xfrm>
            <a:off x="1908532" y="4822618"/>
            <a:ext cx="21346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va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117DBD98-9EEA-3844-9A9E-D93A812AEA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953" y="2703103"/>
            <a:ext cx="1473200" cy="1752600"/>
          </a:xfrm>
          <a:prstGeom prst="rect">
            <a:avLst/>
          </a:prstGeom>
        </p:spPr>
      </p:pic>
      <p:sp>
        <p:nvSpPr>
          <p:cNvPr id="20" name="Forme libre 19">
            <a:extLst>
              <a:ext uri="{FF2B5EF4-FFF2-40B4-BE49-F238E27FC236}">
                <a16:creationId xmlns:a16="http://schemas.microsoft.com/office/drawing/2014/main" id="{C8EBA350-C69C-D24A-A04E-DFDE4B71C129}"/>
              </a:ext>
            </a:extLst>
          </p:cNvPr>
          <p:cNvSpPr/>
          <p:nvPr/>
        </p:nvSpPr>
        <p:spPr>
          <a:xfrm>
            <a:off x="10318313" y="2753755"/>
            <a:ext cx="1489883" cy="1299676"/>
          </a:xfrm>
          <a:custGeom>
            <a:avLst/>
            <a:gdLst>
              <a:gd name="connsiteX0" fmla="*/ 1337112 w 1489883"/>
              <a:gd name="connsiteY0" fmla="*/ 5320 h 1299676"/>
              <a:gd name="connsiteX1" fmla="*/ 1111687 w 1489883"/>
              <a:gd name="connsiteY1" fmla="*/ 37070 h 1299676"/>
              <a:gd name="connsiteX2" fmla="*/ 816412 w 1489883"/>
              <a:gd name="connsiteY2" fmla="*/ 116445 h 1299676"/>
              <a:gd name="connsiteX3" fmla="*/ 584637 w 1489883"/>
              <a:gd name="connsiteY3" fmla="*/ 313295 h 1299676"/>
              <a:gd name="connsiteX4" fmla="*/ 600512 w 1489883"/>
              <a:gd name="connsiteY4" fmla="*/ 481570 h 1299676"/>
              <a:gd name="connsiteX5" fmla="*/ 730687 w 1489883"/>
              <a:gd name="connsiteY5" fmla="*/ 637145 h 1299676"/>
              <a:gd name="connsiteX6" fmla="*/ 791012 w 1489883"/>
              <a:gd name="connsiteY6" fmla="*/ 760970 h 1299676"/>
              <a:gd name="connsiteX7" fmla="*/ 778312 w 1489883"/>
              <a:gd name="connsiteY7" fmla="*/ 897495 h 1299676"/>
              <a:gd name="connsiteX8" fmla="*/ 711637 w 1489883"/>
              <a:gd name="connsiteY8" fmla="*/ 999095 h 1299676"/>
              <a:gd name="connsiteX9" fmla="*/ 336987 w 1489883"/>
              <a:gd name="connsiteY9" fmla="*/ 1059420 h 1299676"/>
              <a:gd name="connsiteX10" fmla="*/ 114737 w 1489883"/>
              <a:gd name="connsiteY10" fmla="*/ 1097520 h 1299676"/>
              <a:gd name="connsiteX11" fmla="*/ 22662 w 1489883"/>
              <a:gd name="connsiteY11" fmla="*/ 1183245 h 1299676"/>
              <a:gd name="connsiteX12" fmla="*/ 29012 w 1489883"/>
              <a:gd name="connsiteY12" fmla="*/ 1281670 h 1299676"/>
              <a:gd name="connsiteX13" fmla="*/ 336987 w 1489883"/>
              <a:gd name="connsiteY13" fmla="*/ 1294370 h 1299676"/>
              <a:gd name="connsiteX14" fmla="*/ 727512 w 1489883"/>
              <a:gd name="connsiteY14" fmla="*/ 1221345 h 1299676"/>
              <a:gd name="connsiteX15" fmla="*/ 930712 w 1489883"/>
              <a:gd name="connsiteY15" fmla="*/ 1141970 h 1299676"/>
              <a:gd name="connsiteX16" fmla="*/ 1076762 w 1489883"/>
              <a:gd name="connsiteY16" fmla="*/ 941945 h 1299676"/>
              <a:gd name="connsiteX17" fmla="*/ 1057712 w 1489883"/>
              <a:gd name="connsiteY17" fmla="*/ 710170 h 1299676"/>
              <a:gd name="connsiteX18" fmla="*/ 889437 w 1489883"/>
              <a:gd name="connsiteY18" fmla="*/ 484745 h 1299676"/>
              <a:gd name="connsiteX19" fmla="*/ 857687 w 1489883"/>
              <a:gd name="connsiteY19" fmla="*/ 367270 h 1299676"/>
              <a:gd name="connsiteX20" fmla="*/ 981512 w 1489883"/>
              <a:gd name="connsiteY20" fmla="*/ 221220 h 1299676"/>
              <a:gd name="connsiteX21" fmla="*/ 1267262 w 1489883"/>
              <a:gd name="connsiteY21" fmla="*/ 160895 h 1299676"/>
              <a:gd name="connsiteX22" fmla="*/ 1413312 w 1489883"/>
              <a:gd name="connsiteY22" fmla="*/ 113270 h 1299676"/>
              <a:gd name="connsiteX23" fmla="*/ 1483162 w 1489883"/>
              <a:gd name="connsiteY23" fmla="*/ 14845 h 1299676"/>
              <a:gd name="connsiteX24" fmla="*/ 1483162 w 1489883"/>
              <a:gd name="connsiteY24" fmla="*/ 2145 h 1299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89883" h="1299676">
                <a:moveTo>
                  <a:pt x="1337112" y="5320"/>
                </a:moveTo>
                <a:cubicBezTo>
                  <a:pt x="1267791" y="11934"/>
                  <a:pt x="1198470" y="18549"/>
                  <a:pt x="1111687" y="37070"/>
                </a:cubicBezTo>
                <a:cubicBezTo>
                  <a:pt x="1024904" y="55591"/>
                  <a:pt x="904254" y="70408"/>
                  <a:pt x="816412" y="116445"/>
                </a:cubicBezTo>
                <a:cubicBezTo>
                  <a:pt x="728570" y="162482"/>
                  <a:pt x="620620" y="252441"/>
                  <a:pt x="584637" y="313295"/>
                </a:cubicBezTo>
                <a:cubicBezTo>
                  <a:pt x="548654" y="374149"/>
                  <a:pt x="576170" y="427595"/>
                  <a:pt x="600512" y="481570"/>
                </a:cubicBezTo>
                <a:cubicBezTo>
                  <a:pt x="624854" y="535545"/>
                  <a:pt x="698937" y="590578"/>
                  <a:pt x="730687" y="637145"/>
                </a:cubicBezTo>
                <a:cubicBezTo>
                  <a:pt x="762437" y="683712"/>
                  <a:pt x="783074" y="717578"/>
                  <a:pt x="791012" y="760970"/>
                </a:cubicBezTo>
                <a:cubicBezTo>
                  <a:pt x="798950" y="804362"/>
                  <a:pt x="791541" y="857808"/>
                  <a:pt x="778312" y="897495"/>
                </a:cubicBezTo>
                <a:cubicBezTo>
                  <a:pt x="765083" y="937182"/>
                  <a:pt x="785191" y="972108"/>
                  <a:pt x="711637" y="999095"/>
                </a:cubicBezTo>
                <a:cubicBezTo>
                  <a:pt x="638083" y="1026082"/>
                  <a:pt x="336987" y="1059420"/>
                  <a:pt x="336987" y="1059420"/>
                </a:cubicBezTo>
                <a:cubicBezTo>
                  <a:pt x="237504" y="1075824"/>
                  <a:pt x="167124" y="1076883"/>
                  <a:pt x="114737" y="1097520"/>
                </a:cubicBezTo>
                <a:cubicBezTo>
                  <a:pt x="62349" y="1118158"/>
                  <a:pt x="36949" y="1152553"/>
                  <a:pt x="22662" y="1183245"/>
                </a:cubicBezTo>
                <a:cubicBezTo>
                  <a:pt x="8375" y="1213937"/>
                  <a:pt x="-23375" y="1263149"/>
                  <a:pt x="29012" y="1281670"/>
                </a:cubicBezTo>
                <a:cubicBezTo>
                  <a:pt x="81399" y="1300191"/>
                  <a:pt x="220570" y="1304424"/>
                  <a:pt x="336987" y="1294370"/>
                </a:cubicBezTo>
                <a:cubicBezTo>
                  <a:pt x="453404" y="1284316"/>
                  <a:pt x="628558" y="1246745"/>
                  <a:pt x="727512" y="1221345"/>
                </a:cubicBezTo>
                <a:cubicBezTo>
                  <a:pt x="826466" y="1195945"/>
                  <a:pt x="872504" y="1188537"/>
                  <a:pt x="930712" y="1141970"/>
                </a:cubicBezTo>
                <a:cubicBezTo>
                  <a:pt x="988920" y="1095403"/>
                  <a:pt x="1055595" y="1013912"/>
                  <a:pt x="1076762" y="941945"/>
                </a:cubicBezTo>
                <a:cubicBezTo>
                  <a:pt x="1097929" y="869978"/>
                  <a:pt x="1088933" y="786370"/>
                  <a:pt x="1057712" y="710170"/>
                </a:cubicBezTo>
                <a:cubicBezTo>
                  <a:pt x="1026491" y="633970"/>
                  <a:pt x="922774" y="541895"/>
                  <a:pt x="889437" y="484745"/>
                </a:cubicBezTo>
                <a:cubicBezTo>
                  <a:pt x="856099" y="427595"/>
                  <a:pt x="842341" y="411191"/>
                  <a:pt x="857687" y="367270"/>
                </a:cubicBezTo>
                <a:cubicBezTo>
                  <a:pt x="873033" y="323349"/>
                  <a:pt x="913249" y="255616"/>
                  <a:pt x="981512" y="221220"/>
                </a:cubicBezTo>
                <a:cubicBezTo>
                  <a:pt x="1049775" y="186824"/>
                  <a:pt x="1195295" y="178887"/>
                  <a:pt x="1267262" y="160895"/>
                </a:cubicBezTo>
                <a:cubicBezTo>
                  <a:pt x="1339229" y="142903"/>
                  <a:pt x="1377329" y="137612"/>
                  <a:pt x="1413312" y="113270"/>
                </a:cubicBezTo>
                <a:cubicBezTo>
                  <a:pt x="1449295" y="88928"/>
                  <a:pt x="1483162" y="14845"/>
                  <a:pt x="1483162" y="14845"/>
                </a:cubicBezTo>
                <a:cubicBezTo>
                  <a:pt x="1494804" y="-3676"/>
                  <a:pt x="1488983" y="-766"/>
                  <a:pt x="1483162" y="2145"/>
                </a:cubicBezTo>
              </a:path>
            </a:pathLst>
          </a:cu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E392F41-C0F4-9D48-A3C2-F96A7C269CFD}"/>
              </a:ext>
            </a:extLst>
          </p:cNvPr>
          <p:cNvSpPr txBox="1"/>
          <p:nvPr/>
        </p:nvSpPr>
        <p:spPr>
          <a:xfrm>
            <a:off x="11116419" y="482261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3071336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33 0.01435 L 0.39909 0.014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17 0.00254 C 0.03073 0.0206 0.03229 0.03889 0.04063 0.0581 C 0.04896 0.07708 0.06979 0.10208 0.07917 0.11736 C 0.08854 0.1324 0.09258 0.12986 0.09688 0.14884 C 0.10117 0.16759 0.10781 0.20671 0.10521 0.23032 C 0.10261 0.2537 0.09154 0.26851 0.08125 0.28958 C 0.07097 0.31041 0.05729 0.33333 0.04375 0.35625 " pathEditMode="relative" rAng="0" ptsTypes="AAAAAAA">
                                      <p:cBhvr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8" y="1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25" grpId="0" animBg="1"/>
      <p:bldP spid="20" grpId="0" animBg="1"/>
      <p:bldP spid="20" grpId="1" animBg="1"/>
      <p:bldP spid="2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385</Words>
  <Application>Microsoft Macintosh PowerPoint</Application>
  <PresentationFormat>Grand écran</PresentationFormat>
  <Paragraphs>203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</vt:lpstr>
      <vt:lpstr>Ayuthaya</vt:lpstr>
      <vt:lpstr>Calibri</vt:lpstr>
      <vt:lpstr>Calibri Light</vt:lpstr>
      <vt:lpstr>Casual</vt:lpstr>
      <vt:lpstr>GE typo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 jimenez</dc:creator>
  <cp:lastModifiedBy>martine jimenez</cp:lastModifiedBy>
  <cp:revision>80</cp:revision>
  <dcterms:created xsi:type="dcterms:W3CDTF">2025-06-09T06:01:13Z</dcterms:created>
  <dcterms:modified xsi:type="dcterms:W3CDTF">2026-11-01T18:06:02Z</dcterms:modified>
</cp:coreProperties>
</file>