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24" r:id="rId14"/>
    <p:sldId id="259" r:id="rId15"/>
    <p:sldId id="288" r:id="rId16"/>
    <p:sldId id="277" r:id="rId17"/>
    <p:sldId id="325" r:id="rId18"/>
    <p:sldId id="326" r:id="rId19"/>
    <p:sldId id="349" r:id="rId20"/>
    <p:sldId id="327" r:id="rId21"/>
    <p:sldId id="32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471"/>
    <a:srgbClr val="FF888C"/>
    <a:srgbClr val="FA7F7E"/>
    <a:srgbClr val="950405"/>
    <a:srgbClr val="AF0204"/>
    <a:srgbClr val="C02444"/>
    <a:srgbClr val="4E0605"/>
    <a:srgbClr val="AB0204"/>
    <a:srgbClr val="EA0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27"/>
    <p:restoredTop sz="95994"/>
  </p:normalViewPr>
  <p:slideViewPr>
    <p:cSldViewPr snapToGrid="0" snapToObjects="1">
      <p:cViewPr>
        <p:scale>
          <a:sx n="100" d="100"/>
          <a:sy n="100" d="100"/>
        </p:scale>
        <p:origin x="144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0E6B6-8D01-A548-A0C2-72620C578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8B646AE-CAB1-7A40-8676-93EF830E9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3E837-F053-314C-979E-C5B7E801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05171-5922-6644-A029-25445C9C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41FD9E-F3F6-5A4D-8F85-A1CF4D40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84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4770E-AEB6-CE4B-919F-94D5F2373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947911-0FF3-0C45-AB42-114003A81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438384-015E-9345-81EF-ADA556571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4BD8D-AF85-2D40-A281-2CB840A7D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2972FD-1C16-474B-B0EA-36C84B2B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61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E47F4-9161-6245-8923-FCD09A690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38670-F571-E447-ACFE-0385083AB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27BA5-4161-3445-9DCF-CBBCC198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69E02A-FF6E-B246-9F38-C9A7D59B0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ADAD0-235B-A743-B62C-831D299D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4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4CF36-C700-FC43-AB3C-F4A8C333E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DBADC1-84A6-BF45-B524-E8C165C51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3BD39E-CD3D-7A46-B941-9E88946AEA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0006F9-0EBD-DF4A-9540-1937FFB37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ABFBB3-F1A9-7A4F-BCC1-90D97576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50291F-D0FC-C443-ADE5-199F5EA1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2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F3AC4-7B45-9045-8910-D25576AA8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D6DBFB-1CC0-0B40-A2FE-F47B7D3A7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092BBB-DD69-3C48-8782-0202A494C7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762542-72F5-6B4E-90B9-ACBEFE15CE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0B4503-2877-FD4E-980E-0DC1F5B3E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7526DD2-E0D9-284F-98CE-5C49E51C1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813908-89D8-474A-BCC0-93772057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8A3DE6-8EFB-0548-8CE0-CBB09A62B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867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95C30-2AFF-AC40-8D33-4E44C0B5A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9C91D5-2718-874B-8CDC-78E68053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ED3F30-ED68-6B4A-8F6C-5D7BD3EB9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ED32E0-42C1-7246-BF20-484C7C0E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891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8D926F-E6A8-1345-A2B8-FD97D90AA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7BC067-0FC2-A744-B5A3-C0BC8A6A1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BF0B37-0529-A045-A947-4295B67DB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0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6A51E-E5FE-A140-9B21-00F6BE21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D17DA6-D642-C944-A8D2-43A1D6529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CBC6ED-0DD1-9240-A5A7-9516315A3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FE5BDB-A3D7-844E-AF4F-FBCBFAB3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89377A-5294-7D4C-A058-3BE655DD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2EC39D-9A06-2E4A-8A83-7734D3B6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33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7C989-8EFE-8048-81CF-1E18EA66A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E2F8A76-CA7E-9340-B4CE-DB6A18DD8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D0E64-8970-D849-9B9B-5BB45E78A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3A3209-BEF9-C742-A07E-2809D6104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5F70F6-6454-FE4E-9F1F-DA930C46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D7CBB3-BB67-E849-8101-5125205CE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588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93C5B-C863-4A42-9C42-6E6C2BA85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12E9DD-2819-FC42-90E2-EBEE28B3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82D384-E49B-4B46-A032-A849EB2F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9A408-9084-B04E-A8FE-CAC12016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F21A9C-55B4-CA4A-9C95-7D3D7CE8D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76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EECB40-5763-7045-9194-89E87F1F05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942319-E090-4241-81E7-B9FB6BBEF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7196E5-C3E8-3741-A330-31406ECCE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89FF11-0978-A543-95D9-4FBB3786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DCDDD-AB5B-EC40-B22D-05ADE927E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40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E9B92C-228D-364D-B97B-AEAFCEBB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B14F33-ACF6-9B4B-8D4D-1663405D2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C2E093-4CA8-0844-B63F-D53D163EC5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625CC-BC6C-974A-A2C1-869381EC8332}" type="datetimeFigureOut">
              <a:rPr lang="fr-FR" smtClean="0"/>
              <a:t>01/11/2026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22B2D-EFAF-E248-BF74-460D957CA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52EF93-F5F0-A145-A072-D67890A577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41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566842" y="4899087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061866" y="47000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6468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4076665" y="6049802"/>
            <a:ext cx="1632791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310468" y="6049802"/>
            <a:ext cx="1374454" cy="945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 31">
            <a:extLst>
              <a:ext uri="{FF2B5EF4-FFF2-40B4-BE49-F238E27FC236}">
                <a16:creationId xmlns:a16="http://schemas.microsoft.com/office/drawing/2014/main" id="{597CF4C0-CB02-7D46-9D89-7FAFA8AAF2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49530"/>
            <a:ext cx="660400" cy="621030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19420D53-D1D4-7841-A727-DDE1F0DE5007}"/>
              </a:ext>
            </a:extLst>
          </p:cNvPr>
          <p:cNvSpPr txBox="1"/>
          <p:nvPr/>
        </p:nvSpPr>
        <p:spPr>
          <a:xfrm>
            <a:off x="8585740" y="493438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CAC65CF2-328F-0248-B25F-1584B2401528}"/>
              </a:ext>
            </a:extLst>
          </p:cNvPr>
          <p:cNvCxnSpPr>
            <a:cxnSpLocks/>
          </p:cNvCxnSpPr>
          <p:nvPr/>
        </p:nvCxnSpPr>
        <p:spPr>
          <a:xfrm flipV="1">
            <a:off x="10378962" y="6059253"/>
            <a:ext cx="1374454" cy="945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404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934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7D76421F-49C9-A543-BB6F-87B86FB4C93C}"/>
              </a:ext>
            </a:extLst>
          </p:cNvPr>
          <p:cNvCxnSpPr/>
          <p:nvPr/>
        </p:nvCxnSpPr>
        <p:spPr>
          <a:xfrm>
            <a:off x="8459363" y="228201"/>
            <a:ext cx="358816" cy="4286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age 33">
            <a:extLst>
              <a:ext uri="{FF2B5EF4-FFF2-40B4-BE49-F238E27FC236}">
                <a16:creationId xmlns:a16="http://schemas.microsoft.com/office/drawing/2014/main" id="{FB07564F-C426-B74E-9D93-15744FFB9C4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771" y="238717"/>
            <a:ext cx="660400" cy="621030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4A2F9AD1-C446-CB45-A10E-9C14C699791F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8D0B74F-289B-654B-B036-A58BD18E9F67}"/>
              </a:ext>
            </a:extLst>
          </p:cNvPr>
          <p:cNvSpPr txBox="1"/>
          <p:nvPr/>
        </p:nvSpPr>
        <p:spPr>
          <a:xfrm>
            <a:off x="5566842" y="4899087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680156D1-4A32-0842-8F31-500C2B6DB213}"/>
              </a:ext>
            </a:extLst>
          </p:cNvPr>
          <p:cNvSpPr txBox="1"/>
          <p:nvPr/>
        </p:nvSpPr>
        <p:spPr>
          <a:xfrm>
            <a:off x="3061866" y="47000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cxnSp>
        <p:nvCxnSpPr>
          <p:cNvPr id="37" name="Connecteur droit 36">
            <a:extLst>
              <a:ext uri="{FF2B5EF4-FFF2-40B4-BE49-F238E27FC236}">
                <a16:creationId xmlns:a16="http://schemas.microsoft.com/office/drawing/2014/main" id="{52A5B45D-674F-7544-8948-069E2BB1363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37">
            <a:extLst>
              <a:ext uri="{FF2B5EF4-FFF2-40B4-BE49-F238E27FC236}">
                <a16:creationId xmlns:a16="http://schemas.microsoft.com/office/drawing/2014/main" id="{D6063A6E-A21D-5448-BAC2-46FA3CAF431A}"/>
              </a:ext>
            </a:extLst>
          </p:cNvPr>
          <p:cNvCxnSpPr>
            <a:cxnSpLocks/>
          </p:cNvCxnSpPr>
          <p:nvPr/>
        </p:nvCxnSpPr>
        <p:spPr>
          <a:xfrm>
            <a:off x="4076665" y="6049802"/>
            <a:ext cx="1632791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droit 38">
            <a:extLst>
              <a:ext uri="{FF2B5EF4-FFF2-40B4-BE49-F238E27FC236}">
                <a16:creationId xmlns:a16="http://schemas.microsoft.com/office/drawing/2014/main" id="{E6AF74E4-4BF7-D847-9CE8-F08AFD7B9A2B}"/>
              </a:ext>
            </a:extLst>
          </p:cNvPr>
          <p:cNvCxnSpPr>
            <a:cxnSpLocks/>
          </p:cNvCxnSpPr>
          <p:nvPr/>
        </p:nvCxnSpPr>
        <p:spPr>
          <a:xfrm flipV="1">
            <a:off x="7310468" y="6049802"/>
            <a:ext cx="1374454" cy="945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ZoneTexte 39">
            <a:extLst>
              <a:ext uri="{FF2B5EF4-FFF2-40B4-BE49-F238E27FC236}">
                <a16:creationId xmlns:a16="http://schemas.microsoft.com/office/drawing/2014/main" id="{4473006B-A84B-8C4E-878B-E094A9950167}"/>
              </a:ext>
            </a:extLst>
          </p:cNvPr>
          <p:cNvSpPr txBox="1"/>
          <p:nvPr/>
        </p:nvSpPr>
        <p:spPr>
          <a:xfrm>
            <a:off x="8585740" y="493438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41" name="Connecteur droit 40">
            <a:extLst>
              <a:ext uri="{FF2B5EF4-FFF2-40B4-BE49-F238E27FC236}">
                <a16:creationId xmlns:a16="http://schemas.microsoft.com/office/drawing/2014/main" id="{EE4D9F44-C0A6-CB49-BC35-8689FD5FA444}"/>
              </a:ext>
            </a:extLst>
          </p:cNvPr>
          <p:cNvCxnSpPr>
            <a:cxnSpLocks/>
          </p:cNvCxnSpPr>
          <p:nvPr/>
        </p:nvCxnSpPr>
        <p:spPr>
          <a:xfrm flipV="1">
            <a:off x="10378962" y="6059253"/>
            <a:ext cx="1374454" cy="945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55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906203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22013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330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19D78296-3C47-714D-BADA-B232CE659CC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331" y="262177"/>
            <a:ext cx="660400" cy="62103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77613D41-D074-DA49-9573-D2C6406041F3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265369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6097710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315064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246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B4639ABF-B86D-DE40-AC2E-A3E5CFE50D7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54185"/>
            <a:ext cx="660400" cy="62103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AD927B6F-25EA-024D-8F7B-0970A413E720}"/>
              </a:ext>
            </a:extLst>
          </p:cNvPr>
          <p:cNvSpPr txBox="1"/>
          <p:nvPr/>
        </p:nvSpPr>
        <p:spPr>
          <a:xfrm>
            <a:off x="8915940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3825826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6335718" y="463370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434068" y="46337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738978" y="-103509"/>
            <a:ext cx="45639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3052287-651A-2846-941B-ED693DE6617E}"/>
              </a:ext>
            </a:extLst>
          </p:cNvPr>
          <p:cNvCxnSpPr>
            <a:cxnSpLocks/>
          </p:cNvCxnSpPr>
          <p:nvPr/>
        </p:nvCxnSpPr>
        <p:spPr>
          <a:xfrm>
            <a:off x="7116319" y="1969676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 19">
            <a:extLst>
              <a:ext uri="{FF2B5EF4-FFF2-40B4-BE49-F238E27FC236}">
                <a16:creationId xmlns:a16="http://schemas.microsoft.com/office/drawing/2014/main" id="{9A1A39D1-4585-104D-B45D-F3D22A1C355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44957"/>
            <a:ext cx="660400" cy="621030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AB93EDD8-BEB0-4D44-8E7B-48427EB89C6A}"/>
              </a:ext>
            </a:extLst>
          </p:cNvPr>
          <p:cNvSpPr txBox="1"/>
          <p:nvPr/>
        </p:nvSpPr>
        <p:spPr>
          <a:xfrm>
            <a:off x="9118669" y="463370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3469948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634990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070494" y="460975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D4DA9FC3-D920-614C-811A-7C27632B5E3F}"/>
              </a:ext>
            </a:extLst>
          </p:cNvPr>
          <p:cNvCxnSpPr>
            <a:cxnSpLocks/>
          </p:cNvCxnSpPr>
          <p:nvPr/>
        </p:nvCxnSpPr>
        <p:spPr>
          <a:xfrm>
            <a:off x="9833817" y="1981106"/>
            <a:ext cx="1821709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 23">
            <a:extLst>
              <a:ext uri="{FF2B5EF4-FFF2-40B4-BE49-F238E27FC236}">
                <a16:creationId xmlns:a16="http://schemas.microsoft.com/office/drawing/2014/main" id="{F9903E6E-0B02-A640-936A-03EEF0A1B7B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740" y="296462"/>
            <a:ext cx="660400" cy="62103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123D9C1F-0F28-9B4D-AD08-F166E3608CA5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4091542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906203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070494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E2C02294-A392-5040-A828-5F30DD26AD40}"/>
              </a:ext>
            </a:extLst>
          </p:cNvPr>
          <p:cNvCxnSpPr>
            <a:cxnSpLocks/>
          </p:cNvCxnSpPr>
          <p:nvPr/>
        </p:nvCxnSpPr>
        <p:spPr>
          <a:xfrm>
            <a:off x="1706663" y="3993659"/>
            <a:ext cx="2043113" cy="19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Image 25">
            <a:extLst>
              <a:ext uri="{FF2B5EF4-FFF2-40B4-BE49-F238E27FC236}">
                <a16:creationId xmlns:a16="http://schemas.microsoft.com/office/drawing/2014/main" id="{A39CB02B-FD38-304F-9EF8-60D742C735F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011" y="249530"/>
            <a:ext cx="660400" cy="62103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02229D7F-D35F-AD4D-B078-3CDFD51483D9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3786225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983844" y="463370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211095" y="46337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4FF6073-0393-964F-9666-58A28EA2AA89}"/>
              </a:ext>
            </a:extLst>
          </p:cNvPr>
          <p:cNvCxnSpPr>
            <a:cxnSpLocks/>
          </p:cNvCxnSpPr>
          <p:nvPr/>
        </p:nvCxnSpPr>
        <p:spPr>
          <a:xfrm>
            <a:off x="5802413" y="4027143"/>
            <a:ext cx="2043113" cy="1892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 26">
            <a:extLst>
              <a:ext uri="{FF2B5EF4-FFF2-40B4-BE49-F238E27FC236}">
                <a16:creationId xmlns:a16="http://schemas.microsoft.com/office/drawing/2014/main" id="{790B5358-92C9-0745-B535-3B07D65E5CB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489" y="249530"/>
            <a:ext cx="660400" cy="621030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9331850E-7F56-0941-B3AB-AB079548EFD3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3954248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847158" y="4748391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18978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2194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B417F183-7246-B94F-AED9-5855F30518B6}"/>
              </a:ext>
            </a:extLst>
          </p:cNvPr>
          <p:cNvCxnSpPr>
            <a:cxnSpLocks/>
          </p:cNvCxnSpPr>
          <p:nvPr/>
        </p:nvCxnSpPr>
        <p:spPr>
          <a:xfrm>
            <a:off x="9612413" y="3941938"/>
            <a:ext cx="2043113" cy="2008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Image 27">
            <a:extLst>
              <a:ext uri="{FF2B5EF4-FFF2-40B4-BE49-F238E27FC236}">
                <a16:creationId xmlns:a16="http://schemas.microsoft.com/office/drawing/2014/main" id="{7BB11835-A60C-8940-8C02-92135CE35C6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75089"/>
            <a:ext cx="660400" cy="621030"/>
          </a:xfrm>
          <a:prstGeom prst="rect">
            <a:avLst/>
          </a:prstGeom>
        </p:spPr>
      </p:pic>
      <p:sp>
        <p:nvSpPr>
          <p:cNvPr id="27" name="ZoneTexte 26">
            <a:extLst>
              <a:ext uri="{FF2B5EF4-FFF2-40B4-BE49-F238E27FC236}">
                <a16:creationId xmlns:a16="http://schemas.microsoft.com/office/drawing/2014/main" id="{DF85E74B-F47A-C740-A5FB-22CE17595290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2463630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6226850" y="4748391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686151" y="471706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2610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285919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3694CC7-D203-704E-B8E8-6815E9BC5055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17369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 28">
            <a:extLst>
              <a:ext uri="{FF2B5EF4-FFF2-40B4-BE49-F238E27FC236}">
                <a16:creationId xmlns:a16="http://schemas.microsoft.com/office/drawing/2014/main" id="{C4897260-9DA8-AF42-BCCF-5845A7F957A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970" y="249530"/>
            <a:ext cx="660400" cy="621030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97450F22-31F6-DB48-986B-DF9AB8A932F5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58789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6383307" y="479936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070494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2333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28BE1DC1-2F98-5E46-8ACF-1861AB6AC4C0}"/>
              </a:ext>
            </a:extLst>
          </p:cNvPr>
          <p:cNvCxnSpPr>
            <a:cxnSpLocks/>
          </p:cNvCxnSpPr>
          <p:nvPr/>
        </p:nvCxnSpPr>
        <p:spPr>
          <a:xfrm>
            <a:off x="4138296" y="5995861"/>
            <a:ext cx="20431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Image 31">
            <a:extLst>
              <a:ext uri="{FF2B5EF4-FFF2-40B4-BE49-F238E27FC236}">
                <a16:creationId xmlns:a16="http://schemas.microsoft.com/office/drawing/2014/main" id="{E5E9B912-24C7-5143-A154-2767972F955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683" y="254185"/>
            <a:ext cx="660400" cy="621030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07C444A9-1F2E-674D-812E-704EB3938089}"/>
              </a:ext>
            </a:extLst>
          </p:cNvPr>
          <p:cNvSpPr txBox="1"/>
          <p:nvPr/>
        </p:nvSpPr>
        <p:spPr>
          <a:xfrm>
            <a:off x="8959531" y="4635442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2660667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948411" y="479936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43406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2055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4421244" y="599586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7550727" y="6071917"/>
            <a:ext cx="1818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age 33">
            <a:extLst>
              <a:ext uri="{FF2B5EF4-FFF2-40B4-BE49-F238E27FC236}">
                <a16:creationId xmlns:a16="http://schemas.microsoft.com/office/drawing/2014/main" id="{5EBA1B4C-A68E-B149-A6D9-6DEC36EE1B0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49530"/>
            <a:ext cx="660400" cy="621030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F1DF295C-AE62-6A4C-9541-BCB9B8AEA104}"/>
              </a:ext>
            </a:extLst>
          </p:cNvPr>
          <p:cNvSpPr txBox="1"/>
          <p:nvPr/>
        </p:nvSpPr>
        <p:spPr>
          <a:xfrm>
            <a:off x="8951635" y="4746850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2845378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948411" y="479936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343406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0" y="-100745"/>
            <a:ext cx="4375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4421244" y="599586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7467140" y="6057440"/>
            <a:ext cx="1671532" cy="2895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10378962" y="6070806"/>
            <a:ext cx="1818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age 33">
            <a:extLst>
              <a:ext uri="{FF2B5EF4-FFF2-40B4-BE49-F238E27FC236}">
                <a16:creationId xmlns:a16="http://schemas.microsoft.com/office/drawing/2014/main" id="{5EBA1B4C-A68E-B149-A6D9-6DEC36EE1B0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909" y="249530"/>
            <a:ext cx="660400" cy="621030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F1DF295C-AE62-6A4C-9541-BCB9B8AEA104}"/>
              </a:ext>
            </a:extLst>
          </p:cNvPr>
          <p:cNvSpPr txBox="1"/>
          <p:nvPr/>
        </p:nvSpPr>
        <p:spPr>
          <a:xfrm>
            <a:off x="8850061" y="479936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2288914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67255" y="9227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6356910" y="86543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323167" y="4596904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394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61024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507511" y="8602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vo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7529921" y="799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ril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712711" y="2801466"/>
            <a:ext cx="23653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av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10409" y="2651926"/>
            <a:ext cx="2210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vé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436933" y="461205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6890753" y="449949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2917524" y="466715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3924294" y="45647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vu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248498F-F3E9-AB4F-A9A6-7742925774F6}"/>
              </a:ext>
            </a:extLst>
          </p:cNvPr>
          <p:cNvSpPr txBox="1"/>
          <p:nvPr/>
        </p:nvSpPr>
        <p:spPr>
          <a:xfrm>
            <a:off x="9320624" y="8186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785051D-BD5E-EB4C-8728-B7F154452999}"/>
              </a:ext>
            </a:extLst>
          </p:cNvPr>
          <p:cNvSpPr txBox="1"/>
          <p:nvPr/>
        </p:nvSpPr>
        <p:spPr>
          <a:xfrm>
            <a:off x="10655267" y="7212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29" name="Image 28">
            <a:extLst>
              <a:ext uri="{FF2B5EF4-FFF2-40B4-BE49-F238E27FC236}">
                <a16:creationId xmlns:a16="http://schemas.microsoft.com/office/drawing/2014/main" id="{1D60F044-A584-D145-87F6-CD259573B2C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19" y="178452"/>
            <a:ext cx="660400" cy="621030"/>
          </a:xfrm>
          <a:prstGeom prst="rect">
            <a:avLst/>
          </a:prstGeom>
        </p:spPr>
      </p:pic>
      <p:sp>
        <p:nvSpPr>
          <p:cNvPr id="28" name="ZoneTexte 27">
            <a:extLst>
              <a:ext uri="{FF2B5EF4-FFF2-40B4-BE49-F238E27FC236}">
                <a16:creationId xmlns:a16="http://schemas.microsoft.com/office/drawing/2014/main" id="{B3D44324-923E-B24C-9C3D-16F4178CB2A1}"/>
              </a:ext>
            </a:extLst>
          </p:cNvPr>
          <p:cNvSpPr txBox="1"/>
          <p:nvPr/>
        </p:nvSpPr>
        <p:spPr>
          <a:xfrm>
            <a:off x="8836749" y="4606206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D765F130-4535-5643-AE0B-80EFB8BD7CF8}"/>
              </a:ext>
            </a:extLst>
          </p:cNvPr>
          <p:cNvSpPr txBox="1"/>
          <p:nvPr/>
        </p:nvSpPr>
        <p:spPr>
          <a:xfrm>
            <a:off x="10404335" y="4508798"/>
            <a:ext cx="1851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22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7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196121" y="8931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769147" y="84655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5631403" y="4565875"/>
            <a:ext cx="240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555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11b)</a:t>
            </a:r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4525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334391" y="91478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vo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6919979" y="8700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ril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690867" y="27634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av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59928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vé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748803" y="47263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7284150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3023507" y="457677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4056094" y="46515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vu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000E43DD-E2AE-4F47-A955-F44B425ABC76}"/>
              </a:ext>
            </a:extLst>
          </p:cNvPr>
          <p:cNvSpPr txBox="1"/>
          <p:nvPr/>
        </p:nvSpPr>
        <p:spPr>
          <a:xfrm>
            <a:off x="85899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5C9005C-6443-F149-ABC0-022F4B789805}"/>
              </a:ext>
            </a:extLst>
          </p:cNvPr>
          <p:cNvSpPr txBox="1"/>
          <p:nvPr/>
        </p:nvSpPr>
        <p:spPr>
          <a:xfrm>
            <a:off x="99992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8135E499-298D-AA4C-9377-DA8119A9EF6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19" y="178452"/>
            <a:ext cx="660400" cy="621030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355C6E1B-A549-0346-ABDE-7702780D38ED}"/>
              </a:ext>
            </a:extLst>
          </p:cNvPr>
          <p:cNvSpPr txBox="1"/>
          <p:nvPr/>
        </p:nvSpPr>
        <p:spPr>
          <a:xfrm>
            <a:off x="8747172" y="4576773"/>
            <a:ext cx="240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8A830C3A-1ACC-4440-9E90-7F10162BE042}"/>
              </a:ext>
            </a:extLst>
          </p:cNvPr>
          <p:cNvSpPr txBox="1"/>
          <p:nvPr/>
        </p:nvSpPr>
        <p:spPr>
          <a:xfrm>
            <a:off x="10054614" y="45491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 </a:t>
            </a:r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lo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2538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9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59A1FC04-9D80-294B-95ED-5A7DC23D4CFE}"/>
              </a:ext>
            </a:extLst>
          </p:cNvPr>
          <p:cNvSpPr/>
          <p:nvPr/>
        </p:nvSpPr>
        <p:spPr>
          <a:xfrm>
            <a:off x="458516" y="456819"/>
            <a:ext cx="1324587" cy="2734359"/>
          </a:xfrm>
          <a:custGeom>
            <a:avLst/>
            <a:gdLst>
              <a:gd name="connsiteX0" fmla="*/ 557484 w 1324587"/>
              <a:gd name="connsiteY0" fmla="*/ 0 h 2734359"/>
              <a:gd name="connsiteX1" fmla="*/ 189184 w 1324587"/>
              <a:gd name="connsiteY1" fmla="*/ 304800 h 2734359"/>
              <a:gd name="connsiteX2" fmla="*/ 138384 w 1324587"/>
              <a:gd name="connsiteY2" fmla="*/ 1511300 h 2734359"/>
              <a:gd name="connsiteX3" fmla="*/ 24084 w 1324587"/>
              <a:gd name="connsiteY3" fmla="*/ 2489200 h 2734359"/>
              <a:gd name="connsiteX4" fmla="*/ 659084 w 1324587"/>
              <a:gd name="connsiteY4" fmla="*/ 2730500 h 2734359"/>
              <a:gd name="connsiteX5" fmla="*/ 1319484 w 1324587"/>
              <a:gd name="connsiteY5" fmla="*/ 2603500 h 2734359"/>
              <a:gd name="connsiteX6" fmla="*/ 938484 w 1324587"/>
              <a:gd name="connsiteY6" fmla="*/ 2171700 h 2734359"/>
              <a:gd name="connsiteX7" fmla="*/ 455884 w 1324587"/>
              <a:gd name="connsiteY7" fmla="*/ 2159000 h 2734359"/>
              <a:gd name="connsiteX8" fmla="*/ 544784 w 1324587"/>
              <a:gd name="connsiteY8" fmla="*/ 1384300 h 2734359"/>
              <a:gd name="connsiteX9" fmla="*/ 608284 w 1324587"/>
              <a:gd name="connsiteY9" fmla="*/ 635000 h 2734359"/>
              <a:gd name="connsiteX10" fmla="*/ 925784 w 1324587"/>
              <a:gd name="connsiteY10" fmla="*/ 292100 h 2734359"/>
              <a:gd name="connsiteX11" fmla="*/ 620984 w 1324587"/>
              <a:gd name="connsiteY11" fmla="*/ 12700 h 273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4587" h="2734359">
                <a:moveTo>
                  <a:pt x="557484" y="0"/>
                </a:moveTo>
                <a:cubicBezTo>
                  <a:pt x="408259" y="26458"/>
                  <a:pt x="259034" y="52917"/>
                  <a:pt x="189184" y="304800"/>
                </a:cubicBezTo>
                <a:cubicBezTo>
                  <a:pt x="119334" y="556683"/>
                  <a:pt x="165901" y="1147234"/>
                  <a:pt x="138384" y="1511300"/>
                </a:cubicBezTo>
                <a:cubicBezTo>
                  <a:pt x="110867" y="1875366"/>
                  <a:pt x="-62699" y="2286000"/>
                  <a:pt x="24084" y="2489200"/>
                </a:cubicBezTo>
                <a:cubicBezTo>
                  <a:pt x="110867" y="2692400"/>
                  <a:pt x="443184" y="2711450"/>
                  <a:pt x="659084" y="2730500"/>
                </a:cubicBezTo>
                <a:cubicBezTo>
                  <a:pt x="874984" y="2749550"/>
                  <a:pt x="1272917" y="2696633"/>
                  <a:pt x="1319484" y="2603500"/>
                </a:cubicBezTo>
                <a:cubicBezTo>
                  <a:pt x="1366051" y="2510367"/>
                  <a:pt x="1082417" y="2245783"/>
                  <a:pt x="938484" y="2171700"/>
                </a:cubicBezTo>
                <a:cubicBezTo>
                  <a:pt x="794551" y="2097617"/>
                  <a:pt x="521501" y="2290233"/>
                  <a:pt x="455884" y="2159000"/>
                </a:cubicBezTo>
                <a:cubicBezTo>
                  <a:pt x="390267" y="2027767"/>
                  <a:pt x="519384" y="1638300"/>
                  <a:pt x="544784" y="1384300"/>
                </a:cubicBezTo>
                <a:cubicBezTo>
                  <a:pt x="570184" y="1130300"/>
                  <a:pt x="544784" y="817033"/>
                  <a:pt x="608284" y="635000"/>
                </a:cubicBezTo>
                <a:cubicBezTo>
                  <a:pt x="671784" y="452967"/>
                  <a:pt x="923667" y="395817"/>
                  <a:pt x="925784" y="292100"/>
                </a:cubicBezTo>
                <a:cubicBezTo>
                  <a:pt x="927901" y="188383"/>
                  <a:pt x="774442" y="100541"/>
                  <a:pt x="620984" y="12700"/>
                </a:cubicBezTo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orme libre 4">
            <a:extLst>
              <a:ext uri="{FF2B5EF4-FFF2-40B4-BE49-F238E27FC236}">
                <a16:creationId xmlns:a16="http://schemas.microsoft.com/office/drawing/2014/main" id="{2F323836-CD6D-D948-889A-98A0BAF03E00}"/>
              </a:ext>
            </a:extLst>
          </p:cNvPr>
          <p:cNvSpPr/>
          <p:nvPr/>
        </p:nvSpPr>
        <p:spPr>
          <a:xfrm>
            <a:off x="1783103" y="1556542"/>
            <a:ext cx="1157110" cy="1634636"/>
          </a:xfrm>
          <a:custGeom>
            <a:avLst/>
            <a:gdLst>
              <a:gd name="connsiteX0" fmla="*/ 312739 w 1157110"/>
              <a:gd name="connsiteY0" fmla="*/ 678658 h 1634636"/>
              <a:gd name="connsiteX1" fmla="*/ 884239 w 1157110"/>
              <a:gd name="connsiteY1" fmla="*/ 640558 h 1634636"/>
              <a:gd name="connsiteX2" fmla="*/ 1150939 w 1157110"/>
              <a:gd name="connsiteY2" fmla="*/ 500858 h 1634636"/>
              <a:gd name="connsiteX3" fmla="*/ 846139 w 1157110"/>
              <a:gd name="connsiteY3" fmla="*/ 56358 h 1634636"/>
              <a:gd name="connsiteX4" fmla="*/ 261939 w 1157110"/>
              <a:gd name="connsiteY4" fmla="*/ 56358 h 1634636"/>
              <a:gd name="connsiteX5" fmla="*/ 7939 w 1157110"/>
              <a:gd name="connsiteY5" fmla="*/ 513558 h 1634636"/>
              <a:gd name="connsiteX6" fmla="*/ 109539 w 1157110"/>
              <a:gd name="connsiteY6" fmla="*/ 1237458 h 1634636"/>
              <a:gd name="connsiteX7" fmla="*/ 554039 w 1157110"/>
              <a:gd name="connsiteY7" fmla="*/ 1631158 h 1634636"/>
              <a:gd name="connsiteX8" fmla="*/ 1100139 w 1157110"/>
              <a:gd name="connsiteY8" fmla="*/ 1415258 h 1634636"/>
              <a:gd name="connsiteX9" fmla="*/ 1100139 w 1157110"/>
              <a:gd name="connsiteY9" fmla="*/ 1161258 h 1634636"/>
              <a:gd name="connsiteX10" fmla="*/ 744539 w 1157110"/>
              <a:gd name="connsiteY10" fmla="*/ 1224758 h 1634636"/>
              <a:gd name="connsiteX11" fmla="*/ 427039 w 1157110"/>
              <a:gd name="connsiteY11" fmla="*/ 1135858 h 1634636"/>
              <a:gd name="connsiteX12" fmla="*/ 312739 w 1157110"/>
              <a:gd name="connsiteY12" fmla="*/ 678658 h 163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57110" h="1634636">
                <a:moveTo>
                  <a:pt x="312739" y="678658"/>
                </a:moveTo>
                <a:cubicBezTo>
                  <a:pt x="388939" y="596108"/>
                  <a:pt x="744539" y="670191"/>
                  <a:pt x="884239" y="640558"/>
                </a:cubicBezTo>
                <a:cubicBezTo>
                  <a:pt x="1023939" y="610925"/>
                  <a:pt x="1157289" y="598225"/>
                  <a:pt x="1150939" y="500858"/>
                </a:cubicBezTo>
                <a:cubicBezTo>
                  <a:pt x="1144589" y="403491"/>
                  <a:pt x="994306" y="130441"/>
                  <a:pt x="846139" y="56358"/>
                </a:cubicBezTo>
                <a:cubicBezTo>
                  <a:pt x="697972" y="-17725"/>
                  <a:pt x="401639" y="-19842"/>
                  <a:pt x="261939" y="56358"/>
                </a:cubicBezTo>
                <a:cubicBezTo>
                  <a:pt x="122239" y="132558"/>
                  <a:pt x="33339" y="316708"/>
                  <a:pt x="7939" y="513558"/>
                </a:cubicBezTo>
                <a:cubicBezTo>
                  <a:pt x="-17461" y="710408"/>
                  <a:pt x="18522" y="1051191"/>
                  <a:pt x="109539" y="1237458"/>
                </a:cubicBezTo>
                <a:cubicBezTo>
                  <a:pt x="200556" y="1423725"/>
                  <a:pt x="388939" y="1601525"/>
                  <a:pt x="554039" y="1631158"/>
                </a:cubicBezTo>
                <a:cubicBezTo>
                  <a:pt x="719139" y="1660791"/>
                  <a:pt x="1009122" y="1493575"/>
                  <a:pt x="1100139" y="1415258"/>
                </a:cubicBezTo>
                <a:cubicBezTo>
                  <a:pt x="1191156" y="1336941"/>
                  <a:pt x="1159406" y="1193008"/>
                  <a:pt x="1100139" y="1161258"/>
                </a:cubicBezTo>
                <a:cubicBezTo>
                  <a:pt x="1040872" y="1129508"/>
                  <a:pt x="856722" y="1228991"/>
                  <a:pt x="744539" y="1224758"/>
                </a:cubicBezTo>
                <a:cubicBezTo>
                  <a:pt x="632356" y="1220525"/>
                  <a:pt x="499006" y="1226875"/>
                  <a:pt x="427039" y="1135858"/>
                </a:cubicBezTo>
                <a:cubicBezTo>
                  <a:pt x="355072" y="1044841"/>
                  <a:pt x="236539" y="761208"/>
                  <a:pt x="312739" y="678658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>
            <a:extLst>
              <a:ext uri="{FF2B5EF4-FFF2-40B4-BE49-F238E27FC236}">
                <a16:creationId xmlns:a16="http://schemas.microsoft.com/office/drawing/2014/main" id="{D39B3FCD-DCBF-AD43-B566-9619B483A0F3}"/>
              </a:ext>
            </a:extLst>
          </p:cNvPr>
          <p:cNvSpPr/>
          <p:nvPr/>
        </p:nvSpPr>
        <p:spPr>
          <a:xfrm>
            <a:off x="3055172" y="1459725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88E44BF6-9A8C-0043-B17A-7190CAA99D1E}"/>
              </a:ext>
            </a:extLst>
          </p:cNvPr>
          <p:cNvSpPr/>
          <p:nvPr/>
        </p:nvSpPr>
        <p:spPr>
          <a:xfrm>
            <a:off x="2538086" y="3865790"/>
            <a:ext cx="2733321" cy="2065330"/>
          </a:xfrm>
          <a:custGeom>
            <a:avLst/>
            <a:gdLst>
              <a:gd name="connsiteX0" fmla="*/ 14614 w 2733321"/>
              <a:gd name="connsiteY0" fmla="*/ 947510 h 2065330"/>
              <a:gd name="connsiteX1" fmla="*/ 611514 w 2733321"/>
              <a:gd name="connsiteY1" fmla="*/ 249010 h 2065330"/>
              <a:gd name="connsiteX2" fmla="*/ 1132214 w 2733321"/>
              <a:gd name="connsiteY2" fmla="*/ 464910 h 2065330"/>
              <a:gd name="connsiteX3" fmla="*/ 1513214 w 2733321"/>
              <a:gd name="connsiteY3" fmla="*/ 147410 h 2065330"/>
              <a:gd name="connsiteX4" fmla="*/ 1970414 w 2733321"/>
              <a:gd name="connsiteY4" fmla="*/ 414110 h 2065330"/>
              <a:gd name="connsiteX5" fmla="*/ 2338714 w 2733321"/>
              <a:gd name="connsiteY5" fmla="*/ 58510 h 2065330"/>
              <a:gd name="connsiteX6" fmla="*/ 2732414 w 2733321"/>
              <a:gd name="connsiteY6" fmla="*/ 1861910 h 2065330"/>
              <a:gd name="connsiteX7" fmla="*/ 2224414 w 2733321"/>
              <a:gd name="connsiteY7" fmla="*/ 833210 h 2065330"/>
              <a:gd name="connsiteX8" fmla="*/ 1881514 w 2733321"/>
              <a:gd name="connsiteY8" fmla="*/ 871310 h 2065330"/>
              <a:gd name="connsiteX9" fmla="*/ 1970414 w 2733321"/>
              <a:gd name="connsiteY9" fmla="*/ 1976210 h 2065330"/>
              <a:gd name="connsiteX10" fmla="*/ 1538614 w 2733321"/>
              <a:gd name="connsiteY10" fmla="*/ 795110 h 2065330"/>
              <a:gd name="connsiteX11" fmla="*/ 1310014 w 2733321"/>
              <a:gd name="connsiteY11" fmla="*/ 782410 h 2065330"/>
              <a:gd name="connsiteX12" fmla="*/ 1271914 w 2733321"/>
              <a:gd name="connsiteY12" fmla="*/ 2065110 h 2065330"/>
              <a:gd name="connsiteX13" fmla="*/ 903614 w 2733321"/>
              <a:gd name="connsiteY13" fmla="*/ 884010 h 2065330"/>
              <a:gd name="connsiteX14" fmla="*/ 789314 w 2733321"/>
              <a:gd name="connsiteY14" fmla="*/ 655410 h 2065330"/>
              <a:gd name="connsiteX15" fmla="*/ 230514 w 2733321"/>
              <a:gd name="connsiteY15" fmla="*/ 1226910 h 2065330"/>
              <a:gd name="connsiteX16" fmla="*/ 14614 w 2733321"/>
              <a:gd name="connsiteY16" fmla="*/ 947510 h 2065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733321" h="2065330">
                <a:moveTo>
                  <a:pt x="14614" y="947510"/>
                </a:moveTo>
                <a:cubicBezTo>
                  <a:pt x="78114" y="784527"/>
                  <a:pt x="425247" y="329443"/>
                  <a:pt x="611514" y="249010"/>
                </a:cubicBezTo>
                <a:cubicBezTo>
                  <a:pt x="797781" y="168577"/>
                  <a:pt x="981931" y="481843"/>
                  <a:pt x="1132214" y="464910"/>
                </a:cubicBezTo>
                <a:cubicBezTo>
                  <a:pt x="1282497" y="447977"/>
                  <a:pt x="1373514" y="155877"/>
                  <a:pt x="1513214" y="147410"/>
                </a:cubicBezTo>
                <a:cubicBezTo>
                  <a:pt x="1652914" y="138943"/>
                  <a:pt x="1832831" y="428927"/>
                  <a:pt x="1970414" y="414110"/>
                </a:cubicBezTo>
                <a:cubicBezTo>
                  <a:pt x="2107997" y="399293"/>
                  <a:pt x="2211714" y="-182790"/>
                  <a:pt x="2338714" y="58510"/>
                </a:cubicBezTo>
                <a:cubicBezTo>
                  <a:pt x="2465714" y="299810"/>
                  <a:pt x="2751464" y="1732793"/>
                  <a:pt x="2732414" y="1861910"/>
                </a:cubicBezTo>
                <a:cubicBezTo>
                  <a:pt x="2713364" y="1991027"/>
                  <a:pt x="2366231" y="998310"/>
                  <a:pt x="2224414" y="833210"/>
                </a:cubicBezTo>
                <a:cubicBezTo>
                  <a:pt x="2082597" y="668110"/>
                  <a:pt x="1923847" y="680810"/>
                  <a:pt x="1881514" y="871310"/>
                </a:cubicBezTo>
                <a:cubicBezTo>
                  <a:pt x="1839181" y="1061810"/>
                  <a:pt x="2027564" y="1988910"/>
                  <a:pt x="1970414" y="1976210"/>
                </a:cubicBezTo>
                <a:cubicBezTo>
                  <a:pt x="1913264" y="1963510"/>
                  <a:pt x="1648681" y="994077"/>
                  <a:pt x="1538614" y="795110"/>
                </a:cubicBezTo>
                <a:cubicBezTo>
                  <a:pt x="1428547" y="596143"/>
                  <a:pt x="1354464" y="570743"/>
                  <a:pt x="1310014" y="782410"/>
                </a:cubicBezTo>
                <a:cubicBezTo>
                  <a:pt x="1265564" y="994077"/>
                  <a:pt x="1339647" y="2048177"/>
                  <a:pt x="1271914" y="2065110"/>
                </a:cubicBezTo>
                <a:cubicBezTo>
                  <a:pt x="1204181" y="2082043"/>
                  <a:pt x="984047" y="1118960"/>
                  <a:pt x="903614" y="884010"/>
                </a:cubicBezTo>
                <a:cubicBezTo>
                  <a:pt x="823181" y="649060"/>
                  <a:pt x="901497" y="598260"/>
                  <a:pt x="789314" y="655410"/>
                </a:cubicBezTo>
                <a:cubicBezTo>
                  <a:pt x="677131" y="712560"/>
                  <a:pt x="353281" y="1182460"/>
                  <a:pt x="230514" y="1226910"/>
                </a:cubicBezTo>
                <a:cubicBezTo>
                  <a:pt x="107747" y="1271360"/>
                  <a:pt x="-48886" y="1110493"/>
                  <a:pt x="14614" y="947510"/>
                </a:cubicBez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A0BDC545-F5AD-AC4F-B471-2A3CD7C3EEE9}"/>
              </a:ext>
            </a:extLst>
          </p:cNvPr>
          <p:cNvSpPr/>
          <p:nvPr/>
        </p:nvSpPr>
        <p:spPr>
          <a:xfrm>
            <a:off x="5499100" y="3865790"/>
            <a:ext cx="1879600" cy="18492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03642AC8-50AD-4A4E-96E6-C1C1CA018997}"/>
              </a:ext>
            </a:extLst>
          </p:cNvPr>
          <p:cNvSpPr/>
          <p:nvPr/>
        </p:nvSpPr>
        <p:spPr>
          <a:xfrm>
            <a:off x="7759279" y="1863574"/>
            <a:ext cx="1390243" cy="3961746"/>
          </a:xfrm>
          <a:custGeom>
            <a:avLst/>
            <a:gdLst>
              <a:gd name="connsiteX0" fmla="*/ 152821 w 1390243"/>
              <a:gd name="connsiteY0" fmla="*/ 282726 h 3961746"/>
              <a:gd name="connsiteX1" fmla="*/ 51221 w 1390243"/>
              <a:gd name="connsiteY1" fmla="*/ 2975126 h 3961746"/>
              <a:gd name="connsiteX2" fmla="*/ 76621 w 1390243"/>
              <a:gd name="connsiteY2" fmla="*/ 3864126 h 3961746"/>
              <a:gd name="connsiteX3" fmla="*/ 940221 w 1390243"/>
              <a:gd name="connsiteY3" fmla="*/ 3826026 h 3961746"/>
              <a:gd name="connsiteX4" fmla="*/ 1384721 w 1390243"/>
              <a:gd name="connsiteY4" fmla="*/ 2860826 h 3961746"/>
              <a:gd name="connsiteX5" fmla="*/ 1143421 w 1390243"/>
              <a:gd name="connsiteY5" fmla="*/ 3038626 h 3961746"/>
              <a:gd name="connsiteX6" fmla="*/ 495721 w 1390243"/>
              <a:gd name="connsiteY6" fmla="*/ 3572026 h 3961746"/>
              <a:gd name="connsiteX7" fmla="*/ 356021 w 1390243"/>
              <a:gd name="connsiteY7" fmla="*/ 1946426 h 3961746"/>
              <a:gd name="connsiteX8" fmla="*/ 330621 w 1390243"/>
              <a:gd name="connsiteY8" fmla="*/ 1209826 h 3961746"/>
              <a:gd name="connsiteX9" fmla="*/ 991021 w 1390243"/>
              <a:gd name="connsiteY9" fmla="*/ 1171726 h 3961746"/>
              <a:gd name="connsiteX10" fmla="*/ 991021 w 1390243"/>
              <a:gd name="connsiteY10" fmla="*/ 981226 h 3961746"/>
              <a:gd name="connsiteX11" fmla="*/ 368721 w 1390243"/>
              <a:gd name="connsiteY11" fmla="*/ 930426 h 3961746"/>
              <a:gd name="connsiteX12" fmla="*/ 343321 w 1390243"/>
              <a:gd name="connsiteY12" fmla="*/ 155726 h 3961746"/>
              <a:gd name="connsiteX13" fmla="*/ 152821 w 1390243"/>
              <a:gd name="connsiteY13" fmla="*/ 282726 h 39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90243" h="3961746">
                <a:moveTo>
                  <a:pt x="152821" y="282726"/>
                </a:moveTo>
                <a:cubicBezTo>
                  <a:pt x="104138" y="752626"/>
                  <a:pt x="63921" y="2378226"/>
                  <a:pt x="51221" y="2975126"/>
                </a:cubicBezTo>
                <a:cubicBezTo>
                  <a:pt x="38521" y="3572026"/>
                  <a:pt x="-71546" y="3722309"/>
                  <a:pt x="76621" y="3864126"/>
                </a:cubicBezTo>
                <a:cubicBezTo>
                  <a:pt x="224788" y="4005943"/>
                  <a:pt x="722204" y="3993243"/>
                  <a:pt x="940221" y="3826026"/>
                </a:cubicBezTo>
                <a:cubicBezTo>
                  <a:pt x="1158238" y="3658809"/>
                  <a:pt x="1350854" y="2992059"/>
                  <a:pt x="1384721" y="2860826"/>
                </a:cubicBezTo>
                <a:cubicBezTo>
                  <a:pt x="1418588" y="2729593"/>
                  <a:pt x="1291588" y="2920093"/>
                  <a:pt x="1143421" y="3038626"/>
                </a:cubicBezTo>
                <a:cubicBezTo>
                  <a:pt x="995254" y="3157159"/>
                  <a:pt x="626954" y="3754059"/>
                  <a:pt x="495721" y="3572026"/>
                </a:cubicBezTo>
                <a:cubicBezTo>
                  <a:pt x="364488" y="3389993"/>
                  <a:pt x="383538" y="2340126"/>
                  <a:pt x="356021" y="1946426"/>
                </a:cubicBezTo>
                <a:cubicBezTo>
                  <a:pt x="328504" y="1552726"/>
                  <a:pt x="224788" y="1338943"/>
                  <a:pt x="330621" y="1209826"/>
                </a:cubicBezTo>
                <a:cubicBezTo>
                  <a:pt x="436454" y="1080709"/>
                  <a:pt x="880954" y="1209826"/>
                  <a:pt x="991021" y="1171726"/>
                </a:cubicBezTo>
                <a:cubicBezTo>
                  <a:pt x="1101088" y="1133626"/>
                  <a:pt x="1094738" y="1021443"/>
                  <a:pt x="991021" y="981226"/>
                </a:cubicBezTo>
                <a:cubicBezTo>
                  <a:pt x="887304" y="941009"/>
                  <a:pt x="476671" y="1068009"/>
                  <a:pt x="368721" y="930426"/>
                </a:cubicBezTo>
                <a:cubicBezTo>
                  <a:pt x="260771" y="792843"/>
                  <a:pt x="379304" y="265793"/>
                  <a:pt x="343321" y="155726"/>
                </a:cubicBezTo>
                <a:cubicBezTo>
                  <a:pt x="307338" y="45659"/>
                  <a:pt x="201504" y="-187174"/>
                  <a:pt x="152821" y="282726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DC144CB4-1A6A-0140-84D5-756FC6C53B5D}"/>
              </a:ext>
            </a:extLst>
          </p:cNvPr>
          <p:cNvSpPr/>
          <p:nvPr/>
        </p:nvSpPr>
        <p:spPr>
          <a:xfrm>
            <a:off x="9492014" y="4006506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12B392B-E133-E647-9BCB-675ACFE7336F}"/>
              </a:ext>
            </a:extLst>
          </p:cNvPr>
          <p:cNvSpPr/>
          <p:nvPr/>
        </p:nvSpPr>
        <p:spPr>
          <a:xfrm>
            <a:off x="2073758" y="1720950"/>
            <a:ext cx="663201" cy="296401"/>
          </a:xfrm>
          <a:custGeom>
            <a:avLst/>
            <a:gdLst>
              <a:gd name="connsiteX0" fmla="*/ 21742 w 663201"/>
              <a:gd name="connsiteY0" fmla="*/ 260250 h 296401"/>
              <a:gd name="connsiteX1" fmla="*/ 174142 w 663201"/>
              <a:gd name="connsiteY1" fmla="*/ 18950 h 296401"/>
              <a:gd name="connsiteX2" fmla="*/ 542442 w 663201"/>
              <a:gd name="connsiteY2" fmla="*/ 44350 h 296401"/>
              <a:gd name="connsiteX3" fmla="*/ 631342 w 663201"/>
              <a:gd name="connsiteY3" fmla="*/ 272950 h 296401"/>
              <a:gd name="connsiteX4" fmla="*/ 21742 w 663201"/>
              <a:gd name="connsiteY4" fmla="*/ 260250 h 29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3201" h="296401">
                <a:moveTo>
                  <a:pt x="21742" y="260250"/>
                </a:moveTo>
                <a:cubicBezTo>
                  <a:pt x="-54458" y="217917"/>
                  <a:pt x="87359" y="54933"/>
                  <a:pt x="174142" y="18950"/>
                </a:cubicBezTo>
                <a:cubicBezTo>
                  <a:pt x="260925" y="-17033"/>
                  <a:pt x="466242" y="2017"/>
                  <a:pt x="542442" y="44350"/>
                </a:cubicBezTo>
                <a:cubicBezTo>
                  <a:pt x="618642" y="86683"/>
                  <a:pt x="713892" y="236967"/>
                  <a:pt x="631342" y="272950"/>
                </a:cubicBezTo>
                <a:cubicBezTo>
                  <a:pt x="548792" y="308933"/>
                  <a:pt x="97942" y="302583"/>
                  <a:pt x="21742" y="2602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038DBCA-868E-8C41-B9B4-41728AAB9115}"/>
              </a:ext>
            </a:extLst>
          </p:cNvPr>
          <p:cNvSpPr/>
          <p:nvPr/>
        </p:nvSpPr>
        <p:spPr>
          <a:xfrm>
            <a:off x="6057900" y="4290901"/>
            <a:ext cx="1079500" cy="99229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EEB8ACEA-E1D9-D043-9847-CC766333531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837" y="5931120"/>
            <a:ext cx="660400" cy="62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2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B838B4F-F802-A549-A9FE-3460ACED6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382" y="1119003"/>
            <a:ext cx="9531350" cy="573899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901A5DE-27DE-F14E-93D3-19B2DBFE00EA}"/>
              </a:ext>
            </a:extLst>
          </p:cNvPr>
          <p:cNvSpPr/>
          <p:nvPr/>
        </p:nvSpPr>
        <p:spPr>
          <a:xfrm>
            <a:off x="2632364" y="1814945"/>
            <a:ext cx="2452254" cy="942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827E330-2BC8-AF4C-AEEB-F30803903E31}"/>
              </a:ext>
            </a:extLst>
          </p:cNvPr>
          <p:cNvSpPr txBox="1"/>
          <p:nvPr/>
        </p:nvSpPr>
        <p:spPr>
          <a:xfrm>
            <a:off x="351814" y="-1026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547B0AD-43BE-014D-84A9-AD52B0594F0F}"/>
              </a:ext>
            </a:extLst>
          </p:cNvPr>
          <p:cNvSpPr txBox="1"/>
          <p:nvPr/>
        </p:nvSpPr>
        <p:spPr>
          <a:xfrm>
            <a:off x="1334074" y="-1026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5B8D175-DA41-8B47-9D27-FB77E7782753}"/>
              </a:ext>
            </a:extLst>
          </p:cNvPr>
          <p:cNvSpPr txBox="1"/>
          <p:nvPr/>
        </p:nvSpPr>
        <p:spPr>
          <a:xfrm>
            <a:off x="3939225" y="146697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ril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6E894CE-572D-3A4C-92A4-C69A397E2364}"/>
              </a:ext>
            </a:extLst>
          </p:cNvPr>
          <p:cNvSpPr txBox="1"/>
          <p:nvPr/>
        </p:nvSpPr>
        <p:spPr>
          <a:xfrm>
            <a:off x="2689653" y="1466974"/>
            <a:ext cx="23653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av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BB6D38-8167-0A4E-A0D1-E5BF2AD6F64F}"/>
              </a:ext>
            </a:extLst>
          </p:cNvPr>
          <p:cNvSpPr/>
          <p:nvPr/>
        </p:nvSpPr>
        <p:spPr>
          <a:xfrm>
            <a:off x="1773381" y="1119002"/>
            <a:ext cx="9531351" cy="573899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61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9E616EE-6AE2-4C42-98F5-4EBE7AC4E1F3}"/>
              </a:ext>
            </a:extLst>
          </p:cNvPr>
          <p:cNvSpPr txBox="1"/>
          <p:nvPr/>
        </p:nvSpPr>
        <p:spPr>
          <a:xfrm>
            <a:off x="2605329" y="13236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526B062-99FC-2C4F-A6C5-EEE1985D62F1}"/>
              </a:ext>
            </a:extLst>
          </p:cNvPr>
          <p:cNvSpPr txBox="1"/>
          <p:nvPr/>
        </p:nvSpPr>
        <p:spPr>
          <a:xfrm>
            <a:off x="408914" y="20282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D058839-3A22-8D4A-9F57-56B04FEF5088}"/>
              </a:ext>
            </a:extLst>
          </p:cNvPr>
          <p:cNvSpPr txBox="1"/>
          <p:nvPr/>
        </p:nvSpPr>
        <p:spPr>
          <a:xfrm>
            <a:off x="3258627" y="46474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5E85AB3-85BD-2949-89D0-4869BB3646A5}"/>
              </a:ext>
            </a:extLst>
          </p:cNvPr>
          <p:cNvSpPr txBox="1"/>
          <p:nvPr/>
        </p:nvSpPr>
        <p:spPr>
          <a:xfrm>
            <a:off x="892276" y="45647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460DB2E-D970-C042-AA6A-1FD1FAC742F1}"/>
              </a:ext>
            </a:extLst>
          </p:cNvPr>
          <p:cNvSpPr txBox="1"/>
          <p:nvPr/>
        </p:nvSpPr>
        <p:spPr>
          <a:xfrm>
            <a:off x="3577356" y="5965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A776CE1-97C8-F241-BE0E-0EFF623D7A25}"/>
              </a:ext>
            </a:extLst>
          </p:cNvPr>
          <p:cNvSpPr txBox="1"/>
          <p:nvPr/>
        </p:nvSpPr>
        <p:spPr>
          <a:xfrm>
            <a:off x="4271247" y="45647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vu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A13D1C8-E294-AD42-B3E3-5AB1DD71FB7D}"/>
              </a:ext>
            </a:extLst>
          </p:cNvPr>
          <p:cNvSpPr txBox="1"/>
          <p:nvPr/>
        </p:nvSpPr>
        <p:spPr>
          <a:xfrm>
            <a:off x="4549383" y="6713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E8B1C28-F2C2-8D4E-BD4C-44606FB589F7}"/>
              </a:ext>
            </a:extLst>
          </p:cNvPr>
          <p:cNvSpPr txBox="1"/>
          <p:nvPr/>
        </p:nvSpPr>
        <p:spPr>
          <a:xfrm>
            <a:off x="5624978" y="457218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9148982A-F497-5546-BA06-D8D6583CE310}"/>
              </a:ext>
            </a:extLst>
          </p:cNvPr>
          <p:cNvSpPr/>
          <p:nvPr/>
        </p:nvSpPr>
        <p:spPr>
          <a:xfrm>
            <a:off x="5218297" y="3225804"/>
            <a:ext cx="6383153" cy="890340"/>
          </a:xfrm>
          <a:custGeom>
            <a:avLst/>
            <a:gdLst>
              <a:gd name="connsiteX0" fmla="*/ 1537542 w 3920530"/>
              <a:gd name="connsiteY0" fmla="*/ 2305 h 890340"/>
              <a:gd name="connsiteX1" fmla="*/ 290633 w 3920530"/>
              <a:gd name="connsiteY1" fmla="*/ 113141 h 890340"/>
              <a:gd name="connsiteX2" fmla="*/ 55106 w 3920530"/>
              <a:gd name="connsiteY2" fmla="*/ 695032 h 890340"/>
              <a:gd name="connsiteX3" fmla="*/ 1094196 w 3920530"/>
              <a:gd name="connsiteY3" fmla="*/ 875141 h 890340"/>
              <a:gd name="connsiteX4" fmla="*/ 3033833 w 3920530"/>
              <a:gd name="connsiteY4" fmla="*/ 847432 h 890340"/>
              <a:gd name="connsiteX5" fmla="*/ 3878960 w 3920530"/>
              <a:gd name="connsiteY5" fmla="*/ 584196 h 890340"/>
              <a:gd name="connsiteX6" fmla="*/ 3684996 w 3920530"/>
              <a:gd name="connsiteY6" fmla="*/ 113141 h 890340"/>
              <a:gd name="connsiteX7" fmla="*/ 2770596 w 3920530"/>
              <a:gd name="connsiteY7" fmla="*/ 43869 h 890340"/>
              <a:gd name="connsiteX8" fmla="*/ 1537542 w 3920530"/>
              <a:gd name="connsiteY8" fmla="*/ 2305 h 89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530" h="890340">
                <a:moveTo>
                  <a:pt x="1537542" y="2305"/>
                </a:moveTo>
                <a:cubicBezTo>
                  <a:pt x="1124215" y="13850"/>
                  <a:pt x="537706" y="-2314"/>
                  <a:pt x="290633" y="113141"/>
                </a:cubicBezTo>
                <a:cubicBezTo>
                  <a:pt x="43560" y="228596"/>
                  <a:pt x="-78821" y="568032"/>
                  <a:pt x="55106" y="695032"/>
                </a:cubicBezTo>
                <a:cubicBezTo>
                  <a:pt x="189033" y="822032"/>
                  <a:pt x="597742" y="849741"/>
                  <a:pt x="1094196" y="875141"/>
                </a:cubicBezTo>
                <a:cubicBezTo>
                  <a:pt x="1590650" y="900541"/>
                  <a:pt x="2569706" y="895923"/>
                  <a:pt x="3033833" y="847432"/>
                </a:cubicBezTo>
                <a:cubicBezTo>
                  <a:pt x="3497960" y="798941"/>
                  <a:pt x="3770433" y="706578"/>
                  <a:pt x="3878960" y="584196"/>
                </a:cubicBezTo>
                <a:cubicBezTo>
                  <a:pt x="3987487" y="461814"/>
                  <a:pt x="3869723" y="203196"/>
                  <a:pt x="3684996" y="113141"/>
                </a:cubicBezTo>
                <a:cubicBezTo>
                  <a:pt x="3500269" y="23087"/>
                  <a:pt x="3128505" y="62342"/>
                  <a:pt x="2770596" y="43869"/>
                </a:cubicBezTo>
                <a:cubicBezTo>
                  <a:pt x="2412687" y="25396"/>
                  <a:pt x="1950869" y="-9240"/>
                  <a:pt x="1537542" y="230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>
            <a:extLst>
              <a:ext uri="{FF2B5EF4-FFF2-40B4-BE49-F238E27FC236}">
                <a16:creationId xmlns:a16="http://schemas.microsoft.com/office/drawing/2014/main" id="{6312901E-285F-CC40-A14B-DD37D34C5944}"/>
              </a:ext>
            </a:extLst>
          </p:cNvPr>
          <p:cNvSpPr/>
          <p:nvPr/>
        </p:nvSpPr>
        <p:spPr>
          <a:xfrm>
            <a:off x="1775141" y="3289589"/>
            <a:ext cx="3062664" cy="1282428"/>
          </a:xfrm>
          <a:custGeom>
            <a:avLst/>
            <a:gdLst>
              <a:gd name="connsiteX0" fmla="*/ 631 w 3062664"/>
              <a:gd name="connsiteY0" fmla="*/ 863311 h 1282428"/>
              <a:gd name="connsiteX1" fmla="*/ 273681 w 3062664"/>
              <a:gd name="connsiteY1" fmla="*/ 679161 h 1282428"/>
              <a:gd name="connsiteX2" fmla="*/ 667381 w 3062664"/>
              <a:gd name="connsiteY2" fmla="*/ 285461 h 1282428"/>
              <a:gd name="connsiteX3" fmla="*/ 883281 w 3062664"/>
              <a:gd name="connsiteY3" fmla="*/ 31461 h 1282428"/>
              <a:gd name="connsiteX4" fmla="*/ 908681 w 3062664"/>
              <a:gd name="connsiteY4" fmla="*/ 6061 h 1282428"/>
              <a:gd name="connsiteX5" fmla="*/ 1080131 w 3062664"/>
              <a:gd name="connsiteY5" fmla="*/ 50511 h 1282428"/>
              <a:gd name="connsiteX6" fmla="*/ 1778631 w 3062664"/>
              <a:gd name="connsiteY6" fmla="*/ 133061 h 1282428"/>
              <a:gd name="connsiteX7" fmla="*/ 2559681 w 3062664"/>
              <a:gd name="connsiteY7" fmla="*/ 75911 h 1282428"/>
              <a:gd name="connsiteX8" fmla="*/ 3004181 w 3062664"/>
              <a:gd name="connsiteY8" fmla="*/ 56861 h 1282428"/>
              <a:gd name="connsiteX9" fmla="*/ 3061331 w 3062664"/>
              <a:gd name="connsiteY9" fmla="*/ 31461 h 1282428"/>
              <a:gd name="connsiteX10" fmla="*/ 3042281 w 3062664"/>
              <a:gd name="connsiteY10" fmla="*/ 158461 h 1282428"/>
              <a:gd name="connsiteX11" fmla="*/ 3016881 w 3062664"/>
              <a:gd name="connsiteY11" fmla="*/ 488661 h 1282428"/>
              <a:gd name="connsiteX12" fmla="*/ 3004181 w 3062664"/>
              <a:gd name="connsiteY12" fmla="*/ 920461 h 1282428"/>
              <a:gd name="connsiteX13" fmla="*/ 2978781 w 3062664"/>
              <a:gd name="connsiteY13" fmla="*/ 1161761 h 1282428"/>
              <a:gd name="connsiteX14" fmla="*/ 2966081 w 3062664"/>
              <a:gd name="connsiteY14" fmla="*/ 1180811 h 1282428"/>
              <a:gd name="connsiteX15" fmla="*/ 2839081 w 3062664"/>
              <a:gd name="connsiteY15" fmla="*/ 1218911 h 1282428"/>
              <a:gd name="connsiteX16" fmla="*/ 2477131 w 3062664"/>
              <a:gd name="connsiteY16" fmla="*/ 1282411 h 1282428"/>
              <a:gd name="connsiteX17" fmla="*/ 2019931 w 3062664"/>
              <a:gd name="connsiteY17" fmla="*/ 1225261 h 1282428"/>
              <a:gd name="connsiteX18" fmla="*/ 1670681 w 3062664"/>
              <a:gd name="connsiteY18" fmla="*/ 1212561 h 1282428"/>
              <a:gd name="connsiteX19" fmla="*/ 1276981 w 3062664"/>
              <a:gd name="connsiteY19" fmla="*/ 1212561 h 1282428"/>
              <a:gd name="connsiteX20" fmla="*/ 940431 w 3062664"/>
              <a:gd name="connsiteY20" fmla="*/ 1123661 h 1282428"/>
              <a:gd name="connsiteX21" fmla="*/ 718181 w 3062664"/>
              <a:gd name="connsiteY21" fmla="*/ 1104611 h 1282428"/>
              <a:gd name="connsiteX22" fmla="*/ 387981 w 3062664"/>
              <a:gd name="connsiteY22" fmla="*/ 1060161 h 1282428"/>
              <a:gd name="connsiteX23" fmla="*/ 203831 w 3062664"/>
              <a:gd name="connsiteY23" fmla="*/ 1034761 h 1282428"/>
              <a:gd name="connsiteX24" fmla="*/ 631 w 3062664"/>
              <a:gd name="connsiteY24" fmla="*/ 863311 h 128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062664" h="1282428">
                <a:moveTo>
                  <a:pt x="631" y="863311"/>
                </a:moveTo>
                <a:cubicBezTo>
                  <a:pt x="12273" y="804044"/>
                  <a:pt x="162556" y="775469"/>
                  <a:pt x="273681" y="679161"/>
                </a:cubicBezTo>
                <a:cubicBezTo>
                  <a:pt x="384806" y="582853"/>
                  <a:pt x="565781" y="393411"/>
                  <a:pt x="667381" y="285461"/>
                </a:cubicBezTo>
                <a:cubicBezTo>
                  <a:pt x="768981" y="177511"/>
                  <a:pt x="843064" y="78028"/>
                  <a:pt x="883281" y="31461"/>
                </a:cubicBezTo>
                <a:cubicBezTo>
                  <a:pt x="923498" y="-15106"/>
                  <a:pt x="875873" y="2886"/>
                  <a:pt x="908681" y="6061"/>
                </a:cubicBezTo>
                <a:cubicBezTo>
                  <a:pt x="941489" y="9236"/>
                  <a:pt x="935139" y="29344"/>
                  <a:pt x="1080131" y="50511"/>
                </a:cubicBezTo>
                <a:cubicBezTo>
                  <a:pt x="1225123" y="71678"/>
                  <a:pt x="1532039" y="128828"/>
                  <a:pt x="1778631" y="133061"/>
                </a:cubicBezTo>
                <a:cubicBezTo>
                  <a:pt x="2025223" y="137294"/>
                  <a:pt x="2355423" y="88611"/>
                  <a:pt x="2559681" y="75911"/>
                </a:cubicBezTo>
                <a:cubicBezTo>
                  <a:pt x="2763939" y="63211"/>
                  <a:pt x="2920573" y="64269"/>
                  <a:pt x="3004181" y="56861"/>
                </a:cubicBezTo>
                <a:cubicBezTo>
                  <a:pt x="3087789" y="49453"/>
                  <a:pt x="3054981" y="14528"/>
                  <a:pt x="3061331" y="31461"/>
                </a:cubicBezTo>
                <a:cubicBezTo>
                  <a:pt x="3067681" y="48394"/>
                  <a:pt x="3049689" y="82261"/>
                  <a:pt x="3042281" y="158461"/>
                </a:cubicBezTo>
                <a:cubicBezTo>
                  <a:pt x="3034873" y="234661"/>
                  <a:pt x="3023231" y="361661"/>
                  <a:pt x="3016881" y="488661"/>
                </a:cubicBezTo>
                <a:cubicBezTo>
                  <a:pt x="3010531" y="615661"/>
                  <a:pt x="3010531" y="808278"/>
                  <a:pt x="3004181" y="920461"/>
                </a:cubicBezTo>
                <a:cubicBezTo>
                  <a:pt x="2997831" y="1032644"/>
                  <a:pt x="2985131" y="1118369"/>
                  <a:pt x="2978781" y="1161761"/>
                </a:cubicBezTo>
                <a:cubicBezTo>
                  <a:pt x="2972431" y="1205153"/>
                  <a:pt x="2989364" y="1171286"/>
                  <a:pt x="2966081" y="1180811"/>
                </a:cubicBezTo>
                <a:cubicBezTo>
                  <a:pt x="2942798" y="1190336"/>
                  <a:pt x="2920573" y="1201978"/>
                  <a:pt x="2839081" y="1218911"/>
                </a:cubicBezTo>
                <a:cubicBezTo>
                  <a:pt x="2757589" y="1235844"/>
                  <a:pt x="2613656" y="1281353"/>
                  <a:pt x="2477131" y="1282411"/>
                </a:cubicBezTo>
                <a:cubicBezTo>
                  <a:pt x="2340606" y="1283469"/>
                  <a:pt x="2154339" y="1236903"/>
                  <a:pt x="2019931" y="1225261"/>
                </a:cubicBezTo>
                <a:cubicBezTo>
                  <a:pt x="1885523" y="1213619"/>
                  <a:pt x="1794506" y="1214678"/>
                  <a:pt x="1670681" y="1212561"/>
                </a:cubicBezTo>
                <a:cubicBezTo>
                  <a:pt x="1546856" y="1210444"/>
                  <a:pt x="1398689" y="1227378"/>
                  <a:pt x="1276981" y="1212561"/>
                </a:cubicBezTo>
                <a:cubicBezTo>
                  <a:pt x="1155273" y="1197744"/>
                  <a:pt x="1033564" y="1141653"/>
                  <a:pt x="940431" y="1123661"/>
                </a:cubicBezTo>
                <a:cubicBezTo>
                  <a:pt x="847298" y="1105669"/>
                  <a:pt x="810256" y="1115194"/>
                  <a:pt x="718181" y="1104611"/>
                </a:cubicBezTo>
                <a:cubicBezTo>
                  <a:pt x="626106" y="1094028"/>
                  <a:pt x="387981" y="1060161"/>
                  <a:pt x="387981" y="1060161"/>
                </a:cubicBezTo>
                <a:cubicBezTo>
                  <a:pt x="302256" y="1048519"/>
                  <a:pt x="266273" y="1066511"/>
                  <a:pt x="203831" y="1034761"/>
                </a:cubicBezTo>
                <a:cubicBezTo>
                  <a:pt x="141389" y="1003011"/>
                  <a:pt x="-11011" y="922578"/>
                  <a:pt x="631" y="863311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A9300134-1CBF-D24F-BAE1-9B6309679FC0}"/>
              </a:ext>
            </a:extLst>
          </p:cNvPr>
          <p:cNvSpPr/>
          <p:nvPr/>
        </p:nvSpPr>
        <p:spPr>
          <a:xfrm>
            <a:off x="2771789" y="3318660"/>
            <a:ext cx="850410" cy="764449"/>
          </a:xfrm>
          <a:custGeom>
            <a:avLst/>
            <a:gdLst>
              <a:gd name="connsiteX0" fmla="*/ 667683 w 850410"/>
              <a:gd name="connsiteY0" fmla="*/ 2390 h 764449"/>
              <a:gd name="connsiteX1" fmla="*/ 64433 w 850410"/>
              <a:gd name="connsiteY1" fmla="*/ 46840 h 764449"/>
              <a:gd name="connsiteX2" fmla="*/ 13633 w 850410"/>
              <a:gd name="connsiteY2" fmla="*/ 53190 h 764449"/>
              <a:gd name="connsiteX3" fmla="*/ 32683 w 850410"/>
              <a:gd name="connsiteY3" fmla="*/ 345290 h 764449"/>
              <a:gd name="connsiteX4" fmla="*/ 45383 w 850410"/>
              <a:gd name="connsiteY4" fmla="*/ 675490 h 764449"/>
              <a:gd name="connsiteX5" fmla="*/ 77133 w 850410"/>
              <a:gd name="connsiteY5" fmla="*/ 700890 h 764449"/>
              <a:gd name="connsiteX6" fmla="*/ 248583 w 850410"/>
              <a:gd name="connsiteY6" fmla="*/ 713590 h 764449"/>
              <a:gd name="connsiteX7" fmla="*/ 737533 w 850410"/>
              <a:gd name="connsiteY7" fmla="*/ 745340 h 764449"/>
              <a:gd name="connsiteX8" fmla="*/ 845483 w 850410"/>
              <a:gd name="connsiteY8" fmla="*/ 745340 h 764449"/>
              <a:gd name="connsiteX9" fmla="*/ 826433 w 850410"/>
              <a:gd name="connsiteY9" fmla="*/ 504040 h 764449"/>
              <a:gd name="connsiteX10" fmla="*/ 775633 w 850410"/>
              <a:gd name="connsiteY10" fmla="*/ 243690 h 764449"/>
              <a:gd name="connsiteX11" fmla="*/ 737533 w 850410"/>
              <a:gd name="connsiteY11" fmla="*/ 129390 h 764449"/>
              <a:gd name="connsiteX12" fmla="*/ 667683 w 850410"/>
              <a:gd name="connsiteY12" fmla="*/ 2390 h 76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50410" h="764449">
                <a:moveTo>
                  <a:pt x="667683" y="2390"/>
                </a:moveTo>
                <a:cubicBezTo>
                  <a:pt x="555500" y="-11368"/>
                  <a:pt x="173441" y="38373"/>
                  <a:pt x="64433" y="46840"/>
                </a:cubicBezTo>
                <a:cubicBezTo>
                  <a:pt x="-44575" y="55307"/>
                  <a:pt x="18925" y="3448"/>
                  <a:pt x="13633" y="53190"/>
                </a:cubicBezTo>
                <a:cubicBezTo>
                  <a:pt x="8341" y="102932"/>
                  <a:pt x="27391" y="241573"/>
                  <a:pt x="32683" y="345290"/>
                </a:cubicBezTo>
                <a:cubicBezTo>
                  <a:pt x="37975" y="449007"/>
                  <a:pt x="37975" y="616223"/>
                  <a:pt x="45383" y="675490"/>
                </a:cubicBezTo>
                <a:cubicBezTo>
                  <a:pt x="52791" y="734757"/>
                  <a:pt x="43266" y="694540"/>
                  <a:pt x="77133" y="700890"/>
                </a:cubicBezTo>
                <a:cubicBezTo>
                  <a:pt x="111000" y="707240"/>
                  <a:pt x="248583" y="713590"/>
                  <a:pt x="248583" y="713590"/>
                </a:cubicBezTo>
                <a:lnTo>
                  <a:pt x="737533" y="745340"/>
                </a:lnTo>
                <a:cubicBezTo>
                  <a:pt x="837016" y="750632"/>
                  <a:pt x="830666" y="785557"/>
                  <a:pt x="845483" y="745340"/>
                </a:cubicBezTo>
                <a:cubicBezTo>
                  <a:pt x="860300" y="705123"/>
                  <a:pt x="838075" y="587648"/>
                  <a:pt x="826433" y="504040"/>
                </a:cubicBezTo>
                <a:cubicBezTo>
                  <a:pt x="814791" y="420432"/>
                  <a:pt x="790450" y="306132"/>
                  <a:pt x="775633" y="243690"/>
                </a:cubicBezTo>
                <a:cubicBezTo>
                  <a:pt x="760816" y="181248"/>
                  <a:pt x="754466" y="168548"/>
                  <a:pt x="737533" y="129390"/>
                </a:cubicBezTo>
                <a:cubicBezTo>
                  <a:pt x="720600" y="90232"/>
                  <a:pt x="779866" y="16148"/>
                  <a:pt x="667683" y="239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BFF8F87B-4A1E-4F44-8015-840B026A50AB}"/>
              </a:ext>
            </a:extLst>
          </p:cNvPr>
          <p:cNvSpPr/>
          <p:nvPr/>
        </p:nvSpPr>
        <p:spPr>
          <a:xfrm>
            <a:off x="3507680" y="3085390"/>
            <a:ext cx="1141744" cy="1145183"/>
          </a:xfrm>
          <a:custGeom>
            <a:avLst/>
            <a:gdLst>
              <a:gd name="connsiteX0" fmla="*/ 236592 w 1141744"/>
              <a:gd name="connsiteY0" fmla="*/ 800810 h 1145183"/>
              <a:gd name="connsiteX1" fmla="*/ 439792 w 1141744"/>
              <a:gd name="connsiteY1" fmla="*/ 1073860 h 1145183"/>
              <a:gd name="connsiteX2" fmla="*/ 592192 w 1141744"/>
              <a:gd name="connsiteY2" fmla="*/ 1143710 h 1145183"/>
              <a:gd name="connsiteX3" fmla="*/ 820792 w 1141744"/>
              <a:gd name="connsiteY3" fmla="*/ 1029410 h 1145183"/>
              <a:gd name="connsiteX4" fmla="*/ 966842 w 1141744"/>
              <a:gd name="connsiteY4" fmla="*/ 889710 h 1145183"/>
              <a:gd name="connsiteX5" fmla="*/ 1138292 w 1141744"/>
              <a:gd name="connsiteY5" fmla="*/ 629360 h 1145183"/>
              <a:gd name="connsiteX6" fmla="*/ 1055742 w 1141744"/>
              <a:gd name="connsiteY6" fmla="*/ 540460 h 1145183"/>
              <a:gd name="connsiteX7" fmla="*/ 757292 w 1141744"/>
              <a:gd name="connsiteY7" fmla="*/ 299160 h 1145183"/>
              <a:gd name="connsiteX8" fmla="*/ 382642 w 1141744"/>
              <a:gd name="connsiteY8" fmla="*/ 26110 h 1145183"/>
              <a:gd name="connsiteX9" fmla="*/ 306442 w 1141744"/>
              <a:gd name="connsiteY9" fmla="*/ 26110 h 1145183"/>
              <a:gd name="connsiteX10" fmla="*/ 160392 w 1141744"/>
              <a:gd name="connsiteY10" fmla="*/ 159460 h 1145183"/>
              <a:gd name="connsiteX11" fmla="*/ 52442 w 1141744"/>
              <a:gd name="connsiteY11" fmla="*/ 324560 h 1145183"/>
              <a:gd name="connsiteX12" fmla="*/ 1642 w 1141744"/>
              <a:gd name="connsiteY12" fmla="*/ 438860 h 1145183"/>
              <a:gd name="connsiteX13" fmla="*/ 109592 w 1141744"/>
              <a:gd name="connsiteY13" fmla="*/ 540460 h 1145183"/>
              <a:gd name="connsiteX14" fmla="*/ 160392 w 1141744"/>
              <a:gd name="connsiteY14" fmla="*/ 743660 h 1145183"/>
              <a:gd name="connsiteX15" fmla="*/ 236592 w 1141744"/>
              <a:gd name="connsiteY15" fmla="*/ 800810 h 1145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41744" h="1145183">
                <a:moveTo>
                  <a:pt x="236592" y="800810"/>
                </a:moveTo>
                <a:cubicBezTo>
                  <a:pt x="283159" y="855843"/>
                  <a:pt x="380525" y="1016710"/>
                  <a:pt x="439792" y="1073860"/>
                </a:cubicBezTo>
                <a:cubicBezTo>
                  <a:pt x="499059" y="1131010"/>
                  <a:pt x="528692" y="1151118"/>
                  <a:pt x="592192" y="1143710"/>
                </a:cubicBezTo>
                <a:cubicBezTo>
                  <a:pt x="655692" y="1136302"/>
                  <a:pt x="758350" y="1071743"/>
                  <a:pt x="820792" y="1029410"/>
                </a:cubicBezTo>
                <a:cubicBezTo>
                  <a:pt x="883234" y="987077"/>
                  <a:pt x="913925" y="956385"/>
                  <a:pt x="966842" y="889710"/>
                </a:cubicBezTo>
                <a:cubicBezTo>
                  <a:pt x="1019759" y="823035"/>
                  <a:pt x="1123475" y="687568"/>
                  <a:pt x="1138292" y="629360"/>
                </a:cubicBezTo>
                <a:cubicBezTo>
                  <a:pt x="1153109" y="571152"/>
                  <a:pt x="1119242" y="595493"/>
                  <a:pt x="1055742" y="540460"/>
                </a:cubicBezTo>
                <a:cubicBezTo>
                  <a:pt x="992242" y="485427"/>
                  <a:pt x="869475" y="384885"/>
                  <a:pt x="757292" y="299160"/>
                </a:cubicBezTo>
                <a:cubicBezTo>
                  <a:pt x="645109" y="213435"/>
                  <a:pt x="457784" y="71618"/>
                  <a:pt x="382642" y="26110"/>
                </a:cubicBezTo>
                <a:cubicBezTo>
                  <a:pt x="307500" y="-19398"/>
                  <a:pt x="343483" y="3885"/>
                  <a:pt x="306442" y="26110"/>
                </a:cubicBezTo>
                <a:cubicBezTo>
                  <a:pt x="269401" y="48335"/>
                  <a:pt x="202725" y="109719"/>
                  <a:pt x="160392" y="159460"/>
                </a:cubicBezTo>
                <a:cubicBezTo>
                  <a:pt x="118059" y="209201"/>
                  <a:pt x="78900" y="277993"/>
                  <a:pt x="52442" y="324560"/>
                </a:cubicBezTo>
                <a:cubicBezTo>
                  <a:pt x="25984" y="371127"/>
                  <a:pt x="-7883" y="402877"/>
                  <a:pt x="1642" y="438860"/>
                </a:cubicBezTo>
                <a:cubicBezTo>
                  <a:pt x="11167" y="474843"/>
                  <a:pt x="83134" y="489660"/>
                  <a:pt x="109592" y="540460"/>
                </a:cubicBezTo>
                <a:cubicBezTo>
                  <a:pt x="136050" y="591260"/>
                  <a:pt x="139225" y="700268"/>
                  <a:pt x="160392" y="743660"/>
                </a:cubicBezTo>
                <a:cubicBezTo>
                  <a:pt x="181559" y="787052"/>
                  <a:pt x="190025" y="745777"/>
                  <a:pt x="236592" y="80081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>
            <a:extLst>
              <a:ext uri="{FF2B5EF4-FFF2-40B4-BE49-F238E27FC236}">
                <a16:creationId xmlns:a16="http://schemas.microsoft.com/office/drawing/2014/main" id="{3399494A-3ADE-2546-8672-4CB2D354527F}"/>
              </a:ext>
            </a:extLst>
          </p:cNvPr>
          <p:cNvSpPr/>
          <p:nvPr/>
        </p:nvSpPr>
        <p:spPr>
          <a:xfrm>
            <a:off x="2988622" y="3529773"/>
            <a:ext cx="845107" cy="861415"/>
          </a:xfrm>
          <a:custGeom>
            <a:avLst/>
            <a:gdLst>
              <a:gd name="connsiteX0" fmla="*/ 0 w 845107"/>
              <a:gd name="connsiteY0" fmla="*/ 121477 h 861415"/>
              <a:gd name="connsiteX1" fmla="*/ 50800 w 845107"/>
              <a:gd name="connsiteY1" fmla="*/ 477077 h 861415"/>
              <a:gd name="connsiteX2" fmla="*/ 95250 w 845107"/>
              <a:gd name="connsiteY2" fmla="*/ 819977 h 861415"/>
              <a:gd name="connsiteX3" fmla="*/ 260350 w 845107"/>
              <a:gd name="connsiteY3" fmla="*/ 832677 h 861415"/>
              <a:gd name="connsiteX4" fmla="*/ 577850 w 845107"/>
              <a:gd name="connsiteY4" fmla="*/ 858077 h 861415"/>
              <a:gd name="connsiteX5" fmla="*/ 793750 w 845107"/>
              <a:gd name="connsiteY5" fmla="*/ 750127 h 861415"/>
              <a:gd name="connsiteX6" fmla="*/ 844550 w 845107"/>
              <a:gd name="connsiteY6" fmla="*/ 724727 h 861415"/>
              <a:gd name="connsiteX7" fmla="*/ 774700 w 845107"/>
              <a:gd name="connsiteY7" fmla="*/ 483427 h 861415"/>
              <a:gd name="connsiteX8" fmla="*/ 685800 w 845107"/>
              <a:gd name="connsiteY8" fmla="*/ 102427 h 861415"/>
              <a:gd name="connsiteX9" fmla="*/ 635000 w 845107"/>
              <a:gd name="connsiteY9" fmla="*/ 827 h 861415"/>
              <a:gd name="connsiteX10" fmla="*/ 317500 w 845107"/>
              <a:gd name="connsiteY10" fmla="*/ 51627 h 861415"/>
              <a:gd name="connsiteX11" fmla="*/ 0 w 845107"/>
              <a:gd name="connsiteY11" fmla="*/ 121477 h 861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45107" h="861415">
                <a:moveTo>
                  <a:pt x="0" y="121477"/>
                </a:moveTo>
                <a:cubicBezTo>
                  <a:pt x="17462" y="241068"/>
                  <a:pt x="34925" y="360660"/>
                  <a:pt x="50800" y="477077"/>
                </a:cubicBezTo>
                <a:cubicBezTo>
                  <a:pt x="66675" y="593494"/>
                  <a:pt x="60325" y="760710"/>
                  <a:pt x="95250" y="819977"/>
                </a:cubicBezTo>
                <a:cubicBezTo>
                  <a:pt x="130175" y="879244"/>
                  <a:pt x="260350" y="832677"/>
                  <a:pt x="260350" y="832677"/>
                </a:cubicBezTo>
                <a:cubicBezTo>
                  <a:pt x="340783" y="839027"/>
                  <a:pt x="488950" y="871835"/>
                  <a:pt x="577850" y="858077"/>
                </a:cubicBezTo>
                <a:cubicBezTo>
                  <a:pt x="666750" y="844319"/>
                  <a:pt x="793750" y="750127"/>
                  <a:pt x="793750" y="750127"/>
                </a:cubicBezTo>
                <a:cubicBezTo>
                  <a:pt x="838200" y="727902"/>
                  <a:pt x="847725" y="769177"/>
                  <a:pt x="844550" y="724727"/>
                </a:cubicBezTo>
                <a:cubicBezTo>
                  <a:pt x="841375" y="680277"/>
                  <a:pt x="801158" y="587144"/>
                  <a:pt x="774700" y="483427"/>
                </a:cubicBezTo>
                <a:cubicBezTo>
                  <a:pt x="748242" y="379710"/>
                  <a:pt x="709083" y="182860"/>
                  <a:pt x="685800" y="102427"/>
                </a:cubicBezTo>
                <a:cubicBezTo>
                  <a:pt x="662517" y="21994"/>
                  <a:pt x="696383" y="9294"/>
                  <a:pt x="635000" y="827"/>
                </a:cubicBezTo>
                <a:cubicBezTo>
                  <a:pt x="573617" y="-7640"/>
                  <a:pt x="317500" y="51627"/>
                  <a:pt x="317500" y="51627"/>
                </a:cubicBezTo>
                <a:lnTo>
                  <a:pt x="0" y="121477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>
            <a:extLst>
              <a:ext uri="{FF2B5EF4-FFF2-40B4-BE49-F238E27FC236}">
                <a16:creationId xmlns:a16="http://schemas.microsoft.com/office/drawing/2014/main" id="{58EADFB9-2C4A-A14F-A340-E0939E7E9EAD}"/>
              </a:ext>
            </a:extLst>
          </p:cNvPr>
          <p:cNvSpPr/>
          <p:nvPr/>
        </p:nvSpPr>
        <p:spPr>
          <a:xfrm>
            <a:off x="2893372" y="3460750"/>
            <a:ext cx="134213" cy="140858"/>
          </a:xfrm>
          <a:custGeom>
            <a:avLst/>
            <a:gdLst>
              <a:gd name="connsiteX0" fmla="*/ 133350 w 134213"/>
              <a:gd name="connsiteY0" fmla="*/ 139700 h 140858"/>
              <a:gd name="connsiteX1" fmla="*/ 127000 w 134213"/>
              <a:gd name="connsiteY1" fmla="*/ 82550 h 140858"/>
              <a:gd name="connsiteX2" fmla="*/ 120650 w 134213"/>
              <a:gd name="connsiteY2" fmla="*/ 63500 h 140858"/>
              <a:gd name="connsiteX3" fmla="*/ 101600 w 134213"/>
              <a:gd name="connsiteY3" fmla="*/ 50800 h 140858"/>
              <a:gd name="connsiteX4" fmla="*/ 69850 w 134213"/>
              <a:gd name="connsiteY4" fmla="*/ 25400 h 140858"/>
              <a:gd name="connsiteX5" fmla="*/ 31750 w 134213"/>
              <a:gd name="connsiteY5" fmla="*/ 0 h 140858"/>
              <a:gd name="connsiteX6" fmla="*/ 12700 w 134213"/>
              <a:gd name="connsiteY6" fmla="*/ 6350 h 140858"/>
              <a:gd name="connsiteX7" fmla="*/ 0 w 134213"/>
              <a:gd name="connsiteY7" fmla="*/ 44450 h 140858"/>
              <a:gd name="connsiteX8" fmla="*/ 44450 w 134213"/>
              <a:gd name="connsiteY8" fmla="*/ 76200 h 140858"/>
              <a:gd name="connsiteX9" fmla="*/ 63500 w 134213"/>
              <a:gd name="connsiteY9" fmla="*/ 82550 h 140858"/>
              <a:gd name="connsiteX10" fmla="*/ 82550 w 134213"/>
              <a:gd name="connsiteY10" fmla="*/ 88900 h 140858"/>
              <a:gd name="connsiteX11" fmla="*/ 88900 w 134213"/>
              <a:gd name="connsiteY11" fmla="*/ 107950 h 140858"/>
              <a:gd name="connsiteX12" fmla="*/ 107950 w 134213"/>
              <a:gd name="connsiteY12" fmla="*/ 120650 h 140858"/>
              <a:gd name="connsiteX13" fmla="*/ 133350 w 134213"/>
              <a:gd name="connsiteY13" fmla="*/ 139700 h 140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4213" h="140858">
                <a:moveTo>
                  <a:pt x="133350" y="139700"/>
                </a:moveTo>
                <a:cubicBezTo>
                  <a:pt x="136525" y="133350"/>
                  <a:pt x="130151" y="101456"/>
                  <a:pt x="127000" y="82550"/>
                </a:cubicBezTo>
                <a:cubicBezTo>
                  <a:pt x="125900" y="75948"/>
                  <a:pt x="124831" y="68727"/>
                  <a:pt x="120650" y="63500"/>
                </a:cubicBezTo>
                <a:cubicBezTo>
                  <a:pt x="115882" y="57541"/>
                  <a:pt x="107950" y="55033"/>
                  <a:pt x="101600" y="50800"/>
                </a:cubicBezTo>
                <a:cubicBezTo>
                  <a:pt x="78134" y="15601"/>
                  <a:pt x="102326" y="43442"/>
                  <a:pt x="69850" y="25400"/>
                </a:cubicBezTo>
                <a:cubicBezTo>
                  <a:pt x="56507" y="17987"/>
                  <a:pt x="31750" y="0"/>
                  <a:pt x="31750" y="0"/>
                </a:cubicBezTo>
                <a:cubicBezTo>
                  <a:pt x="25400" y="2117"/>
                  <a:pt x="16591" y="903"/>
                  <a:pt x="12700" y="6350"/>
                </a:cubicBezTo>
                <a:cubicBezTo>
                  <a:pt x="4919" y="17243"/>
                  <a:pt x="0" y="44450"/>
                  <a:pt x="0" y="44450"/>
                </a:cubicBezTo>
                <a:cubicBezTo>
                  <a:pt x="10583" y="76200"/>
                  <a:pt x="0" y="61383"/>
                  <a:pt x="44450" y="76200"/>
                </a:cubicBezTo>
                <a:lnTo>
                  <a:pt x="63500" y="82550"/>
                </a:lnTo>
                <a:lnTo>
                  <a:pt x="82550" y="88900"/>
                </a:lnTo>
                <a:cubicBezTo>
                  <a:pt x="84667" y="95250"/>
                  <a:pt x="84719" y="102723"/>
                  <a:pt x="88900" y="107950"/>
                </a:cubicBezTo>
                <a:cubicBezTo>
                  <a:pt x="93668" y="113909"/>
                  <a:pt x="101991" y="115882"/>
                  <a:pt x="107950" y="120650"/>
                </a:cubicBezTo>
                <a:cubicBezTo>
                  <a:pt x="112625" y="124390"/>
                  <a:pt x="130175" y="146050"/>
                  <a:pt x="133350" y="13970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>
            <a:extLst>
              <a:ext uri="{FF2B5EF4-FFF2-40B4-BE49-F238E27FC236}">
                <a16:creationId xmlns:a16="http://schemas.microsoft.com/office/drawing/2014/main" id="{A7FE977B-EF2A-E24A-8A19-1A670776321B}"/>
              </a:ext>
            </a:extLst>
          </p:cNvPr>
          <p:cNvSpPr/>
          <p:nvPr/>
        </p:nvSpPr>
        <p:spPr>
          <a:xfrm>
            <a:off x="3381565" y="3460038"/>
            <a:ext cx="104193" cy="89612"/>
          </a:xfrm>
          <a:custGeom>
            <a:avLst/>
            <a:gdLst>
              <a:gd name="connsiteX0" fmla="*/ 102357 w 104193"/>
              <a:gd name="connsiteY0" fmla="*/ 57862 h 89612"/>
              <a:gd name="connsiteX1" fmla="*/ 89657 w 104193"/>
              <a:gd name="connsiteY1" fmla="*/ 13412 h 89612"/>
              <a:gd name="connsiteX2" fmla="*/ 19807 w 104193"/>
              <a:gd name="connsiteY2" fmla="*/ 7062 h 89612"/>
              <a:gd name="connsiteX3" fmla="*/ 757 w 104193"/>
              <a:gd name="connsiteY3" fmla="*/ 19762 h 89612"/>
              <a:gd name="connsiteX4" fmla="*/ 19807 w 104193"/>
              <a:gd name="connsiteY4" fmla="*/ 64212 h 89612"/>
              <a:gd name="connsiteX5" fmla="*/ 13457 w 104193"/>
              <a:gd name="connsiteY5" fmla="*/ 83262 h 89612"/>
              <a:gd name="connsiteX6" fmla="*/ 32507 w 104193"/>
              <a:gd name="connsiteY6" fmla="*/ 89612 h 89612"/>
              <a:gd name="connsiteX7" fmla="*/ 51557 w 104193"/>
              <a:gd name="connsiteY7" fmla="*/ 83262 h 89612"/>
              <a:gd name="connsiteX8" fmla="*/ 102357 w 104193"/>
              <a:gd name="connsiteY8" fmla="*/ 57862 h 89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93" h="89612">
                <a:moveTo>
                  <a:pt x="102357" y="57862"/>
                </a:moveTo>
                <a:cubicBezTo>
                  <a:pt x="108707" y="46220"/>
                  <a:pt x="97141" y="26882"/>
                  <a:pt x="89657" y="13412"/>
                </a:cubicBezTo>
                <a:cubicBezTo>
                  <a:pt x="75983" y="-11201"/>
                  <a:pt x="34408" y="5237"/>
                  <a:pt x="19807" y="7062"/>
                </a:cubicBezTo>
                <a:cubicBezTo>
                  <a:pt x="13457" y="11295"/>
                  <a:pt x="3170" y="12522"/>
                  <a:pt x="757" y="19762"/>
                </a:cubicBezTo>
                <a:cubicBezTo>
                  <a:pt x="-3799" y="33430"/>
                  <a:pt x="13422" y="54634"/>
                  <a:pt x="19807" y="64212"/>
                </a:cubicBezTo>
                <a:cubicBezTo>
                  <a:pt x="17690" y="70562"/>
                  <a:pt x="10464" y="77275"/>
                  <a:pt x="13457" y="83262"/>
                </a:cubicBezTo>
                <a:cubicBezTo>
                  <a:pt x="16450" y="89249"/>
                  <a:pt x="25814" y="89612"/>
                  <a:pt x="32507" y="89612"/>
                </a:cubicBezTo>
                <a:cubicBezTo>
                  <a:pt x="39200" y="89612"/>
                  <a:pt x="44897" y="83928"/>
                  <a:pt x="51557" y="83262"/>
                </a:cubicBezTo>
                <a:cubicBezTo>
                  <a:pt x="66300" y="81788"/>
                  <a:pt x="96007" y="69504"/>
                  <a:pt x="102357" y="57862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>
            <a:extLst>
              <a:ext uri="{FF2B5EF4-FFF2-40B4-BE49-F238E27FC236}">
                <a16:creationId xmlns:a16="http://schemas.microsoft.com/office/drawing/2014/main" id="{D875D394-20B9-F343-974B-E06C92A43E63}"/>
              </a:ext>
            </a:extLst>
          </p:cNvPr>
          <p:cNvSpPr/>
          <p:nvPr/>
        </p:nvSpPr>
        <p:spPr>
          <a:xfrm>
            <a:off x="2943269" y="3922157"/>
            <a:ext cx="77103" cy="96128"/>
          </a:xfrm>
          <a:custGeom>
            <a:avLst/>
            <a:gdLst>
              <a:gd name="connsiteX0" fmla="*/ 13603 w 77103"/>
              <a:gd name="connsiteY0" fmla="*/ 84693 h 96128"/>
              <a:gd name="connsiteX1" fmla="*/ 903 w 77103"/>
              <a:gd name="connsiteY1" fmla="*/ 33893 h 96128"/>
              <a:gd name="connsiteX2" fmla="*/ 7253 w 77103"/>
              <a:gd name="connsiteY2" fmla="*/ 2143 h 96128"/>
              <a:gd name="connsiteX3" fmla="*/ 51703 w 77103"/>
              <a:gd name="connsiteY3" fmla="*/ 8493 h 96128"/>
              <a:gd name="connsiteX4" fmla="*/ 64403 w 77103"/>
              <a:gd name="connsiteY4" fmla="*/ 27543 h 96128"/>
              <a:gd name="connsiteX5" fmla="*/ 77103 w 77103"/>
              <a:gd name="connsiteY5" fmla="*/ 65643 h 96128"/>
              <a:gd name="connsiteX6" fmla="*/ 70753 w 77103"/>
              <a:gd name="connsiteY6" fmla="*/ 91043 h 96128"/>
              <a:gd name="connsiteX7" fmla="*/ 13603 w 77103"/>
              <a:gd name="connsiteY7" fmla="*/ 84693 h 9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103" h="96128">
                <a:moveTo>
                  <a:pt x="13603" y="84693"/>
                </a:moveTo>
                <a:cubicBezTo>
                  <a:pt x="1961" y="75168"/>
                  <a:pt x="2242" y="51296"/>
                  <a:pt x="903" y="33893"/>
                </a:cubicBezTo>
                <a:cubicBezTo>
                  <a:pt x="75" y="23132"/>
                  <a:pt x="-2400" y="6970"/>
                  <a:pt x="7253" y="2143"/>
                </a:cubicBezTo>
                <a:cubicBezTo>
                  <a:pt x="20640" y="-4550"/>
                  <a:pt x="36886" y="6376"/>
                  <a:pt x="51703" y="8493"/>
                </a:cubicBezTo>
                <a:cubicBezTo>
                  <a:pt x="55936" y="14843"/>
                  <a:pt x="61303" y="20569"/>
                  <a:pt x="64403" y="27543"/>
                </a:cubicBezTo>
                <a:cubicBezTo>
                  <a:pt x="69840" y="39776"/>
                  <a:pt x="77103" y="65643"/>
                  <a:pt x="77103" y="65643"/>
                </a:cubicBezTo>
                <a:cubicBezTo>
                  <a:pt x="74986" y="74110"/>
                  <a:pt x="76205" y="84228"/>
                  <a:pt x="70753" y="91043"/>
                </a:cubicBezTo>
                <a:cubicBezTo>
                  <a:pt x="62460" y="101409"/>
                  <a:pt x="25245" y="94218"/>
                  <a:pt x="13603" y="846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>
            <a:extLst>
              <a:ext uri="{FF2B5EF4-FFF2-40B4-BE49-F238E27FC236}">
                <a16:creationId xmlns:a16="http://schemas.microsoft.com/office/drawing/2014/main" id="{E00B4204-2200-B64B-8253-F84FF356CEBD}"/>
              </a:ext>
            </a:extLst>
          </p:cNvPr>
          <p:cNvSpPr/>
          <p:nvPr/>
        </p:nvSpPr>
        <p:spPr>
          <a:xfrm>
            <a:off x="3979071" y="3536616"/>
            <a:ext cx="197685" cy="292434"/>
          </a:xfrm>
          <a:custGeom>
            <a:avLst/>
            <a:gdLst>
              <a:gd name="connsiteX0" fmla="*/ 114451 w 197685"/>
              <a:gd name="connsiteY0" fmla="*/ 334 h 292434"/>
              <a:gd name="connsiteX1" fmla="*/ 70001 w 197685"/>
              <a:gd name="connsiteY1" fmla="*/ 13034 h 292434"/>
              <a:gd name="connsiteX2" fmla="*/ 31901 w 197685"/>
              <a:gd name="connsiteY2" fmla="*/ 38434 h 292434"/>
              <a:gd name="connsiteX3" fmla="*/ 12851 w 197685"/>
              <a:gd name="connsiteY3" fmla="*/ 44784 h 292434"/>
              <a:gd name="connsiteX4" fmla="*/ 151 w 197685"/>
              <a:gd name="connsiteY4" fmla="*/ 63834 h 292434"/>
              <a:gd name="connsiteX5" fmla="*/ 19201 w 197685"/>
              <a:gd name="connsiteY5" fmla="*/ 76534 h 292434"/>
              <a:gd name="connsiteX6" fmla="*/ 57301 w 197685"/>
              <a:gd name="connsiteY6" fmla="*/ 89234 h 292434"/>
              <a:gd name="connsiteX7" fmla="*/ 76351 w 197685"/>
              <a:gd name="connsiteY7" fmla="*/ 95584 h 292434"/>
              <a:gd name="connsiteX8" fmla="*/ 89051 w 197685"/>
              <a:gd name="connsiteY8" fmla="*/ 114634 h 292434"/>
              <a:gd name="connsiteX9" fmla="*/ 108101 w 197685"/>
              <a:gd name="connsiteY9" fmla="*/ 133684 h 292434"/>
              <a:gd name="connsiteX10" fmla="*/ 114451 w 197685"/>
              <a:gd name="connsiteY10" fmla="*/ 152734 h 292434"/>
              <a:gd name="connsiteX11" fmla="*/ 127151 w 197685"/>
              <a:gd name="connsiteY11" fmla="*/ 171784 h 292434"/>
              <a:gd name="connsiteX12" fmla="*/ 139851 w 197685"/>
              <a:gd name="connsiteY12" fmla="*/ 216234 h 292434"/>
              <a:gd name="connsiteX13" fmla="*/ 152551 w 197685"/>
              <a:gd name="connsiteY13" fmla="*/ 254334 h 292434"/>
              <a:gd name="connsiteX14" fmla="*/ 158901 w 197685"/>
              <a:gd name="connsiteY14" fmla="*/ 273384 h 292434"/>
              <a:gd name="connsiteX15" fmla="*/ 171601 w 197685"/>
              <a:gd name="connsiteY15" fmla="*/ 292434 h 292434"/>
              <a:gd name="connsiteX16" fmla="*/ 197001 w 197685"/>
              <a:gd name="connsiteY16" fmla="*/ 286084 h 292434"/>
              <a:gd name="connsiteX17" fmla="*/ 184301 w 197685"/>
              <a:gd name="connsiteY17" fmla="*/ 247984 h 292434"/>
              <a:gd name="connsiteX18" fmla="*/ 165251 w 197685"/>
              <a:gd name="connsiteY18" fmla="*/ 209884 h 292434"/>
              <a:gd name="connsiteX19" fmla="*/ 158901 w 197685"/>
              <a:gd name="connsiteY19" fmla="*/ 190834 h 292434"/>
              <a:gd name="connsiteX20" fmla="*/ 133501 w 197685"/>
              <a:gd name="connsiteY20" fmla="*/ 152734 h 292434"/>
              <a:gd name="connsiteX21" fmla="*/ 120801 w 197685"/>
              <a:gd name="connsiteY21" fmla="*/ 133684 h 292434"/>
              <a:gd name="connsiteX22" fmla="*/ 108101 w 197685"/>
              <a:gd name="connsiteY22" fmla="*/ 95584 h 292434"/>
              <a:gd name="connsiteX23" fmla="*/ 95401 w 197685"/>
              <a:gd name="connsiteY23" fmla="*/ 25734 h 292434"/>
              <a:gd name="connsiteX24" fmla="*/ 114451 w 197685"/>
              <a:gd name="connsiteY24" fmla="*/ 334 h 292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7685" h="292434">
                <a:moveTo>
                  <a:pt x="114451" y="334"/>
                </a:moveTo>
                <a:cubicBezTo>
                  <a:pt x="110218" y="-1783"/>
                  <a:pt x="83992" y="6576"/>
                  <a:pt x="70001" y="13034"/>
                </a:cubicBezTo>
                <a:cubicBezTo>
                  <a:pt x="56142" y="19430"/>
                  <a:pt x="46381" y="33607"/>
                  <a:pt x="31901" y="38434"/>
                </a:cubicBezTo>
                <a:lnTo>
                  <a:pt x="12851" y="44784"/>
                </a:lnTo>
                <a:cubicBezTo>
                  <a:pt x="8618" y="51134"/>
                  <a:pt x="-1346" y="56350"/>
                  <a:pt x="151" y="63834"/>
                </a:cubicBezTo>
                <a:cubicBezTo>
                  <a:pt x="1648" y="71318"/>
                  <a:pt x="12227" y="73434"/>
                  <a:pt x="19201" y="76534"/>
                </a:cubicBezTo>
                <a:cubicBezTo>
                  <a:pt x="31434" y="81971"/>
                  <a:pt x="44601" y="85001"/>
                  <a:pt x="57301" y="89234"/>
                </a:cubicBezTo>
                <a:lnTo>
                  <a:pt x="76351" y="95584"/>
                </a:lnTo>
                <a:cubicBezTo>
                  <a:pt x="80584" y="101934"/>
                  <a:pt x="84165" y="108771"/>
                  <a:pt x="89051" y="114634"/>
                </a:cubicBezTo>
                <a:cubicBezTo>
                  <a:pt x="94800" y="121533"/>
                  <a:pt x="103120" y="126212"/>
                  <a:pt x="108101" y="133684"/>
                </a:cubicBezTo>
                <a:cubicBezTo>
                  <a:pt x="111814" y="139253"/>
                  <a:pt x="111458" y="146747"/>
                  <a:pt x="114451" y="152734"/>
                </a:cubicBezTo>
                <a:cubicBezTo>
                  <a:pt x="117864" y="159560"/>
                  <a:pt x="123738" y="164958"/>
                  <a:pt x="127151" y="171784"/>
                </a:cubicBezTo>
                <a:cubicBezTo>
                  <a:pt x="132486" y="182454"/>
                  <a:pt x="136799" y="206061"/>
                  <a:pt x="139851" y="216234"/>
                </a:cubicBezTo>
                <a:cubicBezTo>
                  <a:pt x="143698" y="229056"/>
                  <a:pt x="148318" y="241634"/>
                  <a:pt x="152551" y="254334"/>
                </a:cubicBezTo>
                <a:cubicBezTo>
                  <a:pt x="154668" y="260684"/>
                  <a:pt x="155188" y="267815"/>
                  <a:pt x="158901" y="273384"/>
                </a:cubicBezTo>
                <a:lnTo>
                  <a:pt x="171601" y="292434"/>
                </a:lnTo>
                <a:cubicBezTo>
                  <a:pt x="180068" y="290317"/>
                  <a:pt x="194603" y="294475"/>
                  <a:pt x="197001" y="286084"/>
                </a:cubicBezTo>
                <a:cubicBezTo>
                  <a:pt x="200679" y="273212"/>
                  <a:pt x="188534" y="260684"/>
                  <a:pt x="184301" y="247984"/>
                </a:cubicBezTo>
                <a:cubicBezTo>
                  <a:pt x="168340" y="200101"/>
                  <a:pt x="189870" y="259123"/>
                  <a:pt x="165251" y="209884"/>
                </a:cubicBezTo>
                <a:cubicBezTo>
                  <a:pt x="162258" y="203897"/>
                  <a:pt x="162152" y="196685"/>
                  <a:pt x="158901" y="190834"/>
                </a:cubicBezTo>
                <a:cubicBezTo>
                  <a:pt x="151488" y="177491"/>
                  <a:pt x="141968" y="165434"/>
                  <a:pt x="133501" y="152734"/>
                </a:cubicBezTo>
                <a:cubicBezTo>
                  <a:pt x="129268" y="146384"/>
                  <a:pt x="123214" y="140924"/>
                  <a:pt x="120801" y="133684"/>
                </a:cubicBezTo>
                <a:lnTo>
                  <a:pt x="108101" y="95584"/>
                </a:lnTo>
                <a:cubicBezTo>
                  <a:pt x="106222" y="82431"/>
                  <a:pt x="102054" y="42367"/>
                  <a:pt x="95401" y="25734"/>
                </a:cubicBezTo>
                <a:cubicBezTo>
                  <a:pt x="94289" y="22955"/>
                  <a:pt x="118684" y="2451"/>
                  <a:pt x="114451" y="334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>
            <a:extLst>
              <a:ext uri="{FF2B5EF4-FFF2-40B4-BE49-F238E27FC236}">
                <a16:creationId xmlns:a16="http://schemas.microsoft.com/office/drawing/2014/main" id="{9D7082C4-A066-1342-A18F-D22C081B7FEC}"/>
              </a:ext>
            </a:extLst>
          </p:cNvPr>
          <p:cNvSpPr/>
          <p:nvPr/>
        </p:nvSpPr>
        <p:spPr>
          <a:xfrm>
            <a:off x="3445803" y="3682520"/>
            <a:ext cx="216170" cy="218315"/>
          </a:xfrm>
          <a:custGeom>
            <a:avLst/>
            <a:gdLst>
              <a:gd name="connsiteX0" fmla="*/ 50819 w 216170"/>
              <a:gd name="connsiteY0" fmla="*/ 480 h 218315"/>
              <a:gd name="connsiteX1" fmla="*/ 6369 w 216170"/>
              <a:gd name="connsiteY1" fmla="*/ 19530 h 218315"/>
              <a:gd name="connsiteX2" fmla="*/ 6369 w 216170"/>
              <a:gd name="connsiteY2" fmla="*/ 76680 h 218315"/>
              <a:gd name="connsiteX3" fmla="*/ 63519 w 216170"/>
              <a:gd name="connsiteY3" fmla="*/ 114780 h 218315"/>
              <a:gd name="connsiteX4" fmla="*/ 120669 w 216170"/>
              <a:gd name="connsiteY4" fmla="*/ 159230 h 218315"/>
              <a:gd name="connsiteX5" fmla="*/ 139719 w 216170"/>
              <a:gd name="connsiteY5" fmla="*/ 165580 h 218315"/>
              <a:gd name="connsiteX6" fmla="*/ 177819 w 216170"/>
              <a:gd name="connsiteY6" fmla="*/ 184630 h 218315"/>
              <a:gd name="connsiteX7" fmla="*/ 196869 w 216170"/>
              <a:gd name="connsiteY7" fmla="*/ 203680 h 218315"/>
              <a:gd name="connsiteX8" fmla="*/ 215919 w 216170"/>
              <a:gd name="connsiteY8" fmla="*/ 216380 h 218315"/>
              <a:gd name="connsiteX9" fmla="*/ 196869 w 216170"/>
              <a:gd name="connsiteY9" fmla="*/ 178280 h 218315"/>
              <a:gd name="connsiteX10" fmla="*/ 190519 w 216170"/>
              <a:gd name="connsiteY10" fmla="*/ 159230 h 218315"/>
              <a:gd name="connsiteX11" fmla="*/ 177819 w 216170"/>
              <a:gd name="connsiteY11" fmla="*/ 140180 h 218315"/>
              <a:gd name="connsiteX12" fmla="*/ 139719 w 216170"/>
              <a:gd name="connsiteY12" fmla="*/ 127480 h 218315"/>
              <a:gd name="connsiteX13" fmla="*/ 120669 w 216170"/>
              <a:gd name="connsiteY13" fmla="*/ 114780 h 218315"/>
              <a:gd name="connsiteX14" fmla="*/ 101619 w 216170"/>
              <a:gd name="connsiteY14" fmla="*/ 44930 h 218315"/>
              <a:gd name="connsiteX15" fmla="*/ 95269 w 216170"/>
              <a:gd name="connsiteY15" fmla="*/ 25880 h 218315"/>
              <a:gd name="connsiteX16" fmla="*/ 57169 w 216170"/>
              <a:gd name="connsiteY16" fmla="*/ 6830 h 218315"/>
              <a:gd name="connsiteX17" fmla="*/ 50819 w 216170"/>
              <a:gd name="connsiteY17" fmla="*/ 480 h 218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6170" h="218315">
                <a:moveTo>
                  <a:pt x="50819" y="480"/>
                </a:moveTo>
                <a:cubicBezTo>
                  <a:pt x="42352" y="2597"/>
                  <a:pt x="19265" y="9858"/>
                  <a:pt x="6369" y="19530"/>
                </a:cubicBezTo>
                <a:cubicBezTo>
                  <a:pt x="-6688" y="29323"/>
                  <a:pt x="3988" y="73279"/>
                  <a:pt x="6369" y="76680"/>
                </a:cubicBezTo>
                <a:cubicBezTo>
                  <a:pt x="21186" y="97847"/>
                  <a:pt x="46586" y="97847"/>
                  <a:pt x="63519" y="114780"/>
                </a:cubicBezTo>
                <a:cubicBezTo>
                  <a:pt x="79956" y="131217"/>
                  <a:pt x="97883" y="151635"/>
                  <a:pt x="120669" y="159230"/>
                </a:cubicBezTo>
                <a:cubicBezTo>
                  <a:pt x="127019" y="161347"/>
                  <a:pt x="133732" y="162587"/>
                  <a:pt x="139719" y="165580"/>
                </a:cubicBezTo>
                <a:cubicBezTo>
                  <a:pt x="188958" y="190199"/>
                  <a:pt x="129936" y="168669"/>
                  <a:pt x="177819" y="184630"/>
                </a:cubicBezTo>
                <a:cubicBezTo>
                  <a:pt x="184169" y="190980"/>
                  <a:pt x="189970" y="197931"/>
                  <a:pt x="196869" y="203680"/>
                </a:cubicBezTo>
                <a:cubicBezTo>
                  <a:pt x="202732" y="208566"/>
                  <a:pt x="218332" y="223620"/>
                  <a:pt x="215919" y="216380"/>
                </a:cubicBezTo>
                <a:cubicBezTo>
                  <a:pt x="199958" y="168497"/>
                  <a:pt x="221488" y="227519"/>
                  <a:pt x="196869" y="178280"/>
                </a:cubicBezTo>
                <a:cubicBezTo>
                  <a:pt x="193876" y="172293"/>
                  <a:pt x="193512" y="165217"/>
                  <a:pt x="190519" y="159230"/>
                </a:cubicBezTo>
                <a:cubicBezTo>
                  <a:pt x="187106" y="152404"/>
                  <a:pt x="184291" y="144225"/>
                  <a:pt x="177819" y="140180"/>
                </a:cubicBezTo>
                <a:cubicBezTo>
                  <a:pt x="166467" y="133085"/>
                  <a:pt x="150858" y="134906"/>
                  <a:pt x="139719" y="127480"/>
                </a:cubicBezTo>
                <a:lnTo>
                  <a:pt x="120669" y="114780"/>
                </a:lnTo>
                <a:cubicBezTo>
                  <a:pt x="93423" y="33043"/>
                  <a:pt x="119570" y="116733"/>
                  <a:pt x="101619" y="44930"/>
                </a:cubicBezTo>
                <a:cubicBezTo>
                  <a:pt x="99996" y="38436"/>
                  <a:pt x="99450" y="31107"/>
                  <a:pt x="95269" y="25880"/>
                </a:cubicBezTo>
                <a:cubicBezTo>
                  <a:pt x="80446" y="7352"/>
                  <a:pt x="74867" y="17449"/>
                  <a:pt x="57169" y="6830"/>
                </a:cubicBezTo>
                <a:cubicBezTo>
                  <a:pt x="52035" y="3750"/>
                  <a:pt x="59286" y="-1637"/>
                  <a:pt x="50819" y="48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>
            <a:extLst>
              <a:ext uri="{FF2B5EF4-FFF2-40B4-BE49-F238E27FC236}">
                <a16:creationId xmlns:a16="http://schemas.microsoft.com/office/drawing/2014/main" id="{D66080B5-3C9A-C34A-9511-F228C46A55B1}"/>
              </a:ext>
            </a:extLst>
          </p:cNvPr>
          <p:cNvSpPr/>
          <p:nvPr/>
        </p:nvSpPr>
        <p:spPr>
          <a:xfrm>
            <a:off x="3095327" y="3711918"/>
            <a:ext cx="116191" cy="152801"/>
          </a:xfrm>
          <a:custGeom>
            <a:avLst/>
            <a:gdLst>
              <a:gd name="connsiteX0" fmla="*/ 115545 w 116191"/>
              <a:gd name="connsiteY0" fmla="*/ 72682 h 152801"/>
              <a:gd name="connsiteX1" fmla="*/ 32995 w 116191"/>
              <a:gd name="connsiteY1" fmla="*/ 40932 h 152801"/>
              <a:gd name="connsiteX2" fmla="*/ 1245 w 116191"/>
              <a:gd name="connsiteY2" fmla="*/ 2832 h 152801"/>
              <a:gd name="connsiteX3" fmla="*/ 71095 w 116191"/>
              <a:gd name="connsiteY3" fmla="*/ 123482 h 152801"/>
              <a:gd name="connsiteX4" fmla="*/ 71095 w 116191"/>
              <a:gd name="connsiteY4" fmla="*/ 148882 h 152801"/>
              <a:gd name="connsiteX5" fmla="*/ 115545 w 116191"/>
              <a:gd name="connsiteY5" fmla="*/ 72682 h 152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191" h="152801">
                <a:moveTo>
                  <a:pt x="115545" y="72682"/>
                </a:moveTo>
                <a:cubicBezTo>
                  <a:pt x="109195" y="54690"/>
                  <a:pt x="32995" y="40932"/>
                  <a:pt x="32995" y="40932"/>
                </a:cubicBezTo>
                <a:cubicBezTo>
                  <a:pt x="13945" y="29290"/>
                  <a:pt x="-5105" y="-10926"/>
                  <a:pt x="1245" y="2832"/>
                </a:cubicBezTo>
                <a:cubicBezTo>
                  <a:pt x="7595" y="16590"/>
                  <a:pt x="71095" y="123482"/>
                  <a:pt x="71095" y="123482"/>
                </a:cubicBezTo>
                <a:cubicBezTo>
                  <a:pt x="82737" y="147824"/>
                  <a:pt x="62628" y="159465"/>
                  <a:pt x="71095" y="148882"/>
                </a:cubicBezTo>
                <a:cubicBezTo>
                  <a:pt x="79562" y="138299"/>
                  <a:pt x="121895" y="90674"/>
                  <a:pt x="115545" y="72682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>
            <a:extLst>
              <a:ext uri="{FF2B5EF4-FFF2-40B4-BE49-F238E27FC236}">
                <a16:creationId xmlns:a16="http://schemas.microsoft.com/office/drawing/2014/main" id="{89A3A909-A4C8-1443-B410-D97A7749C080}"/>
              </a:ext>
            </a:extLst>
          </p:cNvPr>
          <p:cNvSpPr/>
          <p:nvPr/>
        </p:nvSpPr>
        <p:spPr>
          <a:xfrm>
            <a:off x="3794950" y="3172778"/>
            <a:ext cx="70255" cy="59376"/>
          </a:xfrm>
          <a:custGeom>
            <a:avLst/>
            <a:gdLst>
              <a:gd name="connsiteX0" fmla="*/ 31872 w 70255"/>
              <a:gd name="connsiteY0" fmla="*/ 2222 h 59376"/>
              <a:gd name="connsiteX1" fmla="*/ 122 w 70255"/>
              <a:gd name="connsiteY1" fmla="*/ 46672 h 59376"/>
              <a:gd name="connsiteX2" fmla="*/ 38222 w 70255"/>
              <a:gd name="connsiteY2" fmla="*/ 59372 h 59376"/>
              <a:gd name="connsiteX3" fmla="*/ 69972 w 70255"/>
              <a:gd name="connsiteY3" fmla="*/ 27622 h 59376"/>
              <a:gd name="connsiteX4" fmla="*/ 63622 w 70255"/>
              <a:gd name="connsiteY4" fmla="*/ 8572 h 59376"/>
              <a:gd name="connsiteX5" fmla="*/ 31872 w 70255"/>
              <a:gd name="connsiteY5" fmla="*/ 2222 h 59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0255" h="59376">
                <a:moveTo>
                  <a:pt x="31872" y="2222"/>
                </a:moveTo>
                <a:cubicBezTo>
                  <a:pt x="21289" y="8572"/>
                  <a:pt x="-1889" y="28575"/>
                  <a:pt x="122" y="46672"/>
                </a:cubicBezTo>
                <a:cubicBezTo>
                  <a:pt x="1600" y="59977"/>
                  <a:pt x="38222" y="59372"/>
                  <a:pt x="38222" y="59372"/>
                </a:cubicBezTo>
                <a:cubicBezTo>
                  <a:pt x="49334" y="51964"/>
                  <a:pt x="67326" y="43497"/>
                  <a:pt x="69972" y="27622"/>
                </a:cubicBezTo>
                <a:cubicBezTo>
                  <a:pt x="71072" y="21020"/>
                  <a:pt x="68977" y="12588"/>
                  <a:pt x="63622" y="8572"/>
                </a:cubicBezTo>
                <a:cubicBezTo>
                  <a:pt x="58542" y="4762"/>
                  <a:pt x="42455" y="-4128"/>
                  <a:pt x="31872" y="2222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orme libre 27">
            <a:extLst>
              <a:ext uri="{FF2B5EF4-FFF2-40B4-BE49-F238E27FC236}">
                <a16:creationId xmlns:a16="http://schemas.microsoft.com/office/drawing/2014/main" id="{FCE546EE-9AEE-5E45-8549-3A19D12249A3}"/>
              </a:ext>
            </a:extLst>
          </p:cNvPr>
          <p:cNvSpPr/>
          <p:nvPr/>
        </p:nvSpPr>
        <p:spPr>
          <a:xfrm>
            <a:off x="3680772" y="3289094"/>
            <a:ext cx="76200" cy="71745"/>
          </a:xfrm>
          <a:custGeom>
            <a:avLst/>
            <a:gdLst>
              <a:gd name="connsiteX0" fmla="*/ 76200 w 76200"/>
              <a:gd name="connsiteY0" fmla="*/ 12906 h 71745"/>
              <a:gd name="connsiteX1" fmla="*/ 6350 w 76200"/>
              <a:gd name="connsiteY1" fmla="*/ 6556 h 71745"/>
              <a:gd name="connsiteX2" fmla="*/ 0 w 76200"/>
              <a:gd name="connsiteY2" fmla="*/ 25606 h 71745"/>
              <a:gd name="connsiteX3" fmla="*/ 19050 w 76200"/>
              <a:gd name="connsiteY3" fmla="*/ 38306 h 71745"/>
              <a:gd name="connsiteX4" fmla="*/ 57150 w 76200"/>
              <a:gd name="connsiteY4" fmla="*/ 51006 h 71745"/>
              <a:gd name="connsiteX5" fmla="*/ 69850 w 76200"/>
              <a:gd name="connsiteY5" fmla="*/ 70056 h 71745"/>
              <a:gd name="connsiteX6" fmla="*/ 57150 w 76200"/>
              <a:gd name="connsiteY6" fmla="*/ 31956 h 71745"/>
              <a:gd name="connsiteX7" fmla="*/ 76200 w 76200"/>
              <a:gd name="connsiteY7" fmla="*/ 12906 h 7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200" h="71745">
                <a:moveTo>
                  <a:pt x="76200" y="12906"/>
                </a:moveTo>
                <a:cubicBezTo>
                  <a:pt x="59450" y="8120"/>
                  <a:pt x="26259" y="-9371"/>
                  <a:pt x="6350" y="6556"/>
                </a:cubicBezTo>
                <a:cubicBezTo>
                  <a:pt x="1123" y="10737"/>
                  <a:pt x="2117" y="19256"/>
                  <a:pt x="0" y="25606"/>
                </a:cubicBezTo>
                <a:cubicBezTo>
                  <a:pt x="6350" y="29839"/>
                  <a:pt x="12076" y="35206"/>
                  <a:pt x="19050" y="38306"/>
                </a:cubicBezTo>
                <a:cubicBezTo>
                  <a:pt x="31283" y="43743"/>
                  <a:pt x="57150" y="51006"/>
                  <a:pt x="57150" y="51006"/>
                </a:cubicBezTo>
                <a:cubicBezTo>
                  <a:pt x="61383" y="57356"/>
                  <a:pt x="69850" y="77688"/>
                  <a:pt x="69850" y="70056"/>
                </a:cubicBezTo>
                <a:cubicBezTo>
                  <a:pt x="69850" y="56669"/>
                  <a:pt x="66616" y="41422"/>
                  <a:pt x="57150" y="31956"/>
                </a:cubicBezTo>
                <a:lnTo>
                  <a:pt x="76200" y="12906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orme libre 28">
            <a:extLst>
              <a:ext uri="{FF2B5EF4-FFF2-40B4-BE49-F238E27FC236}">
                <a16:creationId xmlns:a16="http://schemas.microsoft.com/office/drawing/2014/main" id="{A418C17D-BE9E-F746-BC55-4DADEB6B6B2A}"/>
              </a:ext>
            </a:extLst>
          </p:cNvPr>
          <p:cNvSpPr/>
          <p:nvPr/>
        </p:nvSpPr>
        <p:spPr>
          <a:xfrm>
            <a:off x="3807772" y="3333750"/>
            <a:ext cx="133350" cy="152400"/>
          </a:xfrm>
          <a:custGeom>
            <a:avLst/>
            <a:gdLst>
              <a:gd name="connsiteX0" fmla="*/ 38100 w 133350"/>
              <a:gd name="connsiteY0" fmla="*/ 0 h 152400"/>
              <a:gd name="connsiteX1" fmla="*/ 0 w 133350"/>
              <a:gd name="connsiteY1" fmla="*/ 44450 h 152400"/>
              <a:gd name="connsiteX2" fmla="*/ 38100 w 133350"/>
              <a:gd name="connsiteY2" fmla="*/ 69850 h 152400"/>
              <a:gd name="connsiteX3" fmla="*/ 63500 w 133350"/>
              <a:gd name="connsiteY3" fmla="*/ 107950 h 152400"/>
              <a:gd name="connsiteX4" fmla="*/ 76200 w 133350"/>
              <a:gd name="connsiteY4" fmla="*/ 127000 h 152400"/>
              <a:gd name="connsiteX5" fmla="*/ 133350 w 133350"/>
              <a:gd name="connsiteY5" fmla="*/ 152400 h 152400"/>
              <a:gd name="connsiteX6" fmla="*/ 127000 w 133350"/>
              <a:gd name="connsiteY6" fmla="*/ 133350 h 152400"/>
              <a:gd name="connsiteX7" fmla="*/ 82550 w 133350"/>
              <a:gd name="connsiteY7" fmla="*/ 76200 h 152400"/>
              <a:gd name="connsiteX8" fmla="*/ 69850 w 133350"/>
              <a:gd name="connsiteY8" fmla="*/ 38100 h 152400"/>
              <a:gd name="connsiteX9" fmla="*/ 57150 w 133350"/>
              <a:gd name="connsiteY9" fmla="*/ 19050 h 152400"/>
              <a:gd name="connsiteX10" fmla="*/ 38100 w 133350"/>
              <a:gd name="connsiteY10" fmla="*/ 0 h 15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33350" h="152400">
                <a:moveTo>
                  <a:pt x="38100" y="0"/>
                </a:moveTo>
                <a:cubicBezTo>
                  <a:pt x="25400" y="14817"/>
                  <a:pt x="0" y="24935"/>
                  <a:pt x="0" y="44450"/>
                </a:cubicBezTo>
                <a:cubicBezTo>
                  <a:pt x="0" y="59714"/>
                  <a:pt x="38100" y="69850"/>
                  <a:pt x="38100" y="69850"/>
                </a:cubicBezTo>
                <a:lnTo>
                  <a:pt x="63500" y="107950"/>
                </a:lnTo>
                <a:cubicBezTo>
                  <a:pt x="67733" y="114300"/>
                  <a:pt x="68960" y="124587"/>
                  <a:pt x="76200" y="127000"/>
                </a:cubicBezTo>
                <a:cubicBezTo>
                  <a:pt x="121540" y="142113"/>
                  <a:pt x="103161" y="132274"/>
                  <a:pt x="133350" y="152400"/>
                </a:cubicBezTo>
                <a:cubicBezTo>
                  <a:pt x="131233" y="146050"/>
                  <a:pt x="130713" y="138919"/>
                  <a:pt x="127000" y="133350"/>
                </a:cubicBezTo>
                <a:cubicBezTo>
                  <a:pt x="105084" y="100476"/>
                  <a:pt x="99458" y="126923"/>
                  <a:pt x="82550" y="76200"/>
                </a:cubicBezTo>
                <a:cubicBezTo>
                  <a:pt x="78317" y="63500"/>
                  <a:pt x="77276" y="49239"/>
                  <a:pt x="69850" y="38100"/>
                </a:cubicBezTo>
                <a:cubicBezTo>
                  <a:pt x="65617" y="31750"/>
                  <a:pt x="62036" y="24913"/>
                  <a:pt x="57150" y="19050"/>
                </a:cubicBezTo>
                <a:lnTo>
                  <a:pt x="3810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orme libre 29">
            <a:extLst>
              <a:ext uri="{FF2B5EF4-FFF2-40B4-BE49-F238E27FC236}">
                <a16:creationId xmlns:a16="http://schemas.microsoft.com/office/drawing/2014/main" id="{D1DA0BF9-4CD0-4245-8540-2B2C679B31AF}"/>
              </a:ext>
            </a:extLst>
          </p:cNvPr>
          <p:cNvSpPr/>
          <p:nvPr/>
        </p:nvSpPr>
        <p:spPr>
          <a:xfrm>
            <a:off x="4360222" y="3613083"/>
            <a:ext cx="76200" cy="69972"/>
          </a:xfrm>
          <a:custGeom>
            <a:avLst/>
            <a:gdLst>
              <a:gd name="connsiteX0" fmla="*/ 76200 w 76200"/>
              <a:gd name="connsiteY0" fmla="*/ 12767 h 69972"/>
              <a:gd name="connsiteX1" fmla="*/ 12700 w 76200"/>
              <a:gd name="connsiteY1" fmla="*/ 6417 h 69972"/>
              <a:gd name="connsiteX2" fmla="*/ 0 w 76200"/>
              <a:gd name="connsiteY2" fmla="*/ 44517 h 69972"/>
              <a:gd name="connsiteX3" fmla="*/ 12700 w 76200"/>
              <a:gd name="connsiteY3" fmla="*/ 63567 h 69972"/>
              <a:gd name="connsiteX4" fmla="*/ 57150 w 76200"/>
              <a:gd name="connsiteY4" fmla="*/ 63567 h 69972"/>
              <a:gd name="connsiteX5" fmla="*/ 76200 w 76200"/>
              <a:gd name="connsiteY5" fmla="*/ 12767 h 69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200" h="69972">
                <a:moveTo>
                  <a:pt x="76200" y="12767"/>
                </a:moveTo>
                <a:cubicBezTo>
                  <a:pt x="74361" y="12242"/>
                  <a:pt x="25064" y="-10893"/>
                  <a:pt x="12700" y="6417"/>
                </a:cubicBezTo>
                <a:cubicBezTo>
                  <a:pt x="4919" y="17310"/>
                  <a:pt x="0" y="44517"/>
                  <a:pt x="0" y="44517"/>
                </a:cubicBezTo>
                <a:cubicBezTo>
                  <a:pt x="4233" y="50867"/>
                  <a:pt x="6741" y="58799"/>
                  <a:pt x="12700" y="63567"/>
                </a:cubicBezTo>
                <a:cubicBezTo>
                  <a:pt x="27883" y="75713"/>
                  <a:pt x="41093" y="67581"/>
                  <a:pt x="57150" y="63567"/>
                </a:cubicBezTo>
                <a:lnTo>
                  <a:pt x="76200" y="12767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orme libre 30">
            <a:extLst>
              <a:ext uri="{FF2B5EF4-FFF2-40B4-BE49-F238E27FC236}">
                <a16:creationId xmlns:a16="http://schemas.microsoft.com/office/drawing/2014/main" id="{C9A76315-2CAD-A14A-AAC2-E2A5F8738B65}"/>
              </a:ext>
            </a:extLst>
          </p:cNvPr>
          <p:cNvSpPr/>
          <p:nvPr/>
        </p:nvSpPr>
        <p:spPr>
          <a:xfrm>
            <a:off x="3638451" y="3530565"/>
            <a:ext cx="316586" cy="772826"/>
          </a:xfrm>
          <a:custGeom>
            <a:avLst/>
            <a:gdLst>
              <a:gd name="connsiteX0" fmla="*/ 4221 w 316586"/>
              <a:gd name="connsiteY0" fmla="*/ 35 h 772826"/>
              <a:gd name="connsiteX1" fmla="*/ 169321 w 316586"/>
              <a:gd name="connsiteY1" fmla="*/ 254035 h 772826"/>
              <a:gd name="connsiteX2" fmla="*/ 182021 w 316586"/>
              <a:gd name="connsiteY2" fmla="*/ 273085 h 772826"/>
              <a:gd name="connsiteX3" fmla="*/ 302671 w 316586"/>
              <a:gd name="connsiteY3" fmla="*/ 698535 h 772826"/>
              <a:gd name="connsiteX4" fmla="*/ 302671 w 316586"/>
              <a:gd name="connsiteY4" fmla="*/ 749335 h 772826"/>
              <a:gd name="connsiteX5" fmla="*/ 201071 w 316586"/>
              <a:gd name="connsiteY5" fmla="*/ 730285 h 772826"/>
              <a:gd name="connsiteX6" fmla="*/ 61371 w 316586"/>
              <a:gd name="connsiteY6" fmla="*/ 273085 h 772826"/>
              <a:gd name="connsiteX7" fmla="*/ 4221 w 316586"/>
              <a:gd name="connsiteY7" fmla="*/ 35 h 77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6586" h="772826">
                <a:moveTo>
                  <a:pt x="4221" y="35"/>
                </a:moveTo>
                <a:cubicBezTo>
                  <a:pt x="22213" y="-3140"/>
                  <a:pt x="139688" y="208527"/>
                  <a:pt x="169321" y="254035"/>
                </a:cubicBezTo>
                <a:cubicBezTo>
                  <a:pt x="198954" y="299543"/>
                  <a:pt x="159796" y="199002"/>
                  <a:pt x="182021" y="273085"/>
                </a:cubicBezTo>
                <a:cubicBezTo>
                  <a:pt x="204246" y="347168"/>
                  <a:pt x="282563" y="619160"/>
                  <a:pt x="302671" y="698535"/>
                </a:cubicBezTo>
                <a:cubicBezTo>
                  <a:pt x="322779" y="777910"/>
                  <a:pt x="319604" y="744043"/>
                  <a:pt x="302671" y="749335"/>
                </a:cubicBezTo>
                <a:cubicBezTo>
                  <a:pt x="285738" y="754627"/>
                  <a:pt x="241288" y="809660"/>
                  <a:pt x="201071" y="730285"/>
                </a:cubicBezTo>
                <a:cubicBezTo>
                  <a:pt x="160854" y="650910"/>
                  <a:pt x="93121" y="390560"/>
                  <a:pt x="61371" y="273085"/>
                </a:cubicBezTo>
                <a:cubicBezTo>
                  <a:pt x="29621" y="155610"/>
                  <a:pt x="-13771" y="3210"/>
                  <a:pt x="4221" y="35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orme libre 31">
            <a:extLst>
              <a:ext uri="{FF2B5EF4-FFF2-40B4-BE49-F238E27FC236}">
                <a16:creationId xmlns:a16="http://schemas.microsoft.com/office/drawing/2014/main" id="{15E0D4BA-96C6-6A47-9605-47BAE1057381}"/>
              </a:ext>
            </a:extLst>
          </p:cNvPr>
          <p:cNvSpPr/>
          <p:nvPr/>
        </p:nvSpPr>
        <p:spPr>
          <a:xfrm>
            <a:off x="3471222" y="4273550"/>
            <a:ext cx="457347" cy="127000"/>
          </a:xfrm>
          <a:custGeom>
            <a:avLst/>
            <a:gdLst>
              <a:gd name="connsiteX0" fmla="*/ 0 w 457347"/>
              <a:gd name="connsiteY0" fmla="*/ 114300 h 127000"/>
              <a:gd name="connsiteX1" fmla="*/ 44450 w 457347"/>
              <a:gd name="connsiteY1" fmla="*/ 120650 h 127000"/>
              <a:gd name="connsiteX2" fmla="*/ 127000 w 457347"/>
              <a:gd name="connsiteY2" fmla="*/ 114300 h 127000"/>
              <a:gd name="connsiteX3" fmla="*/ 158750 w 457347"/>
              <a:gd name="connsiteY3" fmla="*/ 107950 h 127000"/>
              <a:gd name="connsiteX4" fmla="*/ 196850 w 457347"/>
              <a:gd name="connsiteY4" fmla="*/ 101600 h 127000"/>
              <a:gd name="connsiteX5" fmla="*/ 298450 w 457347"/>
              <a:gd name="connsiteY5" fmla="*/ 82550 h 127000"/>
              <a:gd name="connsiteX6" fmla="*/ 323850 w 457347"/>
              <a:gd name="connsiteY6" fmla="*/ 76200 h 127000"/>
              <a:gd name="connsiteX7" fmla="*/ 355600 w 457347"/>
              <a:gd name="connsiteY7" fmla="*/ 69850 h 127000"/>
              <a:gd name="connsiteX8" fmla="*/ 393700 w 457347"/>
              <a:gd name="connsiteY8" fmla="*/ 57150 h 127000"/>
              <a:gd name="connsiteX9" fmla="*/ 431800 w 457347"/>
              <a:gd name="connsiteY9" fmla="*/ 44450 h 127000"/>
              <a:gd name="connsiteX10" fmla="*/ 450850 w 457347"/>
              <a:gd name="connsiteY10" fmla="*/ 38100 h 127000"/>
              <a:gd name="connsiteX11" fmla="*/ 400050 w 457347"/>
              <a:gd name="connsiteY11" fmla="*/ 12700 h 127000"/>
              <a:gd name="connsiteX12" fmla="*/ 361950 w 457347"/>
              <a:gd name="connsiteY12" fmla="*/ 0 h 127000"/>
              <a:gd name="connsiteX13" fmla="*/ 304800 w 457347"/>
              <a:gd name="connsiteY13" fmla="*/ 19050 h 127000"/>
              <a:gd name="connsiteX14" fmla="*/ 285750 w 457347"/>
              <a:gd name="connsiteY14" fmla="*/ 25400 h 127000"/>
              <a:gd name="connsiteX15" fmla="*/ 228600 w 457347"/>
              <a:gd name="connsiteY15" fmla="*/ 63500 h 127000"/>
              <a:gd name="connsiteX16" fmla="*/ 209550 w 457347"/>
              <a:gd name="connsiteY16" fmla="*/ 76200 h 127000"/>
              <a:gd name="connsiteX17" fmla="*/ 190500 w 457347"/>
              <a:gd name="connsiteY17" fmla="*/ 82550 h 127000"/>
              <a:gd name="connsiteX18" fmla="*/ 152400 w 457347"/>
              <a:gd name="connsiteY18" fmla="*/ 107950 h 127000"/>
              <a:gd name="connsiteX19" fmla="*/ 114300 w 457347"/>
              <a:gd name="connsiteY19" fmla="*/ 120650 h 127000"/>
              <a:gd name="connsiteX20" fmla="*/ 95250 w 457347"/>
              <a:gd name="connsiteY20" fmla="*/ 127000 h 127000"/>
              <a:gd name="connsiteX21" fmla="*/ 76200 w 457347"/>
              <a:gd name="connsiteY21" fmla="*/ 127000 h 12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57347" h="127000">
                <a:moveTo>
                  <a:pt x="0" y="114300"/>
                </a:moveTo>
                <a:cubicBezTo>
                  <a:pt x="14817" y="116417"/>
                  <a:pt x="29483" y="120650"/>
                  <a:pt x="44450" y="120650"/>
                </a:cubicBezTo>
                <a:cubicBezTo>
                  <a:pt x="72048" y="120650"/>
                  <a:pt x="99571" y="117348"/>
                  <a:pt x="127000" y="114300"/>
                </a:cubicBezTo>
                <a:cubicBezTo>
                  <a:pt x="137727" y="113108"/>
                  <a:pt x="148131" y="109881"/>
                  <a:pt x="158750" y="107950"/>
                </a:cubicBezTo>
                <a:cubicBezTo>
                  <a:pt x="171418" y="105647"/>
                  <a:pt x="184104" y="103421"/>
                  <a:pt x="196850" y="101600"/>
                </a:cubicBezTo>
                <a:cubicBezTo>
                  <a:pt x="276323" y="90247"/>
                  <a:pt x="219482" y="102292"/>
                  <a:pt x="298450" y="82550"/>
                </a:cubicBezTo>
                <a:cubicBezTo>
                  <a:pt x="306917" y="80433"/>
                  <a:pt x="315292" y="77912"/>
                  <a:pt x="323850" y="76200"/>
                </a:cubicBezTo>
                <a:cubicBezTo>
                  <a:pt x="334433" y="74083"/>
                  <a:pt x="345187" y="72690"/>
                  <a:pt x="355600" y="69850"/>
                </a:cubicBezTo>
                <a:cubicBezTo>
                  <a:pt x="368515" y="66328"/>
                  <a:pt x="381000" y="61383"/>
                  <a:pt x="393700" y="57150"/>
                </a:cubicBezTo>
                <a:lnTo>
                  <a:pt x="431800" y="44450"/>
                </a:lnTo>
                <a:lnTo>
                  <a:pt x="450850" y="38100"/>
                </a:lnTo>
                <a:cubicBezTo>
                  <a:pt x="463880" y="-990"/>
                  <a:pt x="462080" y="25106"/>
                  <a:pt x="400050" y="12700"/>
                </a:cubicBezTo>
                <a:cubicBezTo>
                  <a:pt x="386923" y="10075"/>
                  <a:pt x="361950" y="0"/>
                  <a:pt x="361950" y="0"/>
                </a:cubicBezTo>
                <a:lnTo>
                  <a:pt x="304800" y="19050"/>
                </a:lnTo>
                <a:cubicBezTo>
                  <a:pt x="298450" y="21167"/>
                  <a:pt x="291319" y="21687"/>
                  <a:pt x="285750" y="25400"/>
                </a:cubicBezTo>
                <a:lnTo>
                  <a:pt x="228600" y="63500"/>
                </a:lnTo>
                <a:cubicBezTo>
                  <a:pt x="222250" y="67733"/>
                  <a:pt x="216790" y="73787"/>
                  <a:pt x="209550" y="76200"/>
                </a:cubicBezTo>
                <a:cubicBezTo>
                  <a:pt x="203200" y="78317"/>
                  <a:pt x="196351" y="79299"/>
                  <a:pt x="190500" y="82550"/>
                </a:cubicBezTo>
                <a:cubicBezTo>
                  <a:pt x="177157" y="89963"/>
                  <a:pt x="166880" y="103123"/>
                  <a:pt x="152400" y="107950"/>
                </a:cubicBezTo>
                <a:lnTo>
                  <a:pt x="114300" y="120650"/>
                </a:lnTo>
                <a:cubicBezTo>
                  <a:pt x="107950" y="122767"/>
                  <a:pt x="101943" y="127000"/>
                  <a:pt x="95250" y="127000"/>
                </a:cubicBezTo>
                <a:lnTo>
                  <a:pt x="76200" y="127000"/>
                </a:lnTo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orme libre 33">
            <a:extLst>
              <a:ext uri="{FF2B5EF4-FFF2-40B4-BE49-F238E27FC236}">
                <a16:creationId xmlns:a16="http://schemas.microsoft.com/office/drawing/2014/main" id="{129529AD-D7A3-6547-81F2-02E604C469AA}"/>
              </a:ext>
            </a:extLst>
          </p:cNvPr>
          <p:cNvSpPr/>
          <p:nvPr/>
        </p:nvSpPr>
        <p:spPr>
          <a:xfrm>
            <a:off x="3468676" y="3329536"/>
            <a:ext cx="85728" cy="219780"/>
          </a:xfrm>
          <a:custGeom>
            <a:avLst/>
            <a:gdLst>
              <a:gd name="connsiteX0" fmla="*/ 9528 w 85728"/>
              <a:gd name="connsiteY0" fmla="*/ 10230 h 219780"/>
              <a:gd name="connsiteX1" fmla="*/ 53978 w 85728"/>
              <a:gd name="connsiteY1" fmla="*/ 35630 h 219780"/>
              <a:gd name="connsiteX2" fmla="*/ 73028 w 85728"/>
              <a:gd name="connsiteY2" fmla="*/ 48330 h 219780"/>
              <a:gd name="connsiteX3" fmla="*/ 85728 w 85728"/>
              <a:gd name="connsiteY3" fmla="*/ 67380 h 219780"/>
              <a:gd name="connsiteX4" fmla="*/ 73028 w 85728"/>
              <a:gd name="connsiteY4" fmla="*/ 86430 h 219780"/>
              <a:gd name="connsiteX5" fmla="*/ 66678 w 85728"/>
              <a:gd name="connsiteY5" fmla="*/ 105480 h 219780"/>
              <a:gd name="connsiteX6" fmla="*/ 41278 w 85728"/>
              <a:gd name="connsiteY6" fmla="*/ 143580 h 219780"/>
              <a:gd name="connsiteX7" fmla="*/ 28578 w 85728"/>
              <a:gd name="connsiteY7" fmla="*/ 162630 h 219780"/>
              <a:gd name="connsiteX8" fmla="*/ 22228 w 85728"/>
              <a:gd name="connsiteY8" fmla="*/ 181680 h 219780"/>
              <a:gd name="connsiteX9" fmla="*/ 3178 w 85728"/>
              <a:gd name="connsiteY9" fmla="*/ 219780 h 219780"/>
              <a:gd name="connsiteX10" fmla="*/ 9528 w 85728"/>
              <a:gd name="connsiteY10" fmla="*/ 10230 h 219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5728" h="219780">
                <a:moveTo>
                  <a:pt x="9528" y="10230"/>
                </a:moveTo>
                <a:cubicBezTo>
                  <a:pt x="17995" y="-20462"/>
                  <a:pt x="39345" y="26850"/>
                  <a:pt x="53978" y="35630"/>
                </a:cubicBezTo>
                <a:cubicBezTo>
                  <a:pt x="60522" y="39557"/>
                  <a:pt x="67632" y="42934"/>
                  <a:pt x="73028" y="48330"/>
                </a:cubicBezTo>
                <a:cubicBezTo>
                  <a:pt x="78424" y="53726"/>
                  <a:pt x="81495" y="61030"/>
                  <a:pt x="85728" y="67380"/>
                </a:cubicBezTo>
                <a:cubicBezTo>
                  <a:pt x="81495" y="73730"/>
                  <a:pt x="76441" y="79604"/>
                  <a:pt x="73028" y="86430"/>
                </a:cubicBezTo>
                <a:cubicBezTo>
                  <a:pt x="70035" y="92417"/>
                  <a:pt x="69929" y="99629"/>
                  <a:pt x="66678" y="105480"/>
                </a:cubicBezTo>
                <a:cubicBezTo>
                  <a:pt x="59265" y="118823"/>
                  <a:pt x="49745" y="130880"/>
                  <a:pt x="41278" y="143580"/>
                </a:cubicBezTo>
                <a:cubicBezTo>
                  <a:pt x="37045" y="149930"/>
                  <a:pt x="30991" y="155390"/>
                  <a:pt x="28578" y="162630"/>
                </a:cubicBezTo>
                <a:cubicBezTo>
                  <a:pt x="26461" y="168980"/>
                  <a:pt x="25221" y="175693"/>
                  <a:pt x="22228" y="181680"/>
                </a:cubicBezTo>
                <a:cubicBezTo>
                  <a:pt x="-2391" y="230919"/>
                  <a:pt x="19139" y="171897"/>
                  <a:pt x="3178" y="219780"/>
                </a:cubicBezTo>
                <a:cubicBezTo>
                  <a:pt x="-3445" y="14468"/>
                  <a:pt x="1061" y="40922"/>
                  <a:pt x="9528" y="10230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orme libre 34">
            <a:extLst>
              <a:ext uri="{FF2B5EF4-FFF2-40B4-BE49-F238E27FC236}">
                <a16:creationId xmlns:a16="http://schemas.microsoft.com/office/drawing/2014/main" id="{871F7023-B73A-E24D-AD9C-CBE9D0AA70C8}"/>
              </a:ext>
            </a:extLst>
          </p:cNvPr>
          <p:cNvSpPr/>
          <p:nvPr/>
        </p:nvSpPr>
        <p:spPr>
          <a:xfrm>
            <a:off x="3826747" y="3804613"/>
            <a:ext cx="444500" cy="317500"/>
          </a:xfrm>
          <a:custGeom>
            <a:avLst/>
            <a:gdLst>
              <a:gd name="connsiteX0" fmla="*/ 0 w 444500"/>
              <a:gd name="connsiteY0" fmla="*/ 0 h 317500"/>
              <a:gd name="connsiteX1" fmla="*/ 44450 w 444500"/>
              <a:gd name="connsiteY1" fmla="*/ 38100 h 317500"/>
              <a:gd name="connsiteX2" fmla="*/ 63500 w 444500"/>
              <a:gd name="connsiteY2" fmla="*/ 57150 h 317500"/>
              <a:gd name="connsiteX3" fmla="*/ 101600 w 444500"/>
              <a:gd name="connsiteY3" fmla="*/ 82550 h 317500"/>
              <a:gd name="connsiteX4" fmla="*/ 196850 w 444500"/>
              <a:gd name="connsiteY4" fmla="*/ 146050 h 317500"/>
              <a:gd name="connsiteX5" fmla="*/ 215900 w 444500"/>
              <a:gd name="connsiteY5" fmla="*/ 158750 h 317500"/>
              <a:gd name="connsiteX6" fmla="*/ 234950 w 444500"/>
              <a:gd name="connsiteY6" fmla="*/ 171450 h 317500"/>
              <a:gd name="connsiteX7" fmla="*/ 254000 w 444500"/>
              <a:gd name="connsiteY7" fmla="*/ 190500 h 317500"/>
              <a:gd name="connsiteX8" fmla="*/ 273050 w 444500"/>
              <a:gd name="connsiteY8" fmla="*/ 196850 h 317500"/>
              <a:gd name="connsiteX9" fmla="*/ 311150 w 444500"/>
              <a:gd name="connsiteY9" fmla="*/ 222250 h 317500"/>
              <a:gd name="connsiteX10" fmla="*/ 342900 w 444500"/>
              <a:gd name="connsiteY10" fmla="*/ 247650 h 317500"/>
              <a:gd name="connsiteX11" fmla="*/ 400050 w 444500"/>
              <a:gd name="connsiteY11" fmla="*/ 279400 h 317500"/>
              <a:gd name="connsiteX12" fmla="*/ 419100 w 444500"/>
              <a:gd name="connsiteY12" fmla="*/ 298450 h 317500"/>
              <a:gd name="connsiteX13" fmla="*/ 444500 w 444500"/>
              <a:gd name="connsiteY13" fmla="*/ 317500 h 31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4500" h="317500">
                <a:moveTo>
                  <a:pt x="0" y="0"/>
                </a:moveTo>
                <a:cubicBezTo>
                  <a:pt x="14817" y="12700"/>
                  <a:pt x="29945" y="25045"/>
                  <a:pt x="44450" y="38100"/>
                </a:cubicBezTo>
                <a:cubicBezTo>
                  <a:pt x="51125" y="44107"/>
                  <a:pt x="56411" y="51637"/>
                  <a:pt x="63500" y="57150"/>
                </a:cubicBezTo>
                <a:cubicBezTo>
                  <a:pt x="75548" y="66521"/>
                  <a:pt x="88900" y="74083"/>
                  <a:pt x="101600" y="82550"/>
                </a:cubicBezTo>
                <a:lnTo>
                  <a:pt x="196850" y="146050"/>
                </a:lnTo>
                <a:lnTo>
                  <a:pt x="215900" y="158750"/>
                </a:lnTo>
                <a:cubicBezTo>
                  <a:pt x="222250" y="162983"/>
                  <a:pt x="229554" y="166054"/>
                  <a:pt x="234950" y="171450"/>
                </a:cubicBezTo>
                <a:cubicBezTo>
                  <a:pt x="241300" y="177800"/>
                  <a:pt x="246528" y="185519"/>
                  <a:pt x="254000" y="190500"/>
                </a:cubicBezTo>
                <a:cubicBezTo>
                  <a:pt x="259569" y="194213"/>
                  <a:pt x="267199" y="193599"/>
                  <a:pt x="273050" y="196850"/>
                </a:cubicBezTo>
                <a:cubicBezTo>
                  <a:pt x="286393" y="204263"/>
                  <a:pt x="311150" y="222250"/>
                  <a:pt x="311150" y="222250"/>
                </a:cubicBezTo>
                <a:cubicBezTo>
                  <a:pt x="334616" y="257449"/>
                  <a:pt x="310424" y="229608"/>
                  <a:pt x="342900" y="247650"/>
                </a:cubicBezTo>
                <a:cubicBezTo>
                  <a:pt x="408404" y="284041"/>
                  <a:pt x="356945" y="265032"/>
                  <a:pt x="400050" y="279400"/>
                </a:cubicBezTo>
                <a:cubicBezTo>
                  <a:pt x="406400" y="285750"/>
                  <a:pt x="412201" y="292701"/>
                  <a:pt x="419100" y="298450"/>
                </a:cubicBezTo>
                <a:cubicBezTo>
                  <a:pt x="462181" y="334351"/>
                  <a:pt x="424305" y="297305"/>
                  <a:pt x="444500" y="317500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>
            <a:extLst>
              <a:ext uri="{FF2B5EF4-FFF2-40B4-BE49-F238E27FC236}">
                <a16:creationId xmlns:a16="http://schemas.microsoft.com/office/drawing/2014/main" id="{06E43069-5B19-084F-A575-0C2E9A35A78A}"/>
              </a:ext>
            </a:extLst>
          </p:cNvPr>
          <p:cNvSpPr/>
          <p:nvPr/>
        </p:nvSpPr>
        <p:spPr>
          <a:xfrm>
            <a:off x="5213237" y="2250376"/>
            <a:ext cx="6426298" cy="1879684"/>
          </a:xfrm>
          <a:custGeom>
            <a:avLst/>
            <a:gdLst>
              <a:gd name="connsiteX0" fmla="*/ 6463 w 6426298"/>
              <a:gd name="connsiteY0" fmla="*/ 1483424 h 1879684"/>
              <a:gd name="connsiteX1" fmla="*/ 222363 w 6426298"/>
              <a:gd name="connsiteY1" fmla="*/ 746824 h 1879684"/>
              <a:gd name="connsiteX2" fmla="*/ 997063 w 6426298"/>
              <a:gd name="connsiteY2" fmla="*/ 200724 h 1879684"/>
              <a:gd name="connsiteX3" fmla="*/ 2305163 w 6426298"/>
              <a:gd name="connsiteY3" fmla="*/ 10224 h 1879684"/>
              <a:gd name="connsiteX4" fmla="*/ 4692763 w 6426298"/>
              <a:gd name="connsiteY4" fmla="*/ 48324 h 1879684"/>
              <a:gd name="connsiteX5" fmla="*/ 5696063 w 6426298"/>
              <a:gd name="connsiteY5" fmla="*/ 238824 h 1879684"/>
              <a:gd name="connsiteX6" fmla="*/ 6318363 w 6426298"/>
              <a:gd name="connsiteY6" fmla="*/ 1026224 h 1879684"/>
              <a:gd name="connsiteX7" fmla="*/ 6394563 w 6426298"/>
              <a:gd name="connsiteY7" fmla="*/ 1470724 h 1879684"/>
              <a:gd name="connsiteX8" fmla="*/ 5975463 w 6426298"/>
              <a:gd name="connsiteY8" fmla="*/ 1686624 h 1879684"/>
              <a:gd name="connsiteX9" fmla="*/ 4362563 w 6426298"/>
              <a:gd name="connsiteY9" fmla="*/ 1864424 h 1879684"/>
              <a:gd name="connsiteX10" fmla="*/ 2673463 w 6426298"/>
              <a:gd name="connsiteY10" fmla="*/ 1864424 h 1879684"/>
              <a:gd name="connsiteX11" fmla="*/ 971663 w 6426298"/>
              <a:gd name="connsiteY11" fmla="*/ 1813624 h 1879684"/>
              <a:gd name="connsiteX12" fmla="*/ 146163 w 6426298"/>
              <a:gd name="connsiteY12" fmla="*/ 1712024 h 1879684"/>
              <a:gd name="connsiteX13" fmla="*/ 6463 w 6426298"/>
              <a:gd name="connsiteY13" fmla="*/ 1483424 h 1879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426298" h="1879684">
                <a:moveTo>
                  <a:pt x="6463" y="1483424"/>
                </a:moveTo>
                <a:cubicBezTo>
                  <a:pt x="19163" y="1322557"/>
                  <a:pt x="57263" y="960607"/>
                  <a:pt x="222363" y="746824"/>
                </a:cubicBezTo>
                <a:cubicBezTo>
                  <a:pt x="387463" y="533041"/>
                  <a:pt x="649930" y="323491"/>
                  <a:pt x="997063" y="200724"/>
                </a:cubicBezTo>
                <a:cubicBezTo>
                  <a:pt x="1344196" y="77957"/>
                  <a:pt x="1689213" y="35624"/>
                  <a:pt x="2305163" y="10224"/>
                </a:cubicBezTo>
                <a:cubicBezTo>
                  <a:pt x="2921113" y="-15176"/>
                  <a:pt x="4127613" y="10224"/>
                  <a:pt x="4692763" y="48324"/>
                </a:cubicBezTo>
                <a:cubicBezTo>
                  <a:pt x="5257913" y="86424"/>
                  <a:pt x="5425130" y="75841"/>
                  <a:pt x="5696063" y="238824"/>
                </a:cubicBezTo>
                <a:cubicBezTo>
                  <a:pt x="5966996" y="401807"/>
                  <a:pt x="6201946" y="820907"/>
                  <a:pt x="6318363" y="1026224"/>
                </a:cubicBezTo>
                <a:cubicBezTo>
                  <a:pt x="6434780" y="1231541"/>
                  <a:pt x="6451713" y="1360657"/>
                  <a:pt x="6394563" y="1470724"/>
                </a:cubicBezTo>
                <a:cubicBezTo>
                  <a:pt x="6337413" y="1580791"/>
                  <a:pt x="6314130" y="1621007"/>
                  <a:pt x="5975463" y="1686624"/>
                </a:cubicBezTo>
                <a:cubicBezTo>
                  <a:pt x="5636796" y="1752241"/>
                  <a:pt x="4912896" y="1834791"/>
                  <a:pt x="4362563" y="1864424"/>
                </a:cubicBezTo>
                <a:cubicBezTo>
                  <a:pt x="3812230" y="1894057"/>
                  <a:pt x="3238613" y="1872891"/>
                  <a:pt x="2673463" y="1864424"/>
                </a:cubicBezTo>
                <a:cubicBezTo>
                  <a:pt x="2108313" y="1855957"/>
                  <a:pt x="1392879" y="1839024"/>
                  <a:pt x="971663" y="1813624"/>
                </a:cubicBezTo>
                <a:cubicBezTo>
                  <a:pt x="550447" y="1788224"/>
                  <a:pt x="309146" y="1767057"/>
                  <a:pt x="146163" y="1712024"/>
                </a:cubicBezTo>
                <a:cubicBezTo>
                  <a:pt x="-16820" y="1656991"/>
                  <a:pt x="-6237" y="1644291"/>
                  <a:pt x="6463" y="1483424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Forme libre 41">
            <a:extLst>
              <a:ext uri="{FF2B5EF4-FFF2-40B4-BE49-F238E27FC236}">
                <a16:creationId xmlns:a16="http://schemas.microsoft.com/office/drawing/2014/main" id="{34FBBCA7-8BB5-E64C-8ACB-38502623801C}"/>
              </a:ext>
            </a:extLst>
          </p:cNvPr>
          <p:cNvSpPr/>
          <p:nvPr/>
        </p:nvSpPr>
        <p:spPr>
          <a:xfrm>
            <a:off x="5197416" y="2145734"/>
            <a:ext cx="6461245" cy="1981766"/>
          </a:xfrm>
          <a:custGeom>
            <a:avLst/>
            <a:gdLst>
              <a:gd name="connsiteX0" fmla="*/ 1990784 w 6461245"/>
              <a:gd name="connsiteY0" fmla="*/ 13266 h 1981766"/>
              <a:gd name="connsiteX1" fmla="*/ 1939984 w 6461245"/>
              <a:gd name="connsiteY1" fmla="*/ 64066 h 1981766"/>
              <a:gd name="connsiteX2" fmla="*/ 1851084 w 6461245"/>
              <a:gd name="connsiteY2" fmla="*/ 38666 h 1981766"/>
              <a:gd name="connsiteX3" fmla="*/ 1698684 w 6461245"/>
              <a:gd name="connsiteY3" fmla="*/ 127566 h 1981766"/>
              <a:gd name="connsiteX4" fmla="*/ 1431984 w 6461245"/>
              <a:gd name="connsiteY4" fmla="*/ 203766 h 1981766"/>
              <a:gd name="connsiteX5" fmla="*/ 898584 w 6461245"/>
              <a:gd name="connsiteY5" fmla="*/ 343466 h 1981766"/>
              <a:gd name="connsiteX6" fmla="*/ 428684 w 6461245"/>
              <a:gd name="connsiteY6" fmla="*/ 622866 h 1981766"/>
              <a:gd name="connsiteX7" fmla="*/ 136584 w 6461245"/>
              <a:gd name="connsiteY7" fmla="*/ 965766 h 1981766"/>
              <a:gd name="connsiteX8" fmla="*/ 22284 w 6461245"/>
              <a:gd name="connsiteY8" fmla="*/ 1537266 h 1981766"/>
              <a:gd name="connsiteX9" fmla="*/ 60384 w 6461245"/>
              <a:gd name="connsiteY9" fmla="*/ 1778566 h 1981766"/>
              <a:gd name="connsiteX10" fmla="*/ 606484 w 6461245"/>
              <a:gd name="connsiteY10" fmla="*/ 1892866 h 1981766"/>
              <a:gd name="connsiteX11" fmla="*/ 1812984 w 6461245"/>
              <a:gd name="connsiteY11" fmla="*/ 1956366 h 1981766"/>
              <a:gd name="connsiteX12" fmla="*/ 2981384 w 6461245"/>
              <a:gd name="connsiteY12" fmla="*/ 1981766 h 1981766"/>
              <a:gd name="connsiteX13" fmla="*/ 4137084 w 6461245"/>
              <a:gd name="connsiteY13" fmla="*/ 1969066 h 1981766"/>
              <a:gd name="connsiteX14" fmla="*/ 5089584 w 6461245"/>
              <a:gd name="connsiteY14" fmla="*/ 1918266 h 1981766"/>
              <a:gd name="connsiteX15" fmla="*/ 5927784 w 6461245"/>
              <a:gd name="connsiteY15" fmla="*/ 1842066 h 1981766"/>
              <a:gd name="connsiteX16" fmla="*/ 6321484 w 6461245"/>
              <a:gd name="connsiteY16" fmla="*/ 1715066 h 1981766"/>
              <a:gd name="connsiteX17" fmla="*/ 6461184 w 6461245"/>
              <a:gd name="connsiteY17" fmla="*/ 1448366 h 1981766"/>
              <a:gd name="connsiteX18" fmla="*/ 6308784 w 6461245"/>
              <a:gd name="connsiteY18" fmla="*/ 1118166 h 1981766"/>
              <a:gd name="connsiteX19" fmla="*/ 5788084 w 6461245"/>
              <a:gd name="connsiteY19" fmla="*/ 381566 h 1981766"/>
              <a:gd name="connsiteX20" fmla="*/ 5356284 w 6461245"/>
              <a:gd name="connsiteY20" fmla="*/ 203766 h 1981766"/>
              <a:gd name="connsiteX21" fmla="*/ 5343584 w 6461245"/>
              <a:gd name="connsiteY21" fmla="*/ 203766 h 1981766"/>
              <a:gd name="connsiteX22" fmla="*/ 5089584 w 6461245"/>
              <a:gd name="connsiteY22" fmla="*/ 343466 h 1981766"/>
              <a:gd name="connsiteX23" fmla="*/ 5076884 w 6461245"/>
              <a:gd name="connsiteY23" fmla="*/ 356166 h 1981766"/>
              <a:gd name="connsiteX24" fmla="*/ 5102284 w 6461245"/>
              <a:gd name="connsiteY24" fmla="*/ 203766 h 1981766"/>
              <a:gd name="connsiteX25" fmla="*/ 5241984 w 6461245"/>
              <a:gd name="connsiteY25" fmla="*/ 127566 h 1981766"/>
              <a:gd name="connsiteX26" fmla="*/ 5292784 w 6461245"/>
              <a:gd name="connsiteY26" fmla="*/ 178366 h 1981766"/>
              <a:gd name="connsiteX27" fmla="*/ 5153084 w 6461245"/>
              <a:gd name="connsiteY27" fmla="*/ 76766 h 1981766"/>
              <a:gd name="connsiteX28" fmla="*/ 4645084 w 6461245"/>
              <a:gd name="connsiteY28" fmla="*/ 140266 h 1981766"/>
              <a:gd name="connsiteX29" fmla="*/ 4327584 w 6461245"/>
              <a:gd name="connsiteY29" fmla="*/ 114866 h 1981766"/>
              <a:gd name="connsiteX30" fmla="*/ 4086284 w 6461245"/>
              <a:gd name="connsiteY30" fmla="*/ 203766 h 1981766"/>
              <a:gd name="connsiteX31" fmla="*/ 3883084 w 6461245"/>
              <a:gd name="connsiteY31" fmla="*/ 368866 h 1981766"/>
              <a:gd name="connsiteX32" fmla="*/ 3743384 w 6461245"/>
              <a:gd name="connsiteY32" fmla="*/ 394266 h 1981766"/>
              <a:gd name="connsiteX33" fmla="*/ 3946584 w 6461245"/>
              <a:gd name="connsiteY33" fmla="*/ 216466 h 1981766"/>
              <a:gd name="connsiteX34" fmla="*/ 3933884 w 6461245"/>
              <a:gd name="connsiteY34" fmla="*/ 64066 h 1981766"/>
              <a:gd name="connsiteX35" fmla="*/ 4035484 w 6461245"/>
              <a:gd name="connsiteY35" fmla="*/ 89466 h 1981766"/>
              <a:gd name="connsiteX36" fmla="*/ 4124384 w 6461245"/>
              <a:gd name="connsiteY36" fmla="*/ 102166 h 1981766"/>
              <a:gd name="connsiteX37" fmla="*/ 3997384 w 6461245"/>
              <a:gd name="connsiteY37" fmla="*/ 566 h 1981766"/>
              <a:gd name="connsiteX38" fmla="*/ 3692584 w 6461245"/>
              <a:gd name="connsiteY38" fmla="*/ 64066 h 1981766"/>
              <a:gd name="connsiteX39" fmla="*/ 3502084 w 6461245"/>
              <a:gd name="connsiteY39" fmla="*/ 127566 h 1981766"/>
              <a:gd name="connsiteX40" fmla="*/ 3146484 w 6461245"/>
              <a:gd name="connsiteY40" fmla="*/ 76766 h 1981766"/>
              <a:gd name="connsiteX41" fmla="*/ 3019484 w 6461245"/>
              <a:gd name="connsiteY41" fmla="*/ 216466 h 1981766"/>
              <a:gd name="connsiteX42" fmla="*/ 2676584 w 6461245"/>
              <a:gd name="connsiteY42" fmla="*/ 432366 h 1981766"/>
              <a:gd name="connsiteX43" fmla="*/ 2790884 w 6461245"/>
              <a:gd name="connsiteY43" fmla="*/ 279966 h 1981766"/>
              <a:gd name="connsiteX44" fmla="*/ 2790884 w 6461245"/>
              <a:gd name="connsiteY44" fmla="*/ 89466 h 1981766"/>
              <a:gd name="connsiteX45" fmla="*/ 2892484 w 6461245"/>
              <a:gd name="connsiteY45" fmla="*/ 89466 h 1981766"/>
              <a:gd name="connsiteX46" fmla="*/ 2803584 w 6461245"/>
              <a:gd name="connsiteY46" fmla="*/ 25966 h 1981766"/>
              <a:gd name="connsiteX47" fmla="*/ 2574984 w 6461245"/>
              <a:gd name="connsiteY47" fmla="*/ 25966 h 1981766"/>
              <a:gd name="connsiteX48" fmla="*/ 2397184 w 6461245"/>
              <a:gd name="connsiteY48" fmla="*/ 140266 h 1981766"/>
              <a:gd name="connsiteX49" fmla="*/ 2117784 w 6461245"/>
              <a:gd name="connsiteY49" fmla="*/ 165666 h 1981766"/>
              <a:gd name="connsiteX50" fmla="*/ 1901884 w 6461245"/>
              <a:gd name="connsiteY50" fmla="*/ 241866 h 1981766"/>
              <a:gd name="connsiteX51" fmla="*/ 1685984 w 6461245"/>
              <a:gd name="connsiteY51" fmla="*/ 495866 h 1981766"/>
              <a:gd name="connsiteX52" fmla="*/ 1698684 w 6461245"/>
              <a:gd name="connsiteY52" fmla="*/ 267266 h 1981766"/>
              <a:gd name="connsiteX53" fmla="*/ 2016184 w 6461245"/>
              <a:gd name="connsiteY53" fmla="*/ 76766 h 1981766"/>
              <a:gd name="connsiteX54" fmla="*/ 1990784 w 6461245"/>
              <a:gd name="connsiteY54" fmla="*/ 13266 h 1981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6461245" h="1981766">
                <a:moveTo>
                  <a:pt x="1990784" y="13266"/>
                </a:moveTo>
                <a:cubicBezTo>
                  <a:pt x="1978084" y="11149"/>
                  <a:pt x="1963267" y="59833"/>
                  <a:pt x="1939984" y="64066"/>
                </a:cubicBezTo>
                <a:cubicBezTo>
                  <a:pt x="1916701" y="68299"/>
                  <a:pt x="1891301" y="28083"/>
                  <a:pt x="1851084" y="38666"/>
                </a:cubicBezTo>
                <a:cubicBezTo>
                  <a:pt x="1810867" y="49249"/>
                  <a:pt x="1768534" y="100049"/>
                  <a:pt x="1698684" y="127566"/>
                </a:cubicBezTo>
                <a:cubicBezTo>
                  <a:pt x="1628834" y="155083"/>
                  <a:pt x="1431984" y="203766"/>
                  <a:pt x="1431984" y="203766"/>
                </a:cubicBezTo>
                <a:cubicBezTo>
                  <a:pt x="1298634" y="239749"/>
                  <a:pt x="1065801" y="273616"/>
                  <a:pt x="898584" y="343466"/>
                </a:cubicBezTo>
                <a:cubicBezTo>
                  <a:pt x="731367" y="413316"/>
                  <a:pt x="555684" y="519149"/>
                  <a:pt x="428684" y="622866"/>
                </a:cubicBezTo>
                <a:cubicBezTo>
                  <a:pt x="301684" y="726583"/>
                  <a:pt x="204317" y="813366"/>
                  <a:pt x="136584" y="965766"/>
                </a:cubicBezTo>
                <a:cubicBezTo>
                  <a:pt x="68851" y="1118166"/>
                  <a:pt x="34984" y="1401799"/>
                  <a:pt x="22284" y="1537266"/>
                </a:cubicBezTo>
                <a:cubicBezTo>
                  <a:pt x="9584" y="1672733"/>
                  <a:pt x="-36983" y="1719299"/>
                  <a:pt x="60384" y="1778566"/>
                </a:cubicBezTo>
                <a:cubicBezTo>
                  <a:pt x="157751" y="1837833"/>
                  <a:pt x="314384" y="1863233"/>
                  <a:pt x="606484" y="1892866"/>
                </a:cubicBezTo>
                <a:cubicBezTo>
                  <a:pt x="898584" y="1922499"/>
                  <a:pt x="1417167" y="1941549"/>
                  <a:pt x="1812984" y="1956366"/>
                </a:cubicBezTo>
                <a:cubicBezTo>
                  <a:pt x="2208801" y="1971183"/>
                  <a:pt x="2981384" y="1981766"/>
                  <a:pt x="2981384" y="1981766"/>
                </a:cubicBezTo>
                <a:lnTo>
                  <a:pt x="4137084" y="1969066"/>
                </a:lnTo>
                <a:cubicBezTo>
                  <a:pt x="4488451" y="1958483"/>
                  <a:pt x="4791134" y="1939433"/>
                  <a:pt x="5089584" y="1918266"/>
                </a:cubicBezTo>
                <a:cubicBezTo>
                  <a:pt x="5388034" y="1897099"/>
                  <a:pt x="5722467" y="1875933"/>
                  <a:pt x="5927784" y="1842066"/>
                </a:cubicBezTo>
                <a:cubicBezTo>
                  <a:pt x="6133101" y="1808199"/>
                  <a:pt x="6232584" y="1780683"/>
                  <a:pt x="6321484" y="1715066"/>
                </a:cubicBezTo>
                <a:cubicBezTo>
                  <a:pt x="6410384" y="1649449"/>
                  <a:pt x="6463301" y="1547849"/>
                  <a:pt x="6461184" y="1448366"/>
                </a:cubicBezTo>
                <a:cubicBezTo>
                  <a:pt x="6459067" y="1348883"/>
                  <a:pt x="6420967" y="1295966"/>
                  <a:pt x="6308784" y="1118166"/>
                </a:cubicBezTo>
                <a:cubicBezTo>
                  <a:pt x="6196601" y="940366"/>
                  <a:pt x="5946834" y="533966"/>
                  <a:pt x="5788084" y="381566"/>
                </a:cubicBezTo>
                <a:cubicBezTo>
                  <a:pt x="5629334" y="229166"/>
                  <a:pt x="5356284" y="203766"/>
                  <a:pt x="5356284" y="203766"/>
                </a:cubicBezTo>
                <a:cubicBezTo>
                  <a:pt x="5282201" y="174133"/>
                  <a:pt x="5388034" y="180483"/>
                  <a:pt x="5343584" y="203766"/>
                </a:cubicBezTo>
                <a:cubicBezTo>
                  <a:pt x="5299134" y="227049"/>
                  <a:pt x="5089584" y="343466"/>
                  <a:pt x="5089584" y="343466"/>
                </a:cubicBezTo>
                <a:cubicBezTo>
                  <a:pt x="5045134" y="368866"/>
                  <a:pt x="5074767" y="379449"/>
                  <a:pt x="5076884" y="356166"/>
                </a:cubicBezTo>
                <a:cubicBezTo>
                  <a:pt x="5079001" y="332883"/>
                  <a:pt x="5074767" y="241866"/>
                  <a:pt x="5102284" y="203766"/>
                </a:cubicBezTo>
                <a:cubicBezTo>
                  <a:pt x="5129801" y="165666"/>
                  <a:pt x="5241984" y="127566"/>
                  <a:pt x="5241984" y="127566"/>
                </a:cubicBezTo>
                <a:cubicBezTo>
                  <a:pt x="5273734" y="123333"/>
                  <a:pt x="5307601" y="186833"/>
                  <a:pt x="5292784" y="178366"/>
                </a:cubicBezTo>
                <a:cubicBezTo>
                  <a:pt x="5277967" y="169899"/>
                  <a:pt x="5261034" y="83116"/>
                  <a:pt x="5153084" y="76766"/>
                </a:cubicBezTo>
                <a:cubicBezTo>
                  <a:pt x="5045134" y="70416"/>
                  <a:pt x="4782667" y="133916"/>
                  <a:pt x="4645084" y="140266"/>
                </a:cubicBezTo>
                <a:cubicBezTo>
                  <a:pt x="4507501" y="146616"/>
                  <a:pt x="4420717" y="104283"/>
                  <a:pt x="4327584" y="114866"/>
                </a:cubicBezTo>
                <a:cubicBezTo>
                  <a:pt x="4234451" y="125449"/>
                  <a:pt x="4160367" y="161433"/>
                  <a:pt x="4086284" y="203766"/>
                </a:cubicBezTo>
                <a:cubicBezTo>
                  <a:pt x="4012201" y="246099"/>
                  <a:pt x="3940234" y="337116"/>
                  <a:pt x="3883084" y="368866"/>
                </a:cubicBezTo>
                <a:cubicBezTo>
                  <a:pt x="3825934" y="400616"/>
                  <a:pt x="3732801" y="419666"/>
                  <a:pt x="3743384" y="394266"/>
                </a:cubicBezTo>
                <a:cubicBezTo>
                  <a:pt x="3753967" y="368866"/>
                  <a:pt x="3914834" y="271499"/>
                  <a:pt x="3946584" y="216466"/>
                </a:cubicBezTo>
                <a:cubicBezTo>
                  <a:pt x="3978334" y="161433"/>
                  <a:pt x="3919067" y="85233"/>
                  <a:pt x="3933884" y="64066"/>
                </a:cubicBezTo>
                <a:cubicBezTo>
                  <a:pt x="3948701" y="42899"/>
                  <a:pt x="4003734" y="83116"/>
                  <a:pt x="4035484" y="89466"/>
                </a:cubicBezTo>
                <a:cubicBezTo>
                  <a:pt x="4067234" y="95816"/>
                  <a:pt x="4130734" y="116983"/>
                  <a:pt x="4124384" y="102166"/>
                </a:cubicBezTo>
                <a:cubicBezTo>
                  <a:pt x="4118034" y="87349"/>
                  <a:pt x="4069351" y="6916"/>
                  <a:pt x="3997384" y="566"/>
                </a:cubicBezTo>
                <a:cubicBezTo>
                  <a:pt x="3925417" y="-5784"/>
                  <a:pt x="3775134" y="42899"/>
                  <a:pt x="3692584" y="64066"/>
                </a:cubicBezTo>
                <a:cubicBezTo>
                  <a:pt x="3610034" y="85233"/>
                  <a:pt x="3593101" y="125449"/>
                  <a:pt x="3502084" y="127566"/>
                </a:cubicBezTo>
                <a:cubicBezTo>
                  <a:pt x="3411067" y="129683"/>
                  <a:pt x="3226917" y="61949"/>
                  <a:pt x="3146484" y="76766"/>
                </a:cubicBezTo>
                <a:cubicBezTo>
                  <a:pt x="3066051" y="91583"/>
                  <a:pt x="3097801" y="157199"/>
                  <a:pt x="3019484" y="216466"/>
                </a:cubicBezTo>
                <a:cubicBezTo>
                  <a:pt x="2941167" y="275733"/>
                  <a:pt x="2714684" y="421783"/>
                  <a:pt x="2676584" y="432366"/>
                </a:cubicBezTo>
                <a:cubicBezTo>
                  <a:pt x="2638484" y="442949"/>
                  <a:pt x="2771834" y="337116"/>
                  <a:pt x="2790884" y="279966"/>
                </a:cubicBezTo>
                <a:cubicBezTo>
                  <a:pt x="2809934" y="222816"/>
                  <a:pt x="2773951" y="121216"/>
                  <a:pt x="2790884" y="89466"/>
                </a:cubicBezTo>
                <a:cubicBezTo>
                  <a:pt x="2807817" y="57716"/>
                  <a:pt x="2890367" y="100049"/>
                  <a:pt x="2892484" y="89466"/>
                </a:cubicBezTo>
                <a:cubicBezTo>
                  <a:pt x="2894601" y="78883"/>
                  <a:pt x="2856501" y="36549"/>
                  <a:pt x="2803584" y="25966"/>
                </a:cubicBezTo>
                <a:cubicBezTo>
                  <a:pt x="2750667" y="15383"/>
                  <a:pt x="2642717" y="6916"/>
                  <a:pt x="2574984" y="25966"/>
                </a:cubicBezTo>
                <a:cubicBezTo>
                  <a:pt x="2507251" y="45016"/>
                  <a:pt x="2473384" y="116983"/>
                  <a:pt x="2397184" y="140266"/>
                </a:cubicBezTo>
                <a:cubicBezTo>
                  <a:pt x="2320984" y="163549"/>
                  <a:pt x="2200334" y="148733"/>
                  <a:pt x="2117784" y="165666"/>
                </a:cubicBezTo>
                <a:cubicBezTo>
                  <a:pt x="2035234" y="182599"/>
                  <a:pt x="1973851" y="186833"/>
                  <a:pt x="1901884" y="241866"/>
                </a:cubicBezTo>
                <a:cubicBezTo>
                  <a:pt x="1829917" y="296899"/>
                  <a:pt x="1719851" y="491633"/>
                  <a:pt x="1685984" y="495866"/>
                </a:cubicBezTo>
                <a:cubicBezTo>
                  <a:pt x="1652117" y="500099"/>
                  <a:pt x="1643651" y="337116"/>
                  <a:pt x="1698684" y="267266"/>
                </a:cubicBezTo>
                <a:cubicBezTo>
                  <a:pt x="1753717" y="197416"/>
                  <a:pt x="2016184" y="76766"/>
                  <a:pt x="2016184" y="76766"/>
                </a:cubicBezTo>
                <a:cubicBezTo>
                  <a:pt x="2069101" y="40783"/>
                  <a:pt x="2003484" y="15383"/>
                  <a:pt x="1990784" y="13266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87000">
                <a:schemeClr val="accent2">
                  <a:lumMod val="50000"/>
                </a:schemeClr>
              </a:gs>
              <a:gs pos="94000">
                <a:schemeClr val="accent2">
                  <a:lumMod val="50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Flèche vers le haut 44">
            <a:extLst>
              <a:ext uri="{FF2B5EF4-FFF2-40B4-BE49-F238E27FC236}">
                <a16:creationId xmlns:a16="http://schemas.microsoft.com/office/drawing/2014/main" id="{0E1BA88C-C89D-E542-9E15-C1E49DDF3EF7}"/>
              </a:ext>
            </a:extLst>
          </p:cNvPr>
          <p:cNvSpPr/>
          <p:nvPr/>
        </p:nvSpPr>
        <p:spPr>
          <a:xfrm>
            <a:off x="3063219" y="4158224"/>
            <a:ext cx="248583" cy="582727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54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036 -0.03172 0.08073 -0.06343 0.11146 -0.08149 C 0.14219 -0.09977 0.15234 -0.11158 0.18437 -0.10926 C 0.21627 -0.10718 0.27044 -0.08033 0.30312 -0.06852 C 0.33568 -0.05695 0.36614 -0.04422 0.38021 -0.03889 C 0.39427 -0.0338 0.38489 -0.03681 0.3875 -0.03704 C 0.3901 -0.0375 0.39297 -0.03912 0.39583 -0.04074 " pathEditMode="relative" ptsTypes="AAAAAAA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036 -0.03172 0.08073 -0.06343 0.11146 -0.08149 C 0.14219 -0.09977 0.15234 -0.11158 0.18437 -0.10926 C 0.21627 -0.10718 0.27044 -0.08033 0.30312 -0.06852 C 0.33568 -0.05695 0.36614 -0.04422 0.38021 -0.03889 C 0.39427 -0.0338 0.38489 -0.03681 0.3875 -0.03704 C 0.3901 -0.0375 0.39297 -0.03912 0.39583 -0.04074 " pathEditMode="relative" ptsTypes="AAAAA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036 -0.03172 0.08073 -0.06343 0.11146 -0.08149 C 0.14219 -0.09977 0.15234 -0.11158 0.18437 -0.10926 C 0.21627 -0.10718 0.27044 -0.08033 0.30312 -0.06852 C 0.33568 -0.05695 0.36614 -0.04422 0.38021 -0.03889 C 0.39427 -0.0338 0.38489 -0.03681 0.3875 -0.03704 C 0.3901 -0.0375 0.39297 -0.03912 0.39583 -0.04074 " pathEditMode="relative" ptsTypes="AAAAA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036 -0.03172 0.08073 -0.06343 0.11146 -0.08149 C 0.14219 -0.09977 0.15234 -0.11158 0.18437 -0.10926 C 0.21627 -0.10718 0.27044 -0.08033 0.30312 -0.06852 C 0.33568 -0.05695 0.36614 -0.04422 0.38021 -0.03889 C 0.39427 -0.0338 0.38489 -0.03681 0.3875 -0.03704 C 0.3901 -0.0375 0.39297 -0.03912 0.39583 -0.04074 " pathEditMode="relative" ptsTypes="AAAAA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036 -0.03172 0.08073 -0.06343 0.11146 -0.08149 C 0.14219 -0.09977 0.15234 -0.11158 0.18437 -0.10926 C 0.21627 -0.10718 0.27044 -0.08033 0.30312 -0.06852 C 0.33568 -0.05695 0.36614 -0.04422 0.38021 -0.03889 C 0.39427 -0.0338 0.38489 -0.03681 0.3875 -0.03704 C 0.3901 -0.0375 0.39297 -0.03912 0.39583 -0.04074 " pathEditMode="relative" ptsTypes="AAAAA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9" grpId="0" animBg="1"/>
      <p:bldP spid="25" grpId="0" animBg="1"/>
      <p:bldP spid="26" grpId="0" animBg="1"/>
      <p:bldP spid="31" grpId="0" animBg="1"/>
      <p:bldP spid="32" grpId="0" animBg="1"/>
      <p:bldP spid="40" grpId="0" animBg="1"/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DA8928A0-6644-5243-B545-884B83CB946A}"/>
              </a:ext>
            </a:extLst>
          </p:cNvPr>
          <p:cNvSpPr/>
          <p:nvPr/>
        </p:nvSpPr>
        <p:spPr>
          <a:xfrm>
            <a:off x="1509591" y="417200"/>
            <a:ext cx="1163626" cy="2076288"/>
          </a:xfrm>
          <a:custGeom>
            <a:avLst/>
            <a:gdLst>
              <a:gd name="connsiteX0" fmla="*/ 127823 w 1163626"/>
              <a:gd name="connsiteY0" fmla="*/ 518465 h 2076288"/>
              <a:gd name="connsiteX1" fmla="*/ 85293 w 1163626"/>
              <a:gd name="connsiteY1" fmla="*/ 1921963 h 2076288"/>
              <a:gd name="connsiteX2" fmla="*/ 1106018 w 1163626"/>
              <a:gd name="connsiteY2" fmla="*/ 2028288 h 2076288"/>
              <a:gd name="connsiteX3" fmla="*/ 957162 w 1163626"/>
              <a:gd name="connsiteY3" fmla="*/ 1815637 h 2076288"/>
              <a:gd name="connsiteX4" fmla="*/ 297944 w 1163626"/>
              <a:gd name="connsiteY4" fmla="*/ 1645516 h 2076288"/>
              <a:gd name="connsiteX5" fmla="*/ 659451 w 1163626"/>
              <a:gd name="connsiteY5" fmla="*/ 178223 h 2076288"/>
              <a:gd name="connsiteX6" fmla="*/ 170353 w 1163626"/>
              <a:gd name="connsiteY6" fmla="*/ 71898 h 2076288"/>
              <a:gd name="connsiteX7" fmla="*/ 149088 w 1163626"/>
              <a:gd name="connsiteY7" fmla="*/ 603526 h 2076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3626" h="2076288">
                <a:moveTo>
                  <a:pt x="127823" y="518465"/>
                </a:moveTo>
                <a:cubicBezTo>
                  <a:pt x="25042" y="1094395"/>
                  <a:pt x="-77739" y="1670326"/>
                  <a:pt x="85293" y="1921963"/>
                </a:cubicBezTo>
                <a:cubicBezTo>
                  <a:pt x="248325" y="2173600"/>
                  <a:pt x="960707" y="2046009"/>
                  <a:pt x="1106018" y="2028288"/>
                </a:cubicBezTo>
                <a:cubicBezTo>
                  <a:pt x="1251329" y="2010567"/>
                  <a:pt x="1091841" y="1879432"/>
                  <a:pt x="957162" y="1815637"/>
                </a:cubicBezTo>
                <a:cubicBezTo>
                  <a:pt x="822483" y="1751842"/>
                  <a:pt x="347563" y="1918418"/>
                  <a:pt x="297944" y="1645516"/>
                </a:cubicBezTo>
                <a:cubicBezTo>
                  <a:pt x="248326" y="1372614"/>
                  <a:pt x="680716" y="440493"/>
                  <a:pt x="659451" y="178223"/>
                </a:cubicBezTo>
                <a:cubicBezTo>
                  <a:pt x="638186" y="-84047"/>
                  <a:pt x="255414" y="1014"/>
                  <a:pt x="170353" y="71898"/>
                </a:cubicBezTo>
                <a:cubicBezTo>
                  <a:pt x="85292" y="142782"/>
                  <a:pt x="117190" y="373154"/>
                  <a:pt x="149088" y="603526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3EFB8C5E-8195-0745-9B81-81F4C363AF17}"/>
              </a:ext>
            </a:extLst>
          </p:cNvPr>
          <p:cNvSpPr/>
          <p:nvPr/>
        </p:nvSpPr>
        <p:spPr>
          <a:xfrm>
            <a:off x="1126349" y="3604442"/>
            <a:ext cx="1519593" cy="2929001"/>
          </a:xfrm>
          <a:custGeom>
            <a:avLst/>
            <a:gdLst>
              <a:gd name="connsiteX0" fmla="*/ 21967 w 1519593"/>
              <a:gd name="connsiteY0" fmla="*/ 2668767 h 2929001"/>
              <a:gd name="connsiteX1" fmla="*/ 21967 w 1519593"/>
              <a:gd name="connsiteY1" fmla="*/ 202014 h 2929001"/>
              <a:gd name="connsiteX2" fmla="*/ 255884 w 1519593"/>
              <a:gd name="connsiteY2" fmla="*/ 159484 h 2929001"/>
              <a:gd name="connsiteX3" fmla="*/ 234618 w 1519593"/>
              <a:gd name="connsiteY3" fmla="*/ 308339 h 2929001"/>
              <a:gd name="connsiteX4" fmla="*/ 659921 w 1519593"/>
              <a:gd name="connsiteY4" fmla="*/ 138218 h 2929001"/>
              <a:gd name="connsiteX5" fmla="*/ 1404200 w 1519593"/>
              <a:gd name="connsiteY5" fmla="*/ 457195 h 2929001"/>
              <a:gd name="connsiteX6" fmla="*/ 1467995 w 1519593"/>
              <a:gd name="connsiteY6" fmla="*/ 1201474 h 2929001"/>
              <a:gd name="connsiteX7" fmla="*/ 915102 w 1519593"/>
              <a:gd name="connsiteY7" fmla="*/ 1605511 h 2929001"/>
              <a:gd name="connsiteX8" fmla="*/ 277149 w 1519593"/>
              <a:gd name="connsiteY8" fmla="*/ 1477921 h 2929001"/>
              <a:gd name="connsiteX9" fmla="*/ 277149 w 1519593"/>
              <a:gd name="connsiteY9" fmla="*/ 2541177 h 2929001"/>
              <a:gd name="connsiteX10" fmla="*/ 128293 w 1519593"/>
              <a:gd name="connsiteY10" fmla="*/ 2838888 h 2929001"/>
              <a:gd name="connsiteX11" fmla="*/ 21967 w 1519593"/>
              <a:gd name="connsiteY11" fmla="*/ 2668767 h 29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19593" h="2929001">
                <a:moveTo>
                  <a:pt x="21967" y="2668767"/>
                </a:moveTo>
                <a:cubicBezTo>
                  <a:pt x="4246" y="2229288"/>
                  <a:pt x="-17019" y="620228"/>
                  <a:pt x="21967" y="202014"/>
                </a:cubicBezTo>
                <a:cubicBezTo>
                  <a:pt x="60953" y="-216200"/>
                  <a:pt x="220442" y="141763"/>
                  <a:pt x="255884" y="159484"/>
                </a:cubicBezTo>
                <a:cubicBezTo>
                  <a:pt x="291326" y="177205"/>
                  <a:pt x="167279" y="311883"/>
                  <a:pt x="234618" y="308339"/>
                </a:cubicBezTo>
                <a:cubicBezTo>
                  <a:pt x="301958" y="304795"/>
                  <a:pt x="464991" y="113409"/>
                  <a:pt x="659921" y="138218"/>
                </a:cubicBezTo>
                <a:cubicBezTo>
                  <a:pt x="854851" y="163027"/>
                  <a:pt x="1269521" y="279986"/>
                  <a:pt x="1404200" y="457195"/>
                </a:cubicBezTo>
                <a:cubicBezTo>
                  <a:pt x="1538879" y="634404"/>
                  <a:pt x="1549511" y="1010088"/>
                  <a:pt x="1467995" y="1201474"/>
                </a:cubicBezTo>
                <a:cubicBezTo>
                  <a:pt x="1386479" y="1392860"/>
                  <a:pt x="1113576" y="1559436"/>
                  <a:pt x="915102" y="1605511"/>
                </a:cubicBezTo>
                <a:cubicBezTo>
                  <a:pt x="716628" y="1651585"/>
                  <a:pt x="383474" y="1321977"/>
                  <a:pt x="277149" y="1477921"/>
                </a:cubicBezTo>
                <a:cubicBezTo>
                  <a:pt x="170824" y="1633865"/>
                  <a:pt x="301958" y="2314349"/>
                  <a:pt x="277149" y="2541177"/>
                </a:cubicBezTo>
                <a:cubicBezTo>
                  <a:pt x="252340" y="2768005"/>
                  <a:pt x="163735" y="2814079"/>
                  <a:pt x="128293" y="2838888"/>
                </a:cubicBezTo>
                <a:cubicBezTo>
                  <a:pt x="92851" y="2863697"/>
                  <a:pt x="39688" y="3108246"/>
                  <a:pt x="21967" y="2668767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E02A22C3-7254-9C44-97B0-6F9FE66B8191}"/>
              </a:ext>
            </a:extLst>
          </p:cNvPr>
          <p:cNvSpPr/>
          <p:nvPr/>
        </p:nvSpPr>
        <p:spPr>
          <a:xfrm>
            <a:off x="1537087" y="4065180"/>
            <a:ext cx="823341" cy="8895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2F9F8244-3EC4-0B46-A871-145F669EAA41}"/>
              </a:ext>
            </a:extLst>
          </p:cNvPr>
          <p:cNvSpPr/>
          <p:nvPr/>
        </p:nvSpPr>
        <p:spPr>
          <a:xfrm>
            <a:off x="2887964" y="2773440"/>
            <a:ext cx="1298634" cy="2605508"/>
          </a:xfrm>
          <a:custGeom>
            <a:avLst/>
            <a:gdLst>
              <a:gd name="connsiteX0" fmla="*/ 4092 w 1298634"/>
              <a:gd name="connsiteY0" fmla="*/ 352532 h 2605508"/>
              <a:gd name="connsiteX1" fmla="*/ 4092 w 1298634"/>
              <a:gd name="connsiteY1" fmla="*/ 480123 h 2605508"/>
              <a:gd name="connsiteX2" fmla="*/ 46622 w 1298634"/>
              <a:gd name="connsiteY2" fmla="*/ 2266393 h 2605508"/>
              <a:gd name="connsiteX3" fmla="*/ 110417 w 1298634"/>
              <a:gd name="connsiteY3" fmla="*/ 2436513 h 2605508"/>
              <a:gd name="connsiteX4" fmla="*/ 408129 w 1298634"/>
              <a:gd name="connsiteY4" fmla="*/ 2393983 h 2605508"/>
              <a:gd name="connsiteX5" fmla="*/ 365599 w 1298634"/>
              <a:gd name="connsiteY5" fmla="*/ 1649704 h 2605508"/>
              <a:gd name="connsiteX6" fmla="*/ 620780 w 1298634"/>
              <a:gd name="connsiteY6" fmla="*/ 1266932 h 2605508"/>
              <a:gd name="connsiteX7" fmla="*/ 918492 w 1298634"/>
              <a:gd name="connsiteY7" fmla="*/ 1500848 h 2605508"/>
              <a:gd name="connsiteX8" fmla="*/ 1003552 w 1298634"/>
              <a:gd name="connsiteY8" fmla="*/ 1968681 h 2605508"/>
              <a:gd name="connsiteX9" fmla="*/ 1003552 w 1298634"/>
              <a:gd name="connsiteY9" fmla="*/ 2521574 h 2605508"/>
              <a:gd name="connsiteX10" fmla="*/ 1258734 w 1298634"/>
              <a:gd name="connsiteY10" fmla="*/ 2479044 h 2605508"/>
              <a:gd name="connsiteX11" fmla="*/ 1216203 w 1298634"/>
              <a:gd name="connsiteY11" fmla="*/ 1351993 h 2605508"/>
              <a:gd name="connsiteX12" fmla="*/ 493189 w 1298634"/>
              <a:gd name="connsiteY12" fmla="*/ 884160 h 2605508"/>
              <a:gd name="connsiteX13" fmla="*/ 301803 w 1298634"/>
              <a:gd name="connsiteY13" fmla="*/ 947955 h 2605508"/>
              <a:gd name="connsiteX14" fmla="*/ 259273 w 1298634"/>
              <a:gd name="connsiteY14" fmla="*/ 76086 h 2605508"/>
              <a:gd name="connsiteX15" fmla="*/ 25357 w 1298634"/>
              <a:gd name="connsiteY15" fmla="*/ 76086 h 2605508"/>
              <a:gd name="connsiteX16" fmla="*/ 4092 w 1298634"/>
              <a:gd name="connsiteY16" fmla="*/ 352532 h 2605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98634" h="2605508">
                <a:moveTo>
                  <a:pt x="4092" y="352532"/>
                </a:moveTo>
                <a:cubicBezTo>
                  <a:pt x="548" y="419872"/>
                  <a:pt x="-2996" y="161146"/>
                  <a:pt x="4092" y="480123"/>
                </a:cubicBezTo>
                <a:cubicBezTo>
                  <a:pt x="11180" y="799100"/>
                  <a:pt x="28901" y="1940328"/>
                  <a:pt x="46622" y="2266393"/>
                </a:cubicBezTo>
                <a:cubicBezTo>
                  <a:pt x="64343" y="2592458"/>
                  <a:pt x="50166" y="2415248"/>
                  <a:pt x="110417" y="2436513"/>
                </a:cubicBezTo>
                <a:cubicBezTo>
                  <a:pt x="170668" y="2457778"/>
                  <a:pt x="365599" y="2525118"/>
                  <a:pt x="408129" y="2393983"/>
                </a:cubicBezTo>
                <a:cubicBezTo>
                  <a:pt x="450659" y="2262848"/>
                  <a:pt x="330157" y="1837546"/>
                  <a:pt x="365599" y="1649704"/>
                </a:cubicBezTo>
                <a:cubicBezTo>
                  <a:pt x="401041" y="1461862"/>
                  <a:pt x="528631" y="1291741"/>
                  <a:pt x="620780" y="1266932"/>
                </a:cubicBezTo>
                <a:cubicBezTo>
                  <a:pt x="712929" y="1242123"/>
                  <a:pt x="854697" y="1383890"/>
                  <a:pt x="918492" y="1500848"/>
                </a:cubicBezTo>
                <a:cubicBezTo>
                  <a:pt x="982287" y="1617806"/>
                  <a:pt x="989375" y="1798560"/>
                  <a:pt x="1003552" y="1968681"/>
                </a:cubicBezTo>
                <a:cubicBezTo>
                  <a:pt x="1017729" y="2138802"/>
                  <a:pt x="961022" y="2436514"/>
                  <a:pt x="1003552" y="2521574"/>
                </a:cubicBezTo>
                <a:cubicBezTo>
                  <a:pt x="1046082" y="2606634"/>
                  <a:pt x="1223292" y="2673974"/>
                  <a:pt x="1258734" y="2479044"/>
                </a:cubicBezTo>
                <a:cubicBezTo>
                  <a:pt x="1294176" y="2284114"/>
                  <a:pt x="1343794" y="1617807"/>
                  <a:pt x="1216203" y="1351993"/>
                </a:cubicBezTo>
                <a:cubicBezTo>
                  <a:pt x="1088612" y="1086179"/>
                  <a:pt x="645589" y="951500"/>
                  <a:pt x="493189" y="884160"/>
                </a:cubicBezTo>
                <a:cubicBezTo>
                  <a:pt x="340789" y="816820"/>
                  <a:pt x="340789" y="1082634"/>
                  <a:pt x="301803" y="947955"/>
                </a:cubicBezTo>
                <a:cubicBezTo>
                  <a:pt x="262817" y="813276"/>
                  <a:pt x="305347" y="221397"/>
                  <a:pt x="259273" y="76086"/>
                </a:cubicBezTo>
                <a:cubicBezTo>
                  <a:pt x="213199" y="-69225"/>
                  <a:pt x="67887" y="30012"/>
                  <a:pt x="25357" y="76086"/>
                </a:cubicBezTo>
                <a:cubicBezTo>
                  <a:pt x="-17173" y="122160"/>
                  <a:pt x="7636" y="285192"/>
                  <a:pt x="4092" y="352532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A7E555DC-61F0-644C-864C-A21E6CBBBA57}"/>
              </a:ext>
            </a:extLst>
          </p:cNvPr>
          <p:cNvSpPr/>
          <p:nvPr/>
        </p:nvSpPr>
        <p:spPr>
          <a:xfrm>
            <a:off x="4706237" y="3608404"/>
            <a:ext cx="1230293" cy="1756240"/>
          </a:xfrm>
          <a:custGeom>
            <a:avLst/>
            <a:gdLst>
              <a:gd name="connsiteX0" fmla="*/ 14619 w 1230293"/>
              <a:gd name="connsiteY0" fmla="*/ 198052 h 1756240"/>
              <a:gd name="connsiteX1" fmla="*/ 35884 w 1230293"/>
              <a:gd name="connsiteY1" fmla="*/ 665884 h 1756240"/>
              <a:gd name="connsiteX2" fmla="*/ 14619 w 1230293"/>
              <a:gd name="connsiteY2" fmla="*/ 1622815 h 1756240"/>
              <a:gd name="connsiteX3" fmla="*/ 291065 w 1230293"/>
              <a:gd name="connsiteY3" fmla="*/ 1644080 h 1756240"/>
              <a:gd name="connsiteX4" fmla="*/ 376126 w 1230293"/>
              <a:gd name="connsiteY4" fmla="*/ 644619 h 1756240"/>
              <a:gd name="connsiteX5" fmla="*/ 716368 w 1230293"/>
              <a:gd name="connsiteY5" fmla="*/ 431968 h 1756240"/>
              <a:gd name="connsiteX6" fmla="*/ 1056610 w 1230293"/>
              <a:gd name="connsiteY6" fmla="*/ 687149 h 1756240"/>
              <a:gd name="connsiteX7" fmla="*/ 1226730 w 1230293"/>
              <a:gd name="connsiteY7" fmla="*/ 198052 h 1756240"/>
              <a:gd name="connsiteX8" fmla="*/ 907754 w 1230293"/>
              <a:gd name="connsiteY8" fmla="*/ 27931 h 1756240"/>
              <a:gd name="connsiteX9" fmla="*/ 439921 w 1230293"/>
              <a:gd name="connsiteY9" fmla="*/ 219317 h 1756240"/>
              <a:gd name="connsiteX10" fmla="*/ 354861 w 1230293"/>
              <a:gd name="connsiteY10" fmla="*/ 6666 h 1756240"/>
              <a:gd name="connsiteX11" fmla="*/ 35884 w 1230293"/>
              <a:gd name="connsiteY11" fmla="*/ 70461 h 1756240"/>
              <a:gd name="connsiteX12" fmla="*/ 57149 w 1230293"/>
              <a:gd name="connsiteY12" fmla="*/ 240582 h 1756240"/>
              <a:gd name="connsiteX13" fmla="*/ 35884 w 1230293"/>
              <a:gd name="connsiteY13" fmla="*/ 283112 h 175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30293" h="1756240">
                <a:moveTo>
                  <a:pt x="14619" y="198052"/>
                </a:moveTo>
                <a:cubicBezTo>
                  <a:pt x="25251" y="313238"/>
                  <a:pt x="35884" y="428424"/>
                  <a:pt x="35884" y="665884"/>
                </a:cubicBezTo>
                <a:cubicBezTo>
                  <a:pt x="35884" y="903344"/>
                  <a:pt x="-27911" y="1459782"/>
                  <a:pt x="14619" y="1622815"/>
                </a:cubicBezTo>
                <a:cubicBezTo>
                  <a:pt x="57149" y="1785848"/>
                  <a:pt x="230814" y="1807113"/>
                  <a:pt x="291065" y="1644080"/>
                </a:cubicBezTo>
                <a:cubicBezTo>
                  <a:pt x="351316" y="1481047"/>
                  <a:pt x="305242" y="846638"/>
                  <a:pt x="376126" y="644619"/>
                </a:cubicBezTo>
                <a:cubicBezTo>
                  <a:pt x="447010" y="442600"/>
                  <a:pt x="602954" y="424880"/>
                  <a:pt x="716368" y="431968"/>
                </a:cubicBezTo>
                <a:cubicBezTo>
                  <a:pt x="829782" y="439056"/>
                  <a:pt x="971550" y="726135"/>
                  <a:pt x="1056610" y="687149"/>
                </a:cubicBezTo>
                <a:cubicBezTo>
                  <a:pt x="1141670" y="648163"/>
                  <a:pt x="1251539" y="307922"/>
                  <a:pt x="1226730" y="198052"/>
                </a:cubicBezTo>
                <a:cubicBezTo>
                  <a:pt x="1201921" y="88182"/>
                  <a:pt x="1038889" y="24387"/>
                  <a:pt x="907754" y="27931"/>
                </a:cubicBezTo>
                <a:cubicBezTo>
                  <a:pt x="776619" y="31475"/>
                  <a:pt x="532070" y="222861"/>
                  <a:pt x="439921" y="219317"/>
                </a:cubicBezTo>
                <a:cubicBezTo>
                  <a:pt x="347772" y="215773"/>
                  <a:pt x="422201" y="31475"/>
                  <a:pt x="354861" y="6666"/>
                </a:cubicBezTo>
                <a:cubicBezTo>
                  <a:pt x="287522" y="-18143"/>
                  <a:pt x="85503" y="31475"/>
                  <a:pt x="35884" y="70461"/>
                </a:cubicBezTo>
                <a:cubicBezTo>
                  <a:pt x="-13735" y="109447"/>
                  <a:pt x="57149" y="205140"/>
                  <a:pt x="57149" y="240582"/>
                </a:cubicBezTo>
                <a:cubicBezTo>
                  <a:pt x="57149" y="276024"/>
                  <a:pt x="46516" y="279568"/>
                  <a:pt x="35884" y="283112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9817EBC-4EAA-1647-8D05-DB554626B8A3}"/>
              </a:ext>
            </a:extLst>
          </p:cNvPr>
          <p:cNvSpPr/>
          <p:nvPr/>
        </p:nvSpPr>
        <p:spPr>
          <a:xfrm>
            <a:off x="5936530" y="3824839"/>
            <a:ext cx="1493960" cy="1554109"/>
          </a:xfrm>
          <a:custGeom>
            <a:avLst/>
            <a:gdLst>
              <a:gd name="connsiteX0" fmla="*/ 1013667 w 1493960"/>
              <a:gd name="connsiteY0" fmla="*/ 483883 h 1554109"/>
              <a:gd name="connsiteX1" fmla="*/ 482039 w 1493960"/>
              <a:gd name="connsiteY1" fmla="*/ 122376 h 1554109"/>
              <a:gd name="connsiteX2" fmla="*/ 14207 w 1493960"/>
              <a:gd name="connsiteY2" fmla="*/ 547678 h 1554109"/>
              <a:gd name="connsiteX3" fmla="*/ 163063 w 1493960"/>
              <a:gd name="connsiteY3" fmla="*/ 1121837 h 1554109"/>
              <a:gd name="connsiteX4" fmla="*/ 588365 w 1493960"/>
              <a:gd name="connsiteY4" fmla="*/ 1419548 h 1554109"/>
              <a:gd name="connsiteX5" fmla="*/ 1034932 w 1493960"/>
              <a:gd name="connsiteY5" fmla="*/ 1249427 h 1554109"/>
              <a:gd name="connsiteX6" fmla="*/ 1098728 w 1493960"/>
              <a:gd name="connsiteY6" fmla="*/ 1462078 h 1554109"/>
              <a:gd name="connsiteX7" fmla="*/ 1481500 w 1493960"/>
              <a:gd name="connsiteY7" fmla="*/ 1440813 h 1554109"/>
              <a:gd name="connsiteX8" fmla="*/ 1375174 w 1493960"/>
              <a:gd name="connsiteY8" fmla="*/ 122376 h 1554109"/>
              <a:gd name="connsiteX9" fmla="*/ 1119993 w 1493960"/>
              <a:gd name="connsiteY9" fmla="*/ 101111 h 1554109"/>
              <a:gd name="connsiteX10" fmla="*/ 1013667 w 1493960"/>
              <a:gd name="connsiteY10" fmla="*/ 483883 h 1554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3960" h="1554109">
                <a:moveTo>
                  <a:pt x="1013667" y="483883"/>
                </a:moveTo>
                <a:cubicBezTo>
                  <a:pt x="907341" y="487427"/>
                  <a:pt x="648616" y="111743"/>
                  <a:pt x="482039" y="122376"/>
                </a:cubicBezTo>
                <a:cubicBezTo>
                  <a:pt x="315462" y="133009"/>
                  <a:pt x="67370" y="381101"/>
                  <a:pt x="14207" y="547678"/>
                </a:cubicBezTo>
                <a:cubicBezTo>
                  <a:pt x="-38956" y="714255"/>
                  <a:pt x="67370" y="976525"/>
                  <a:pt x="163063" y="1121837"/>
                </a:cubicBezTo>
                <a:cubicBezTo>
                  <a:pt x="258756" y="1267149"/>
                  <a:pt x="443053" y="1398283"/>
                  <a:pt x="588365" y="1419548"/>
                </a:cubicBezTo>
                <a:cubicBezTo>
                  <a:pt x="733676" y="1440813"/>
                  <a:pt x="949871" y="1242339"/>
                  <a:pt x="1034932" y="1249427"/>
                </a:cubicBezTo>
                <a:cubicBezTo>
                  <a:pt x="1119993" y="1256515"/>
                  <a:pt x="1024300" y="1430180"/>
                  <a:pt x="1098728" y="1462078"/>
                </a:cubicBezTo>
                <a:cubicBezTo>
                  <a:pt x="1173156" y="1493976"/>
                  <a:pt x="1435426" y="1664097"/>
                  <a:pt x="1481500" y="1440813"/>
                </a:cubicBezTo>
                <a:cubicBezTo>
                  <a:pt x="1527574" y="1217529"/>
                  <a:pt x="1435425" y="345660"/>
                  <a:pt x="1375174" y="122376"/>
                </a:cubicBezTo>
                <a:cubicBezTo>
                  <a:pt x="1314923" y="-100908"/>
                  <a:pt x="1173156" y="37316"/>
                  <a:pt x="1119993" y="101111"/>
                </a:cubicBezTo>
                <a:cubicBezTo>
                  <a:pt x="1066830" y="164906"/>
                  <a:pt x="1119993" y="480339"/>
                  <a:pt x="1013667" y="483883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F1C0CA45-C580-EE45-A6FE-90DEEF1DC511}"/>
              </a:ext>
            </a:extLst>
          </p:cNvPr>
          <p:cNvSpPr/>
          <p:nvPr/>
        </p:nvSpPr>
        <p:spPr>
          <a:xfrm>
            <a:off x="6142123" y="4266191"/>
            <a:ext cx="701749" cy="6592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D2153B80-DAC8-AB44-A82B-7718BE5D6FC1}"/>
              </a:ext>
            </a:extLst>
          </p:cNvPr>
          <p:cNvSpPr/>
          <p:nvPr/>
        </p:nvSpPr>
        <p:spPr>
          <a:xfrm>
            <a:off x="7636083" y="3824839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E31B3D83-5D53-9841-9BCB-101BF9206A0C}"/>
              </a:ext>
            </a:extLst>
          </p:cNvPr>
          <p:cNvSpPr/>
          <p:nvPr/>
        </p:nvSpPr>
        <p:spPr>
          <a:xfrm>
            <a:off x="9180422" y="3824839"/>
            <a:ext cx="1454298" cy="1560270"/>
          </a:xfrm>
          <a:custGeom>
            <a:avLst/>
            <a:gdLst>
              <a:gd name="connsiteX0" fmla="*/ 497368 w 1608013"/>
              <a:gd name="connsiteY0" fmla="*/ 796415 h 1652054"/>
              <a:gd name="connsiteX1" fmla="*/ 1539359 w 1608013"/>
              <a:gd name="connsiteY1" fmla="*/ 817680 h 1652054"/>
              <a:gd name="connsiteX2" fmla="*/ 1411768 w 1608013"/>
              <a:gd name="connsiteY2" fmla="*/ 200992 h 1652054"/>
              <a:gd name="connsiteX3" fmla="*/ 624959 w 1608013"/>
              <a:gd name="connsiteY3" fmla="*/ 30871 h 1652054"/>
              <a:gd name="connsiteX4" fmla="*/ 29535 w 1608013"/>
              <a:gd name="connsiteY4" fmla="*/ 753885 h 1652054"/>
              <a:gd name="connsiteX5" fmla="*/ 199656 w 1608013"/>
              <a:gd name="connsiteY5" fmla="*/ 1455633 h 1652054"/>
              <a:gd name="connsiteX6" fmla="*/ 1135321 w 1608013"/>
              <a:gd name="connsiteY6" fmla="*/ 1647019 h 1652054"/>
              <a:gd name="connsiteX7" fmla="*/ 1581889 w 1608013"/>
              <a:gd name="connsiteY7" fmla="*/ 1306778 h 1652054"/>
              <a:gd name="connsiteX8" fmla="*/ 1390503 w 1608013"/>
              <a:gd name="connsiteY8" fmla="*/ 1221717 h 1652054"/>
              <a:gd name="connsiteX9" fmla="*/ 901405 w 1608013"/>
              <a:gd name="connsiteY9" fmla="*/ 1328043 h 1652054"/>
              <a:gd name="connsiteX10" fmla="*/ 391042 w 1608013"/>
              <a:gd name="connsiteY10" fmla="*/ 1051596 h 1652054"/>
              <a:gd name="connsiteX11" fmla="*/ 497368 w 1608013"/>
              <a:gd name="connsiteY11" fmla="*/ 796415 h 1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08013" h="1652054">
                <a:moveTo>
                  <a:pt x="497368" y="796415"/>
                </a:moveTo>
                <a:cubicBezTo>
                  <a:pt x="688754" y="757429"/>
                  <a:pt x="1386959" y="916917"/>
                  <a:pt x="1539359" y="817680"/>
                </a:cubicBezTo>
                <a:cubicBezTo>
                  <a:pt x="1691759" y="718443"/>
                  <a:pt x="1564168" y="332127"/>
                  <a:pt x="1411768" y="200992"/>
                </a:cubicBezTo>
                <a:cubicBezTo>
                  <a:pt x="1259368" y="69857"/>
                  <a:pt x="855331" y="-61278"/>
                  <a:pt x="624959" y="30871"/>
                </a:cubicBezTo>
                <a:cubicBezTo>
                  <a:pt x="394587" y="123020"/>
                  <a:pt x="100419" y="516425"/>
                  <a:pt x="29535" y="753885"/>
                </a:cubicBezTo>
                <a:cubicBezTo>
                  <a:pt x="-41349" y="991345"/>
                  <a:pt x="15358" y="1306777"/>
                  <a:pt x="199656" y="1455633"/>
                </a:cubicBezTo>
                <a:cubicBezTo>
                  <a:pt x="383954" y="1604489"/>
                  <a:pt x="904949" y="1671828"/>
                  <a:pt x="1135321" y="1647019"/>
                </a:cubicBezTo>
                <a:cubicBezTo>
                  <a:pt x="1365693" y="1622210"/>
                  <a:pt x="1539359" y="1377662"/>
                  <a:pt x="1581889" y="1306778"/>
                </a:cubicBezTo>
                <a:cubicBezTo>
                  <a:pt x="1624419" y="1235894"/>
                  <a:pt x="1503917" y="1218173"/>
                  <a:pt x="1390503" y="1221717"/>
                </a:cubicBezTo>
                <a:cubicBezTo>
                  <a:pt x="1277089" y="1225261"/>
                  <a:pt x="1067982" y="1356396"/>
                  <a:pt x="901405" y="1328043"/>
                </a:cubicBezTo>
                <a:cubicBezTo>
                  <a:pt x="734828" y="1299690"/>
                  <a:pt x="451293" y="1140201"/>
                  <a:pt x="391042" y="1051596"/>
                </a:cubicBezTo>
                <a:cubicBezTo>
                  <a:pt x="330791" y="962991"/>
                  <a:pt x="305982" y="835401"/>
                  <a:pt x="497368" y="79641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EEC3BC8A-3ABF-D742-A738-2AFA06E974A9}"/>
              </a:ext>
            </a:extLst>
          </p:cNvPr>
          <p:cNvSpPr/>
          <p:nvPr/>
        </p:nvSpPr>
        <p:spPr>
          <a:xfrm>
            <a:off x="9677789" y="4021672"/>
            <a:ext cx="770673" cy="375511"/>
          </a:xfrm>
          <a:custGeom>
            <a:avLst/>
            <a:gdLst>
              <a:gd name="connsiteX0" fmla="*/ 85060 w 770673"/>
              <a:gd name="connsiteY0" fmla="*/ 188821 h 375511"/>
              <a:gd name="connsiteX1" fmla="*/ 170121 w 770673"/>
              <a:gd name="connsiteY1" fmla="*/ 18700 h 375511"/>
              <a:gd name="connsiteX2" fmla="*/ 404037 w 770673"/>
              <a:gd name="connsiteY2" fmla="*/ 18700 h 375511"/>
              <a:gd name="connsiteX3" fmla="*/ 637953 w 770673"/>
              <a:gd name="connsiteY3" fmla="*/ 146291 h 375511"/>
              <a:gd name="connsiteX4" fmla="*/ 765544 w 770673"/>
              <a:gd name="connsiteY4" fmla="*/ 358942 h 375511"/>
              <a:gd name="connsiteX5" fmla="*/ 467833 w 770673"/>
              <a:gd name="connsiteY5" fmla="*/ 358942 h 375511"/>
              <a:gd name="connsiteX6" fmla="*/ 0 w 770673"/>
              <a:gd name="connsiteY6" fmla="*/ 337677 h 37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673" h="375511">
                <a:moveTo>
                  <a:pt x="85060" y="188821"/>
                </a:moveTo>
                <a:cubicBezTo>
                  <a:pt x="101009" y="117937"/>
                  <a:pt x="116958" y="47053"/>
                  <a:pt x="170121" y="18700"/>
                </a:cubicBezTo>
                <a:cubicBezTo>
                  <a:pt x="223284" y="-9653"/>
                  <a:pt x="326065" y="-2565"/>
                  <a:pt x="404037" y="18700"/>
                </a:cubicBezTo>
                <a:cubicBezTo>
                  <a:pt x="482009" y="39965"/>
                  <a:pt x="577702" y="89584"/>
                  <a:pt x="637953" y="146291"/>
                </a:cubicBezTo>
                <a:cubicBezTo>
                  <a:pt x="698204" y="202998"/>
                  <a:pt x="793897" y="323500"/>
                  <a:pt x="765544" y="358942"/>
                </a:cubicBezTo>
                <a:cubicBezTo>
                  <a:pt x="737191" y="394384"/>
                  <a:pt x="595424" y="362486"/>
                  <a:pt x="467833" y="358942"/>
                </a:cubicBezTo>
                <a:cubicBezTo>
                  <a:pt x="340242" y="355398"/>
                  <a:pt x="170121" y="346537"/>
                  <a:pt x="0" y="337677"/>
                </a:cubicBez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21814FBD-C6E9-1E42-B066-58AD6F0E1A8F}"/>
              </a:ext>
            </a:extLst>
          </p:cNvPr>
          <p:cNvSpPr/>
          <p:nvPr/>
        </p:nvSpPr>
        <p:spPr>
          <a:xfrm>
            <a:off x="4245681" y="954995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D079C20C-A762-B145-8EB8-02F6FA10B7F5}"/>
              </a:ext>
            </a:extLst>
          </p:cNvPr>
          <p:cNvSpPr/>
          <p:nvPr/>
        </p:nvSpPr>
        <p:spPr>
          <a:xfrm>
            <a:off x="2732300" y="942418"/>
            <a:ext cx="1454298" cy="1560270"/>
          </a:xfrm>
          <a:custGeom>
            <a:avLst/>
            <a:gdLst>
              <a:gd name="connsiteX0" fmla="*/ 497368 w 1608013"/>
              <a:gd name="connsiteY0" fmla="*/ 796415 h 1652054"/>
              <a:gd name="connsiteX1" fmla="*/ 1539359 w 1608013"/>
              <a:gd name="connsiteY1" fmla="*/ 817680 h 1652054"/>
              <a:gd name="connsiteX2" fmla="*/ 1411768 w 1608013"/>
              <a:gd name="connsiteY2" fmla="*/ 200992 h 1652054"/>
              <a:gd name="connsiteX3" fmla="*/ 624959 w 1608013"/>
              <a:gd name="connsiteY3" fmla="*/ 30871 h 1652054"/>
              <a:gd name="connsiteX4" fmla="*/ 29535 w 1608013"/>
              <a:gd name="connsiteY4" fmla="*/ 753885 h 1652054"/>
              <a:gd name="connsiteX5" fmla="*/ 199656 w 1608013"/>
              <a:gd name="connsiteY5" fmla="*/ 1455633 h 1652054"/>
              <a:gd name="connsiteX6" fmla="*/ 1135321 w 1608013"/>
              <a:gd name="connsiteY6" fmla="*/ 1647019 h 1652054"/>
              <a:gd name="connsiteX7" fmla="*/ 1581889 w 1608013"/>
              <a:gd name="connsiteY7" fmla="*/ 1306778 h 1652054"/>
              <a:gd name="connsiteX8" fmla="*/ 1390503 w 1608013"/>
              <a:gd name="connsiteY8" fmla="*/ 1221717 h 1652054"/>
              <a:gd name="connsiteX9" fmla="*/ 901405 w 1608013"/>
              <a:gd name="connsiteY9" fmla="*/ 1328043 h 1652054"/>
              <a:gd name="connsiteX10" fmla="*/ 391042 w 1608013"/>
              <a:gd name="connsiteY10" fmla="*/ 1051596 h 1652054"/>
              <a:gd name="connsiteX11" fmla="*/ 497368 w 1608013"/>
              <a:gd name="connsiteY11" fmla="*/ 796415 h 1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08013" h="1652054">
                <a:moveTo>
                  <a:pt x="497368" y="796415"/>
                </a:moveTo>
                <a:cubicBezTo>
                  <a:pt x="688754" y="757429"/>
                  <a:pt x="1386959" y="916917"/>
                  <a:pt x="1539359" y="817680"/>
                </a:cubicBezTo>
                <a:cubicBezTo>
                  <a:pt x="1691759" y="718443"/>
                  <a:pt x="1564168" y="332127"/>
                  <a:pt x="1411768" y="200992"/>
                </a:cubicBezTo>
                <a:cubicBezTo>
                  <a:pt x="1259368" y="69857"/>
                  <a:pt x="855331" y="-61278"/>
                  <a:pt x="624959" y="30871"/>
                </a:cubicBezTo>
                <a:cubicBezTo>
                  <a:pt x="394587" y="123020"/>
                  <a:pt x="100419" y="516425"/>
                  <a:pt x="29535" y="753885"/>
                </a:cubicBezTo>
                <a:cubicBezTo>
                  <a:pt x="-41349" y="991345"/>
                  <a:pt x="15358" y="1306777"/>
                  <a:pt x="199656" y="1455633"/>
                </a:cubicBezTo>
                <a:cubicBezTo>
                  <a:pt x="383954" y="1604489"/>
                  <a:pt x="904949" y="1671828"/>
                  <a:pt x="1135321" y="1647019"/>
                </a:cubicBezTo>
                <a:cubicBezTo>
                  <a:pt x="1365693" y="1622210"/>
                  <a:pt x="1539359" y="1377662"/>
                  <a:pt x="1581889" y="1306778"/>
                </a:cubicBezTo>
                <a:cubicBezTo>
                  <a:pt x="1624419" y="1235894"/>
                  <a:pt x="1503917" y="1218173"/>
                  <a:pt x="1390503" y="1221717"/>
                </a:cubicBezTo>
                <a:cubicBezTo>
                  <a:pt x="1277089" y="1225261"/>
                  <a:pt x="1067982" y="1356396"/>
                  <a:pt x="901405" y="1328043"/>
                </a:cubicBezTo>
                <a:cubicBezTo>
                  <a:pt x="734828" y="1299690"/>
                  <a:pt x="451293" y="1140201"/>
                  <a:pt x="391042" y="1051596"/>
                </a:cubicBezTo>
                <a:cubicBezTo>
                  <a:pt x="330791" y="962991"/>
                  <a:pt x="305982" y="835401"/>
                  <a:pt x="497368" y="79641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>
            <a:extLst>
              <a:ext uri="{FF2B5EF4-FFF2-40B4-BE49-F238E27FC236}">
                <a16:creationId xmlns:a16="http://schemas.microsoft.com/office/drawing/2014/main" id="{E8FA8D67-D9CA-5B45-B1DC-56B9252801DA}"/>
              </a:ext>
            </a:extLst>
          </p:cNvPr>
          <p:cNvSpPr/>
          <p:nvPr/>
        </p:nvSpPr>
        <p:spPr>
          <a:xfrm>
            <a:off x="3229667" y="1139251"/>
            <a:ext cx="770673" cy="375511"/>
          </a:xfrm>
          <a:custGeom>
            <a:avLst/>
            <a:gdLst>
              <a:gd name="connsiteX0" fmla="*/ 85060 w 770673"/>
              <a:gd name="connsiteY0" fmla="*/ 188821 h 375511"/>
              <a:gd name="connsiteX1" fmla="*/ 170121 w 770673"/>
              <a:gd name="connsiteY1" fmla="*/ 18700 h 375511"/>
              <a:gd name="connsiteX2" fmla="*/ 404037 w 770673"/>
              <a:gd name="connsiteY2" fmla="*/ 18700 h 375511"/>
              <a:gd name="connsiteX3" fmla="*/ 637953 w 770673"/>
              <a:gd name="connsiteY3" fmla="*/ 146291 h 375511"/>
              <a:gd name="connsiteX4" fmla="*/ 765544 w 770673"/>
              <a:gd name="connsiteY4" fmla="*/ 358942 h 375511"/>
              <a:gd name="connsiteX5" fmla="*/ 467833 w 770673"/>
              <a:gd name="connsiteY5" fmla="*/ 358942 h 375511"/>
              <a:gd name="connsiteX6" fmla="*/ 0 w 770673"/>
              <a:gd name="connsiteY6" fmla="*/ 337677 h 37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673" h="375511">
                <a:moveTo>
                  <a:pt x="85060" y="188821"/>
                </a:moveTo>
                <a:cubicBezTo>
                  <a:pt x="101009" y="117937"/>
                  <a:pt x="116958" y="47053"/>
                  <a:pt x="170121" y="18700"/>
                </a:cubicBezTo>
                <a:cubicBezTo>
                  <a:pt x="223284" y="-9653"/>
                  <a:pt x="326065" y="-2565"/>
                  <a:pt x="404037" y="18700"/>
                </a:cubicBezTo>
                <a:cubicBezTo>
                  <a:pt x="482009" y="39965"/>
                  <a:pt x="577702" y="89584"/>
                  <a:pt x="637953" y="146291"/>
                </a:cubicBezTo>
                <a:cubicBezTo>
                  <a:pt x="698204" y="202998"/>
                  <a:pt x="793897" y="323500"/>
                  <a:pt x="765544" y="358942"/>
                </a:cubicBezTo>
                <a:cubicBezTo>
                  <a:pt x="737191" y="394384"/>
                  <a:pt x="595424" y="362486"/>
                  <a:pt x="467833" y="358942"/>
                </a:cubicBezTo>
                <a:cubicBezTo>
                  <a:pt x="340242" y="355398"/>
                  <a:pt x="170121" y="346537"/>
                  <a:pt x="0" y="337677"/>
                </a:cubicBez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>
            <a:extLst>
              <a:ext uri="{FF2B5EF4-FFF2-40B4-BE49-F238E27FC236}">
                <a16:creationId xmlns:a16="http://schemas.microsoft.com/office/drawing/2014/main" id="{6BF3E4A0-3552-DD42-8435-A64CD1320270}"/>
              </a:ext>
            </a:extLst>
          </p:cNvPr>
          <p:cNvSpPr/>
          <p:nvPr/>
        </p:nvSpPr>
        <p:spPr>
          <a:xfrm>
            <a:off x="10721078" y="3843833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76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EAE0EFD-E90C-4842-A26A-A3B71526981F}"/>
              </a:ext>
            </a:extLst>
          </p:cNvPr>
          <p:cNvSpPr txBox="1"/>
          <p:nvPr/>
        </p:nvSpPr>
        <p:spPr>
          <a:xfrm>
            <a:off x="6059224" y="-3794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DFDB6D-EE9E-D64B-8408-2803CFAE8A74}"/>
              </a:ext>
            </a:extLst>
          </p:cNvPr>
          <p:cNvSpPr txBox="1"/>
          <p:nvPr/>
        </p:nvSpPr>
        <p:spPr>
          <a:xfrm>
            <a:off x="500409" y="15937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565F1BC-01BB-BB47-B834-84BF9929C65F}"/>
              </a:ext>
            </a:extLst>
          </p:cNvPr>
          <p:cNvSpPr txBox="1"/>
          <p:nvPr/>
        </p:nvSpPr>
        <p:spPr>
          <a:xfrm>
            <a:off x="7905561" y="-6496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18F3F04-BEDC-AA48-89FA-DA2C8921047D}"/>
              </a:ext>
            </a:extLst>
          </p:cNvPr>
          <p:cNvSpPr txBox="1"/>
          <p:nvPr/>
        </p:nvSpPr>
        <p:spPr>
          <a:xfrm>
            <a:off x="2696824" y="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757074E-2175-7440-A8D5-99E47E622FC5}"/>
              </a:ext>
            </a:extLst>
          </p:cNvPr>
          <p:cNvSpPr txBox="1"/>
          <p:nvPr/>
        </p:nvSpPr>
        <p:spPr>
          <a:xfrm>
            <a:off x="3611786" y="0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F93317FD-2362-4843-8E80-A1CD96C5C1E1}"/>
              </a:ext>
            </a:extLst>
          </p:cNvPr>
          <p:cNvCxnSpPr/>
          <p:nvPr/>
        </p:nvCxnSpPr>
        <p:spPr>
          <a:xfrm>
            <a:off x="8116469" y="772044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3A3A7B76-4DCC-A348-AA5E-5A57CD7C1E43}"/>
              </a:ext>
            </a:extLst>
          </p:cNvPr>
          <p:cNvSpPr txBox="1"/>
          <p:nvPr/>
        </p:nvSpPr>
        <p:spPr>
          <a:xfrm>
            <a:off x="6403416" y="130689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4C52B5E-98CC-9F4E-8BF6-B7E38D315DDA}"/>
              </a:ext>
            </a:extLst>
          </p:cNvPr>
          <p:cNvSpPr txBox="1"/>
          <p:nvPr/>
        </p:nvSpPr>
        <p:spPr>
          <a:xfrm>
            <a:off x="317464" y="130689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7736620-073C-1A40-A394-2D92BE556334}"/>
              </a:ext>
            </a:extLst>
          </p:cNvPr>
          <p:cNvSpPr txBox="1"/>
          <p:nvPr/>
        </p:nvSpPr>
        <p:spPr>
          <a:xfrm>
            <a:off x="8229917" y="1203646"/>
            <a:ext cx="2210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vé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71AB94-6491-E844-BF54-7B731AD34ED9}"/>
              </a:ext>
            </a:extLst>
          </p:cNvPr>
          <p:cNvSpPr txBox="1"/>
          <p:nvPr/>
        </p:nvSpPr>
        <p:spPr>
          <a:xfrm>
            <a:off x="2620662" y="130689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53F6DFA4-46F0-C74D-AB1C-045976DA9CE3}"/>
              </a:ext>
            </a:extLst>
          </p:cNvPr>
          <p:cNvSpPr txBox="1"/>
          <p:nvPr/>
        </p:nvSpPr>
        <p:spPr>
          <a:xfrm>
            <a:off x="3721842" y="130689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161D3C5-540D-C64F-82A6-C11728ECE9FB}"/>
              </a:ext>
            </a:extLst>
          </p:cNvPr>
          <p:cNvSpPr txBox="1"/>
          <p:nvPr/>
        </p:nvSpPr>
        <p:spPr>
          <a:xfrm>
            <a:off x="8983564" y="-78366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29DD93B4-5297-0947-82FA-35CB99A06026}"/>
              </a:ext>
            </a:extLst>
          </p:cNvPr>
          <p:cNvSpPr txBox="1"/>
          <p:nvPr/>
        </p:nvSpPr>
        <p:spPr>
          <a:xfrm>
            <a:off x="9501699" y="1151467"/>
            <a:ext cx="1851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9E4957AF-8F35-0D44-921B-B9F13218EB2F}"/>
              </a:ext>
            </a:extLst>
          </p:cNvPr>
          <p:cNvSpPr txBox="1"/>
          <p:nvPr/>
        </p:nvSpPr>
        <p:spPr>
          <a:xfrm>
            <a:off x="10487030" y="1203646"/>
            <a:ext cx="1851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8CF8CBA-796B-FE46-9447-926672C8A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6824" y="2996658"/>
            <a:ext cx="6638361" cy="3700465"/>
          </a:xfrm>
          <a:prstGeom prst="rect">
            <a:avLst/>
          </a:prstGeom>
        </p:spPr>
      </p:pic>
      <p:sp>
        <p:nvSpPr>
          <p:cNvPr id="29" name="Forme libre 28">
            <a:extLst>
              <a:ext uri="{FF2B5EF4-FFF2-40B4-BE49-F238E27FC236}">
                <a16:creationId xmlns:a16="http://schemas.microsoft.com/office/drawing/2014/main" id="{61C150D7-17CC-4844-BBDC-522712554C16}"/>
              </a:ext>
            </a:extLst>
          </p:cNvPr>
          <p:cNvSpPr/>
          <p:nvPr/>
        </p:nvSpPr>
        <p:spPr>
          <a:xfrm>
            <a:off x="185217" y="1295165"/>
            <a:ext cx="11074388" cy="2554442"/>
          </a:xfrm>
          <a:custGeom>
            <a:avLst/>
            <a:gdLst>
              <a:gd name="connsiteX0" fmla="*/ 8831783 w 11074388"/>
              <a:gd name="connsiteY0" fmla="*/ 1397235 h 2554442"/>
              <a:gd name="connsiteX1" fmla="*/ 7993583 w 11074388"/>
              <a:gd name="connsiteY1" fmla="*/ 1460735 h 2554442"/>
              <a:gd name="connsiteX2" fmla="*/ 4742383 w 11074388"/>
              <a:gd name="connsiteY2" fmla="*/ 1562335 h 2554442"/>
              <a:gd name="connsiteX3" fmla="*/ 1135583 w 11074388"/>
              <a:gd name="connsiteY3" fmla="*/ 1651235 h 2554442"/>
              <a:gd name="connsiteX4" fmla="*/ 170383 w 11074388"/>
              <a:gd name="connsiteY4" fmla="*/ 1575035 h 2554442"/>
              <a:gd name="connsiteX5" fmla="*/ 43383 w 11074388"/>
              <a:gd name="connsiteY5" fmla="*/ 635235 h 2554442"/>
              <a:gd name="connsiteX6" fmla="*/ 652983 w 11074388"/>
              <a:gd name="connsiteY6" fmla="*/ 203435 h 2554442"/>
              <a:gd name="connsiteX7" fmla="*/ 3015183 w 11074388"/>
              <a:gd name="connsiteY7" fmla="*/ 114535 h 2554442"/>
              <a:gd name="connsiteX8" fmla="*/ 5974283 w 11074388"/>
              <a:gd name="connsiteY8" fmla="*/ 101835 h 2554442"/>
              <a:gd name="connsiteX9" fmla="*/ 8196783 w 11074388"/>
              <a:gd name="connsiteY9" fmla="*/ 76435 h 2554442"/>
              <a:gd name="connsiteX10" fmla="*/ 9454083 w 11074388"/>
              <a:gd name="connsiteY10" fmla="*/ 235 h 2554442"/>
              <a:gd name="connsiteX11" fmla="*/ 10431983 w 11074388"/>
              <a:gd name="connsiteY11" fmla="*/ 76435 h 2554442"/>
              <a:gd name="connsiteX12" fmla="*/ 11016183 w 11074388"/>
              <a:gd name="connsiteY12" fmla="*/ 508235 h 2554442"/>
              <a:gd name="connsiteX13" fmla="*/ 10939983 w 11074388"/>
              <a:gd name="connsiteY13" fmla="*/ 1092435 h 2554442"/>
              <a:gd name="connsiteX14" fmla="*/ 10012883 w 11074388"/>
              <a:gd name="connsiteY14" fmla="*/ 1371835 h 2554442"/>
              <a:gd name="connsiteX15" fmla="*/ 9606483 w 11074388"/>
              <a:gd name="connsiteY15" fmla="*/ 1333735 h 2554442"/>
              <a:gd name="connsiteX16" fmla="*/ 9136583 w 11074388"/>
              <a:gd name="connsiteY16" fmla="*/ 1752835 h 2554442"/>
              <a:gd name="connsiteX17" fmla="*/ 8361883 w 11074388"/>
              <a:gd name="connsiteY17" fmla="*/ 2159235 h 2554442"/>
              <a:gd name="connsiteX18" fmla="*/ 7472883 w 11074388"/>
              <a:gd name="connsiteY18" fmla="*/ 2552935 h 2554442"/>
              <a:gd name="connsiteX19" fmla="*/ 7866583 w 11074388"/>
              <a:gd name="connsiteY19" fmla="*/ 2286235 h 2554442"/>
              <a:gd name="connsiteX20" fmla="*/ 8222183 w 11074388"/>
              <a:gd name="connsiteY20" fmla="*/ 2070335 h 2554442"/>
              <a:gd name="connsiteX21" fmla="*/ 8628583 w 11074388"/>
              <a:gd name="connsiteY21" fmla="*/ 1816335 h 2554442"/>
              <a:gd name="connsiteX22" fmla="*/ 8882583 w 11074388"/>
              <a:gd name="connsiteY22" fmla="*/ 1587735 h 2554442"/>
              <a:gd name="connsiteX23" fmla="*/ 8895283 w 11074388"/>
              <a:gd name="connsiteY23" fmla="*/ 1397235 h 2554442"/>
              <a:gd name="connsiteX24" fmla="*/ 8895283 w 11074388"/>
              <a:gd name="connsiteY24" fmla="*/ 1397235 h 2554442"/>
              <a:gd name="connsiteX25" fmla="*/ 8780983 w 11074388"/>
              <a:gd name="connsiteY25" fmla="*/ 1422635 h 2554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74388" h="2554442">
                <a:moveTo>
                  <a:pt x="8831783" y="1397235"/>
                </a:moveTo>
                <a:cubicBezTo>
                  <a:pt x="8753466" y="1415226"/>
                  <a:pt x="7993583" y="1460735"/>
                  <a:pt x="7993583" y="1460735"/>
                </a:cubicBezTo>
                <a:lnTo>
                  <a:pt x="4742383" y="1562335"/>
                </a:lnTo>
                <a:lnTo>
                  <a:pt x="1135583" y="1651235"/>
                </a:lnTo>
                <a:cubicBezTo>
                  <a:pt x="373583" y="1653352"/>
                  <a:pt x="352416" y="1744368"/>
                  <a:pt x="170383" y="1575035"/>
                </a:cubicBezTo>
                <a:cubicBezTo>
                  <a:pt x="-11650" y="1405702"/>
                  <a:pt x="-37050" y="863835"/>
                  <a:pt x="43383" y="635235"/>
                </a:cubicBezTo>
                <a:cubicBezTo>
                  <a:pt x="123816" y="406635"/>
                  <a:pt x="157683" y="290218"/>
                  <a:pt x="652983" y="203435"/>
                </a:cubicBezTo>
                <a:cubicBezTo>
                  <a:pt x="1148283" y="116652"/>
                  <a:pt x="2128300" y="131468"/>
                  <a:pt x="3015183" y="114535"/>
                </a:cubicBezTo>
                <a:cubicBezTo>
                  <a:pt x="3902066" y="97602"/>
                  <a:pt x="5974283" y="101835"/>
                  <a:pt x="5974283" y="101835"/>
                </a:cubicBezTo>
                <a:lnTo>
                  <a:pt x="8196783" y="76435"/>
                </a:lnTo>
                <a:cubicBezTo>
                  <a:pt x="8776750" y="59502"/>
                  <a:pt x="9081550" y="235"/>
                  <a:pt x="9454083" y="235"/>
                </a:cubicBezTo>
                <a:cubicBezTo>
                  <a:pt x="9826616" y="235"/>
                  <a:pt x="10171633" y="-8232"/>
                  <a:pt x="10431983" y="76435"/>
                </a:cubicBezTo>
                <a:cubicBezTo>
                  <a:pt x="10692333" y="161102"/>
                  <a:pt x="10931516" y="338902"/>
                  <a:pt x="11016183" y="508235"/>
                </a:cubicBezTo>
                <a:cubicBezTo>
                  <a:pt x="11100850" y="677568"/>
                  <a:pt x="11107200" y="948502"/>
                  <a:pt x="10939983" y="1092435"/>
                </a:cubicBezTo>
                <a:cubicBezTo>
                  <a:pt x="10772766" y="1236368"/>
                  <a:pt x="10235133" y="1331618"/>
                  <a:pt x="10012883" y="1371835"/>
                </a:cubicBezTo>
                <a:cubicBezTo>
                  <a:pt x="9790633" y="1412052"/>
                  <a:pt x="9752533" y="1270235"/>
                  <a:pt x="9606483" y="1333735"/>
                </a:cubicBezTo>
                <a:cubicBezTo>
                  <a:pt x="9460433" y="1397235"/>
                  <a:pt x="9344016" y="1615252"/>
                  <a:pt x="9136583" y="1752835"/>
                </a:cubicBezTo>
                <a:cubicBezTo>
                  <a:pt x="8929150" y="1890418"/>
                  <a:pt x="8639166" y="2025885"/>
                  <a:pt x="8361883" y="2159235"/>
                </a:cubicBezTo>
                <a:cubicBezTo>
                  <a:pt x="8084600" y="2292585"/>
                  <a:pt x="7555433" y="2531768"/>
                  <a:pt x="7472883" y="2552935"/>
                </a:cubicBezTo>
                <a:cubicBezTo>
                  <a:pt x="7390333" y="2574102"/>
                  <a:pt x="7741700" y="2366668"/>
                  <a:pt x="7866583" y="2286235"/>
                </a:cubicBezTo>
                <a:cubicBezTo>
                  <a:pt x="7991466" y="2205802"/>
                  <a:pt x="8222183" y="2070335"/>
                  <a:pt x="8222183" y="2070335"/>
                </a:cubicBezTo>
                <a:cubicBezTo>
                  <a:pt x="8349183" y="1992018"/>
                  <a:pt x="8518516" y="1896768"/>
                  <a:pt x="8628583" y="1816335"/>
                </a:cubicBezTo>
                <a:cubicBezTo>
                  <a:pt x="8738650" y="1735902"/>
                  <a:pt x="8838133" y="1657585"/>
                  <a:pt x="8882583" y="1587735"/>
                </a:cubicBezTo>
                <a:cubicBezTo>
                  <a:pt x="8927033" y="1517885"/>
                  <a:pt x="8895283" y="1397235"/>
                  <a:pt x="8895283" y="1397235"/>
                </a:cubicBezTo>
                <a:lnTo>
                  <a:pt x="8895283" y="1397235"/>
                </a:lnTo>
                <a:lnTo>
                  <a:pt x="8780983" y="1422635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71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F5BCC0E-2375-8C40-B53C-D5B5BA50358C}"/>
              </a:ext>
            </a:extLst>
          </p:cNvPr>
          <p:cNvSpPr txBox="1"/>
          <p:nvPr/>
        </p:nvSpPr>
        <p:spPr>
          <a:xfrm>
            <a:off x="4051093" y="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9AFDCF7-DE54-554D-928A-4EB74D4BE6DB}"/>
              </a:ext>
            </a:extLst>
          </p:cNvPr>
          <p:cNvSpPr txBox="1"/>
          <p:nvPr/>
        </p:nvSpPr>
        <p:spPr>
          <a:xfrm>
            <a:off x="3027023" y="7544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355D0F5-98AD-1541-AFB2-709C74D9E0C4}"/>
              </a:ext>
            </a:extLst>
          </p:cNvPr>
          <p:cNvSpPr txBox="1"/>
          <p:nvPr/>
        </p:nvSpPr>
        <p:spPr>
          <a:xfrm>
            <a:off x="936297" y="12566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6C03EB-66F5-DD4B-A67C-B17B57163FE8}"/>
              </a:ext>
            </a:extLst>
          </p:cNvPr>
          <p:cNvSpPr txBox="1"/>
          <p:nvPr/>
        </p:nvSpPr>
        <p:spPr>
          <a:xfrm>
            <a:off x="4418605" y="12356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6858862-33D9-CD41-BD72-531479767EC5}"/>
              </a:ext>
            </a:extLst>
          </p:cNvPr>
          <p:cNvSpPr txBox="1"/>
          <p:nvPr/>
        </p:nvSpPr>
        <p:spPr>
          <a:xfrm>
            <a:off x="3194567" y="121921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vo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E1A0E5A-DDBA-CE4F-9B72-793D3DDF69A9}"/>
              </a:ext>
            </a:extLst>
          </p:cNvPr>
          <p:cNvSpPr txBox="1"/>
          <p:nvPr/>
        </p:nvSpPr>
        <p:spPr>
          <a:xfrm>
            <a:off x="880096" y="129072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229004F-F5BF-224C-A9A7-A3C0812B42EF}"/>
              </a:ext>
            </a:extLst>
          </p:cNvPr>
          <p:cNvSpPr txBox="1"/>
          <p:nvPr/>
        </p:nvSpPr>
        <p:spPr>
          <a:xfrm>
            <a:off x="5318184" y="124881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605944D-3854-D14B-9989-F8E52D33B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87" y="2662547"/>
            <a:ext cx="9152792" cy="4195453"/>
          </a:xfrm>
          <a:prstGeom prst="rect">
            <a:avLst/>
          </a:prstGeom>
        </p:spPr>
      </p:pic>
      <p:sp>
        <p:nvSpPr>
          <p:cNvPr id="11" name="Forme libre 10">
            <a:extLst>
              <a:ext uri="{FF2B5EF4-FFF2-40B4-BE49-F238E27FC236}">
                <a16:creationId xmlns:a16="http://schemas.microsoft.com/office/drawing/2014/main" id="{D5C25671-66EA-2347-BDF9-5BB858B7E3DC}"/>
              </a:ext>
            </a:extLst>
          </p:cNvPr>
          <p:cNvSpPr/>
          <p:nvPr/>
        </p:nvSpPr>
        <p:spPr>
          <a:xfrm>
            <a:off x="644977" y="1457389"/>
            <a:ext cx="5466962" cy="2809811"/>
          </a:xfrm>
          <a:custGeom>
            <a:avLst/>
            <a:gdLst>
              <a:gd name="connsiteX0" fmla="*/ 2745923 w 5466962"/>
              <a:gd name="connsiteY0" fmla="*/ 2771711 h 2809811"/>
              <a:gd name="connsiteX1" fmla="*/ 2276023 w 5466962"/>
              <a:gd name="connsiteY1" fmla="*/ 1857311 h 2809811"/>
              <a:gd name="connsiteX2" fmla="*/ 2110923 w 5466962"/>
              <a:gd name="connsiteY2" fmla="*/ 1463611 h 2809811"/>
              <a:gd name="connsiteX3" fmla="*/ 1437823 w 5466962"/>
              <a:gd name="connsiteY3" fmla="*/ 1463611 h 2809811"/>
              <a:gd name="connsiteX4" fmla="*/ 345623 w 5466962"/>
              <a:gd name="connsiteY4" fmla="*/ 1489011 h 2809811"/>
              <a:gd name="connsiteX5" fmla="*/ 2723 w 5466962"/>
              <a:gd name="connsiteY5" fmla="*/ 701611 h 2809811"/>
              <a:gd name="connsiteX6" fmla="*/ 485323 w 5466962"/>
              <a:gd name="connsiteY6" fmla="*/ 66611 h 2809811"/>
              <a:gd name="connsiteX7" fmla="*/ 2199823 w 5466962"/>
              <a:gd name="connsiteY7" fmla="*/ 41211 h 2809811"/>
              <a:gd name="connsiteX8" fmla="*/ 4308023 w 5466962"/>
              <a:gd name="connsiteY8" fmla="*/ 3111 h 2809811"/>
              <a:gd name="connsiteX9" fmla="*/ 5095423 w 5466962"/>
              <a:gd name="connsiteY9" fmla="*/ 130111 h 2809811"/>
              <a:gd name="connsiteX10" fmla="*/ 5463723 w 5466962"/>
              <a:gd name="connsiteY10" fmla="*/ 752411 h 2809811"/>
              <a:gd name="connsiteX11" fmla="*/ 4904923 w 5466962"/>
              <a:gd name="connsiteY11" fmla="*/ 1222311 h 2809811"/>
              <a:gd name="connsiteX12" fmla="*/ 3609523 w 5466962"/>
              <a:gd name="connsiteY12" fmla="*/ 1336611 h 2809811"/>
              <a:gd name="connsiteX13" fmla="*/ 2580823 w 5466962"/>
              <a:gd name="connsiteY13" fmla="*/ 1438211 h 2809811"/>
              <a:gd name="connsiteX14" fmla="*/ 2580823 w 5466962"/>
              <a:gd name="connsiteY14" fmla="*/ 2060511 h 2809811"/>
              <a:gd name="connsiteX15" fmla="*/ 2733223 w 5466962"/>
              <a:gd name="connsiteY15" fmla="*/ 2670111 h 2809811"/>
              <a:gd name="connsiteX16" fmla="*/ 2784023 w 5466962"/>
              <a:gd name="connsiteY16" fmla="*/ 2809811 h 2809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466962" h="2809811">
                <a:moveTo>
                  <a:pt x="2745923" y="2771711"/>
                </a:moveTo>
                <a:cubicBezTo>
                  <a:pt x="2563889" y="2423519"/>
                  <a:pt x="2381856" y="2075328"/>
                  <a:pt x="2276023" y="1857311"/>
                </a:cubicBezTo>
                <a:cubicBezTo>
                  <a:pt x="2170190" y="1639294"/>
                  <a:pt x="2250623" y="1529228"/>
                  <a:pt x="2110923" y="1463611"/>
                </a:cubicBezTo>
                <a:cubicBezTo>
                  <a:pt x="1971223" y="1397994"/>
                  <a:pt x="1437823" y="1463611"/>
                  <a:pt x="1437823" y="1463611"/>
                </a:cubicBezTo>
                <a:cubicBezTo>
                  <a:pt x="1143606" y="1467844"/>
                  <a:pt x="584806" y="1616011"/>
                  <a:pt x="345623" y="1489011"/>
                </a:cubicBezTo>
                <a:cubicBezTo>
                  <a:pt x="106440" y="1362011"/>
                  <a:pt x="-20560" y="938678"/>
                  <a:pt x="2723" y="701611"/>
                </a:cubicBezTo>
                <a:cubicBezTo>
                  <a:pt x="26006" y="464544"/>
                  <a:pt x="119140" y="176678"/>
                  <a:pt x="485323" y="66611"/>
                </a:cubicBezTo>
                <a:cubicBezTo>
                  <a:pt x="851506" y="-43456"/>
                  <a:pt x="2199823" y="41211"/>
                  <a:pt x="2199823" y="41211"/>
                </a:cubicBezTo>
                <a:cubicBezTo>
                  <a:pt x="2836940" y="30628"/>
                  <a:pt x="3825423" y="-11706"/>
                  <a:pt x="4308023" y="3111"/>
                </a:cubicBezTo>
                <a:cubicBezTo>
                  <a:pt x="4790623" y="17928"/>
                  <a:pt x="4902806" y="5228"/>
                  <a:pt x="5095423" y="130111"/>
                </a:cubicBezTo>
                <a:cubicBezTo>
                  <a:pt x="5288040" y="254994"/>
                  <a:pt x="5495473" y="570378"/>
                  <a:pt x="5463723" y="752411"/>
                </a:cubicBezTo>
                <a:cubicBezTo>
                  <a:pt x="5431973" y="934444"/>
                  <a:pt x="5213956" y="1124944"/>
                  <a:pt x="4904923" y="1222311"/>
                </a:cubicBezTo>
                <a:cubicBezTo>
                  <a:pt x="4595890" y="1319678"/>
                  <a:pt x="3609523" y="1336611"/>
                  <a:pt x="3609523" y="1336611"/>
                </a:cubicBezTo>
                <a:cubicBezTo>
                  <a:pt x="3222173" y="1372594"/>
                  <a:pt x="2752273" y="1317561"/>
                  <a:pt x="2580823" y="1438211"/>
                </a:cubicBezTo>
                <a:cubicBezTo>
                  <a:pt x="2409373" y="1558861"/>
                  <a:pt x="2555423" y="1855194"/>
                  <a:pt x="2580823" y="2060511"/>
                </a:cubicBezTo>
                <a:cubicBezTo>
                  <a:pt x="2606223" y="2265828"/>
                  <a:pt x="2699356" y="2545228"/>
                  <a:pt x="2733223" y="2670111"/>
                </a:cubicBezTo>
                <a:cubicBezTo>
                  <a:pt x="2767090" y="2794994"/>
                  <a:pt x="2775556" y="2802402"/>
                  <a:pt x="2784023" y="2809811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51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445</Words>
  <Application>Microsoft Macintosh PowerPoint</Application>
  <PresentationFormat>Grand écran</PresentationFormat>
  <Paragraphs>234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Arial</vt:lpstr>
      <vt:lpstr>Ayuthaya</vt:lpstr>
      <vt:lpstr>Calibri</vt:lpstr>
      <vt:lpstr>Calibri Light</vt:lpstr>
      <vt:lpstr>Casual</vt:lpstr>
      <vt:lpstr>GE typo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 jimenez</dc:creator>
  <cp:lastModifiedBy>martine jimenez</cp:lastModifiedBy>
  <cp:revision>76</cp:revision>
  <dcterms:created xsi:type="dcterms:W3CDTF">2025-06-09T06:01:13Z</dcterms:created>
  <dcterms:modified xsi:type="dcterms:W3CDTF">2026-11-01T19:29:14Z</dcterms:modified>
</cp:coreProperties>
</file>